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89"/>
  </p:notesMasterIdLst>
  <p:handoutMasterIdLst>
    <p:handoutMasterId r:id="rId90"/>
  </p:handoutMasterIdLst>
  <p:sldIdLst>
    <p:sldId id="800" r:id="rId5"/>
    <p:sldId id="681" r:id="rId6"/>
    <p:sldId id="682" r:id="rId7"/>
    <p:sldId id="678" r:id="rId8"/>
    <p:sldId id="689" r:id="rId9"/>
    <p:sldId id="683" r:id="rId10"/>
    <p:sldId id="687" r:id="rId11"/>
    <p:sldId id="710" r:id="rId12"/>
    <p:sldId id="734" r:id="rId13"/>
    <p:sldId id="735" r:id="rId14"/>
    <p:sldId id="714" r:id="rId15"/>
    <p:sldId id="785" r:id="rId16"/>
    <p:sldId id="786" r:id="rId17"/>
    <p:sldId id="712" r:id="rId18"/>
    <p:sldId id="715" r:id="rId19"/>
    <p:sldId id="733" r:id="rId20"/>
    <p:sldId id="789" r:id="rId21"/>
    <p:sldId id="707" r:id="rId22"/>
    <p:sldId id="716" r:id="rId23"/>
    <p:sldId id="718" r:id="rId24"/>
    <p:sldId id="717" r:id="rId25"/>
    <p:sldId id="703" r:id="rId26"/>
    <p:sldId id="704" r:id="rId27"/>
    <p:sldId id="719" r:id="rId28"/>
    <p:sldId id="698" r:id="rId29"/>
    <p:sldId id="699" r:id="rId30"/>
    <p:sldId id="737" r:id="rId31"/>
    <p:sldId id="738" r:id="rId32"/>
    <p:sldId id="739" r:id="rId33"/>
    <p:sldId id="740" r:id="rId34"/>
    <p:sldId id="741" r:id="rId35"/>
    <p:sldId id="790" r:id="rId36"/>
    <p:sldId id="787" r:id="rId37"/>
    <p:sldId id="744" r:id="rId38"/>
    <p:sldId id="720" r:id="rId39"/>
    <p:sldId id="723" r:id="rId40"/>
    <p:sldId id="700" r:id="rId41"/>
    <p:sldId id="701" r:id="rId42"/>
    <p:sldId id="721" r:id="rId43"/>
    <p:sldId id="745" r:id="rId44"/>
    <p:sldId id="746" r:id="rId45"/>
    <p:sldId id="791" r:id="rId46"/>
    <p:sldId id="788" r:id="rId47"/>
    <p:sldId id="749" r:id="rId48"/>
    <p:sldId id="722" r:id="rId49"/>
    <p:sldId id="750" r:id="rId50"/>
    <p:sldId id="724" r:id="rId51"/>
    <p:sldId id="751" r:id="rId52"/>
    <p:sldId id="726" r:id="rId53"/>
    <p:sldId id="727" r:id="rId54"/>
    <p:sldId id="792" r:id="rId55"/>
    <p:sldId id="728" r:id="rId56"/>
    <p:sldId id="729" r:id="rId57"/>
    <p:sldId id="753" r:id="rId58"/>
    <p:sldId id="731" r:id="rId59"/>
    <p:sldId id="793" r:id="rId60"/>
    <p:sldId id="754" r:id="rId61"/>
    <p:sldId id="755" r:id="rId62"/>
    <p:sldId id="756" r:id="rId63"/>
    <p:sldId id="798" r:id="rId64"/>
    <p:sldId id="799" r:id="rId65"/>
    <p:sldId id="757" r:id="rId66"/>
    <p:sldId id="759" r:id="rId67"/>
    <p:sldId id="794" r:id="rId68"/>
    <p:sldId id="760" r:id="rId69"/>
    <p:sldId id="761" r:id="rId70"/>
    <p:sldId id="762" r:id="rId71"/>
    <p:sldId id="795" r:id="rId72"/>
    <p:sldId id="796" r:id="rId73"/>
    <p:sldId id="765" r:id="rId74"/>
    <p:sldId id="766" r:id="rId75"/>
    <p:sldId id="767" r:id="rId76"/>
    <p:sldId id="769" r:id="rId77"/>
    <p:sldId id="770" r:id="rId78"/>
    <p:sldId id="771" r:id="rId79"/>
    <p:sldId id="772" r:id="rId80"/>
    <p:sldId id="773" r:id="rId81"/>
    <p:sldId id="774" r:id="rId82"/>
    <p:sldId id="776" r:id="rId83"/>
    <p:sldId id="777" r:id="rId84"/>
    <p:sldId id="778" r:id="rId85"/>
    <p:sldId id="797" r:id="rId86"/>
    <p:sldId id="784" r:id="rId87"/>
    <p:sldId id="692" r:id="rId88"/>
  </p:sldIdLst>
  <p:sldSz cx="12192000" cy="6858000"/>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2496B7-485F-7B69-F7DE-F8CDD527168F}" name="Paula Whyte ( Momentum Consulting )" initials="PW(MC)"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6C2F"/>
    <a:srgbClr val="0F486D"/>
    <a:srgbClr val="60BA47"/>
    <a:srgbClr val="DB176A"/>
    <a:srgbClr val="2094D2"/>
    <a:srgbClr val="F99F27"/>
    <a:srgbClr val="E87A33"/>
    <a:srgbClr val="1D93D1"/>
    <a:srgbClr val="11496E"/>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93934"/>
  </p:normalViewPr>
  <p:slideViewPr>
    <p:cSldViewPr snapToGrid="0" snapToObjects="1">
      <p:cViewPr varScale="1">
        <p:scale>
          <a:sx n="59" d="100"/>
          <a:sy n="59" d="100"/>
        </p:scale>
        <p:origin x="1020" y="44"/>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71" d="100"/>
          <a:sy n="71" d="100"/>
        </p:scale>
        <p:origin x="244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handoutMaster" Target="handoutMasters/handoutMaster1.xml"/><Relationship Id="rId95"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presProps" Target="presProps.xml"/><Relationship Id="rId9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bie Melia  (EU Projects &amp; Communication Specialist)" userId="2d1a2eb5-dfb4-4d11-8423-60408b1fc395" providerId="ADAL" clId="{806B264C-D38E-4E1A-BD23-C778FDE27625}"/>
    <pc:docChg chg="custSel addSld modSld">
      <pc:chgData name="Albie Melia  (EU Projects &amp; Communication Specialist)" userId="2d1a2eb5-dfb4-4d11-8423-60408b1fc395" providerId="ADAL" clId="{806B264C-D38E-4E1A-BD23-C778FDE27625}" dt="2024-08-15T11:27:42.809" v="71" actId="14826"/>
      <pc:docMkLst>
        <pc:docMk/>
      </pc:docMkLst>
      <pc:sldChg chg="addSp delSp modSp add mod">
        <pc:chgData name="Albie Melia  (EU Projects &amp; Communication Specialist)" userId="2d1a2eb5-dfb4-4d11-8423-60408b1fc395" providerId="ADAL" clId="{806B264C-D38E-4E1A-BD23-C778FDE27625}" dt="2024-08-15T11:27:33.400" v="70" actId="14826"/>
        <pc:sldMkLst>
          <pc:docMk/>
          <pc:sldMk cId="2844764096" sldId="798"/>
        </pc:sldMkLst>
        <pc:spChg chg="mod">
          <ac:chgData name="Albie Melia  (EU Projects &amp; Communication Specialist)" userId="2d1a2eb5-dfb4-4d11-8423-60408b1fc395" providerId="ADAL" clId="{806B264C-D38E-4E1A-BD23-C778FDE27625}" dt="2024-08-15T11:26:37.845" v="66" actId="20577"/>
          <ac:spMkLst>
            <pc:docMk/>
            <pc:sldMk cId="2844764096" sldId="798"/>
            <ac:spMk id="3" creationId="{A69C84D3-DAB8-A256-725D-6358D9E3C675}"/>
          </ac:spMkLst>
        </pc:spChg>
        <pc:spChg chg="mod">
          <ac:chgData name="Albie Melia  (EU Projects &amp; Communication Specialist)" userId="2d1a2eb5-dfb4-4d11-8423-60408b1fc395" providerId="ADAL" clId="{806B264C-D38E-4E1A-BD23-C778FDE27625}" dt="2024-08-15T11:26:10.297" v="45" actId="207"/>
          <ac:spMkLst>
            <pc:docMk/>
            <pc:sldMk cId="2844764096" sldId="798"/>
            <ac:spMk id="4" creationId="{D763B87B-2E45-7F3C-D8C8-7BD1498202C7}"/>
          </ac:spMkLst>
        </pc:spChg>
        <pc:picChg chg="del">
          <ac:chgData name="Albie Melia  (EU Projects &amp; Communication Specialist)" userId="2d1a2eb5-dfb4-4d11-8423-60408b1fc395" providerId="ADAL" clId="{806B264C-D38E-4E1A-BD23-C778FDE27625}" dt="2024-08-15T11:23:44.160" v="2" actId="478"/>
          <ac:picMkLst>
            <pc:docMk/>
            <pc:sldMk cId="2844764096" sldId="798"/>
            <ac:picMk id="5" creationId="{97774220-F64F-4F6A-AD6A-CC9FCF68DEBE}"/>
          </ac:picMkLst>
        </pc:picChg>
        <pc:picChg chg="add mod">
          <ac:chgData name="Albie Melia  (EU Projects &amp; Communication Specialist)" userId="2d1a2eb5-dfb4-4d11-8423-60408b1fc395" providerId="ADAL" clId="{806B264C-D38E-4E1A-BD23-C778FDE27625}" dt="2024-08-15T11:26:29.751" v="48" actId="1076"/>
          <ac:picMkLst>
            <pc:docMk/>
            <pc:sldMk cId="2844764096" sldId="798"/>
            <ac:picMk id="6" creationId="{2C08C0BE-EEED-000C-EA37-3651796F26A5}"/>
          </ac:picMkLst>
        </pc:picChg>
        <pc:picChg chg="mod">
          <ac:chgData name="Albie Melia  (EU Projects &amp; Communication Specialist)" userId="2d1a2eb5-dfb4-4d11-8423-60408b1fc395" providerId="ADAL" clId="{806B264C-D38E-4E1A-BD23-C778FDE27625}" dt="2024-08-15T11:27:33.400" v="70" actId="14826"/>
          <ac:picMkLst>
            <pc:docMk/>
            <pc:sldMk cId="2844764096" sldId="798"/>
            <ac:picMk id="8" creationId="{8CE312B4-DCAE-B8BB-AAB4-FDD6740BF982}"/>
          </ac:picMkLst>
        </pc:picChg>
      </pc:sldChg>
      <pc:sldChg chg="modSp add mod">
        <pc:chgData name="Albie Melia  (EU Projects &amp; Communication Specialist)" userId="2d1a2eb5-dfb4-4d11-8423-60408b1fc395" providerId="ADAL" clId="{806B264C-D38E-4E1A-BD23-C778FDE27625}" dt="2024-08-15T11:27:42.809" v="71" actId="14826"/>
        <pc:sldMkLst>
          <pc:docMk/>
          <pc:sldMk cId="3376115242" sldId="799"/>
        </pc:sldMkLst>
        <pc:spChg chg="mod">
          <ac:chgData name="Albie Melia  (EU Projects &amp; Communication Specialist)" userId="2d1a2eb5-dfb4-4d11-8423-60408b1fc395" providerId="ADAL" clId="{806B264C-D38E-4E1A-BD23-C778FDE27625}" dt="2024-08-15T11:27:13.341" v="69" actId="113"/>
          <ac:spMkLst>
            <pc:docMk/>
            <pc:sldMk cId="3376115242" sldId="799"/>
            <ac:spMk id="4" creationId="{722C3960-840E-3973-FCD8-4ABF8E80BCA7}"/>
          </ac:spMkLst>
        </pc:spChg>
        <pc:picChg chg="mod">
          <ac:chgData name="Albie Melia  (EU Projects &amp; Communication Specialist)" userId="2d1a2eb5-dfb4-4d11-8423-60408b1fc395" providerId="ADAL" clId="{806B264C-D38E-4E1A-BD23-C778FDE27625}" dt="2024-08-15T11:27:42.809" v="71" actId="14826"/>
          <ac:picMkLst>
            <pc:docMk/>
            <pc:sldMk cId="3376115242" sldId="799"/>
            <ac:picMk id="6" creationId="{C31853AF-79E4-8C3D-9047-8EB9C6DA145E}"/>
          </ac:picMkLst>
        </pc:picChg>
      </pc:sldChg>
    </pc:docChg>
  </pc:docChgLst>
  <pc:docChgLst>
    <pc:chgData name="Albie Melia  (EU Projects &amp; Communication Specialist)" userId="2d1a2eb5-dfb4-4d11-8423-60408b1fc395" providerId="ADAL" clId="{A47526F3-5920-42D8-9700-FD6D77559717}"/>
    <pc:docChg chg="undo custSel addSld delSld modSld sldOrd">
      <pc:chgData name="Albie Melia  (EU Projects &amp; Communication Specialist)" userId="2d1a2eb5-dfb4-4d11-8423-60408b1fc395" providerId="ADAL" clId="{A47526F3-5920-42D8-9700-FD6D77559717}" dt="2024-07-12T15:09:44.350" v="2296" actId="1076"/>
      <pc:docMkLst>
        <pc:docMk/>
      </pc:docMkLst>
      <pc:sldChg chg="ord">
        <pc:chgData name="Albie Melia  (EU Projects &amp; Communication Specialist)" userId="2d1a2eb5-dfb4-4d11-8423-60408b1fc395" providerId="ADAL" clId="{A47526F3-5920-42D8-9700-FD6D77559717}" dt="2024-07-09T11:48:22.730" v="217"/>
        <pc:sldMkLst>
          <pc:docMk/>
          <pc:sldMk cId="3996798459" sldId="668"/>
        </pc:sldMkLst>
      </pc:sldChg>
      <pc:sldChg chg="modSp mod">
        <pc:chgData name="Albie Melia  (EU Projects &amp; Communication Specialist)" userId="2d1a2eb5-dfb4-4d11-8423-60408b1fc395" providerId="ADAL" clId="{A47526F3-5920-42D8-9700-FD6D77559717}" dt="2024-07-09T10:59:55.710" v="14" actId="20577"/>
        <pc:sldMkLst>
          <pc:docMk/>
          <pc:sldMk cId="2924682848" sldId="678"/>
        </pc:sldMkLst>
        <pc:spChg chg="mod">
          <ac:chgData name="Albie Melia  (EU Projects &amp; Communication Specialist)" userId="2d1a2eb5-dfb4-4d11-8423-60408b1fc395" providerId="ADAL" clId="{A47526F3-5920-42D8-9700-FD6D77559717}" dt="2024-07-09T10:59:55.710" v="14" actId="20577"/>
          <ac:spMkLst>
            <pc:docMk/>
            <pc:sldMk cId="2924682848" sldId="678"/>
            <ac:spMk id="67" creationId="{76EC7856-B0EC-004E-A2BE-9CF77555B8D1}"/>
          </ac:spMkLst>
        </pc:spChg>
      </pc:sldChg>
      <pc:sldChg chg="modSp mod">
        <pc:chgData name="Albie Melia  (EU Projects &amp; Communication Specialist)" userId="2d1a2eb5-dfb4-4d11-8423-60408b1fc395" providerId="ADAL" clId="{A47526F3-5920-42D8-9700-FD6D77559717}" dt="2024-07-09T11:15:24.888" v="26" actId="1035"/>
        <pc:sldMkLst>
          <pc:docMk/>
          <pc:sldMk cId="4010686532" sldId="681"/>
        </pc:sldMkLst>
        <pc:spChg chg="mod">
          <ac:chgData name="Albie Melia  (EU Projects &amp; Communication Specialist)" userId="2d1a2eb5-dfb4-4d11-8423-60408b1fc395" providerId="ADAL" clId="{A47526F3-5920-42D8-9700-FD6D77559717}" dt="2024-07-09T11:15:24.888" v="26" actId="1035"/>
          <ac:spMkLst>
            <pc:docMk/>
            <pc:sldMk cId="4010686532" sldId="681"/>
            <ac:spMk id="11" creationId="{24ED337C-F64E-DA49-AD56-28A14BCEEFB2}"/>
          </ac:spMkLst>
        </pc:spChg>
      </pc:sldChg>
      <pc:sldChg chg="modSp mod">
        <pc:chgData name="Albie Melia  (EU Projects &amp; Communication Specialist)" userId="2d1a2eb5-dfb4-4d11-8423-60408b1fc395" providerId="ADAL" clId="{A47526F3-5920-42D8-9700-FD6D77559717}" dt="2024-07-09T11:15:35.216" v="28"/>
        <pc:sldMkLst>
          <pc:docMk/>
          <pc:sldMk cId="928554424" sldId="687"/>
        </pc:sldMkLst>
        <pc:spChg chg="mod">
          <ac:chgData name="Albie Melia  (EU Projects &amp; Communication Specialist)" userId="2d1a2eb5-dfb4-4d11-8423-60408b1fc395" providerId="ADAL" clId="{A47526F3-5920-42D8-9700-FD6D77559717}" dt="2024-07-09T11:15:35.216" v="28"/>
          <ac:spMkLst>
            <pc:docMk/>
            <pc:sldMk cId="928554424" sldId="687"/>
            <ac:spMk id="11" creationId="{09DE250D-399D-3046-A104-9E1DCF4E2437}"/>
          </ac:spMkLst>
        </pc:spChg>
      </pc:sldChg>
      <pc:sldChg chg="modSp mod">
        <pc:chgData name="Albie Melia  (EU Projects &amp; Communication Specialist)" userId="2d1a2eb5-dfb4-4d11-8423-60408b1fc395" providerId="ADAL" clId="{A47526F3-5920-42D8-9700-FD6D77559717}" dt="2024-07-09T11:23:26.667" v="60" actId="20577"/>
        <pc:sldMkLst>
          <pc:docMk/>
          <pc:sldMk cId="3578671677" sldId="689"/>
        </pc:sldMkLst>
        <pc:spChg chg="mod">
          <ac:chgData name="Albie Melia  (EU Projects &amp; Communication Specialist)" userId="2d1a2eb5-dfb4-4d11-8423-60408b1fc395" providerId="ADAL" clId="{A47526F3-5920-42D8-9700-FD6D77559717}" dt="2024-07-09T11:20:17.137" v="36" actId="20577"/>
          <ac:spMkLst>
            <pc:docMk/>
            <pc:sldMk cId="3578671677" sldId="689"/>
            <ac:spMk id="2" creationId="{8FA217D6-4AA2-CB4D-9D63-D41980307DD7}"/>
          </ac:spMkLst>
        </pc:spChg>
        <pc:spChg chg="mod">
          <ac:chgData name="Albie Melia  (EU Projects &amp; Communication Specialist)" userId="2d1a2eb5-dfb4-4d11-8423-60408b1fc395" providerId="ADAL" clId="{A47526F3-5920-42D8-9700-FD6D77559717}" dt="2024-07-09T11:23:26.667" v="60" actId="20577"/>
          <ac:spMkLst>
            <pc:docMk/>
            <pc:sldMk cId="3578671677" sldId="689"/>
            <ac:spMk id="3" creationId="{35AC186C-5DE3-6542-A610-70101C6B0F93}"/>
          </ac:spMkLst>
        </pc:spChg>
      </pc:sldChg>
      <pc:sldChg chg="del">
        <pc:chgData name="Albie Melia  (EU Projects &amp; Communication Specialist)" userId="2d1a2eb5-dfb4-4d11-8423-60408b1fc395" providerId="ADAL" clId="{A47526F3-5920-42D8-9700-FD6D77559717}" dt="2024-07-09T10:09:58.609" v="8" actId="47"/>
        <pc:sldMkLst>
          <pc:docMk/>
          <pc:sldMk cId="1104856312" sldId="695"/>
        </pc:sldMkLst>
      </pc:sldChg>
      <pc:sldChg chg="ord">
        <pc:chgData name="Albie Melia  (EU Projects &amp; Communication Specialist)" userId="2d1a2eb5-dfb4-4d11-8423-60408b1fc395" providerId="ADAL" clId="{A47526F3-5920-42D8-9700-FD6D77559717}" dt="2024-07-09T12:41:49.906" v="219"/>
        <pc:sldMkLst>
          <pc:docMk/>
          <pc:sldMk cId="661043577" sldId="697"/>
        </pc:sldMkLst>
      </pc:sldChg>
      <pc:sldChg chg="modSp mod">
        <pc:chgData name="Albie Melia  (EU Projects &amp; Communication Specialist)" userId="2d1a2eb5-dfb4-4d11-8423-60408b1fc395" providerId="ADAL" clId="{A47526F3-5920-42D8-9700-FD6D77559717}" dt="2024-07-11T12:41:44.522" v="693" actId="20577"/>
        <pc:sldMkLst>
          <pc:docMk/>
          <pc:sldMk cId="1183603540" sldId="698"/>
        </pc:sldMkLst>
        <pc:spChg chg="mod">
          <ac:chgData name="Albie Melia  (EU Projects &amp; Communication Specialist)" userId="2d1a2eb5-dfb4-4d11-8423-60408b1fc395" providerId="ADAL" clId="{A47526F3-5920-42D8-9700-FD6D77559717}" dt="2024-07-11T12:40:35.775" v="656" actId="20577"/>
          <ac:spMkLst>
            <pc:docMk/>
            <pc:sldMk cId="1183603540" sldId="698"/>
            <ac:spMk id="8" creationId="{425817A8-4434-7A42-8FDC-D5DBA4F4E62B}"/>
          </ac:spMkLst>
        </pc:spChg>
        <pc:spChg chg="mod">
          <ac:chgData name="Albie Melia  (EU Projects &amp; Communication Specialist)" userId="2d1a2eb5-dfb4-4d11-8423-60408b1fc395" providerId="ADAL" clId="{A47526F3-5920-42D8-9700-FD6D77559717}" dt="2024-07-11T12:41:44.522" v="693" actId="20577"/>
          <ac:spMkLst>
            <pc:docMk/>
            <pc:sldMk cId="1183603540" sldId="698"/>
            <ac:spMk id="10" creationId="{F8251304-71BA-DB4B-935B-6BA8C2444400}"/>
          </ac:spMkLst>
        </pc:spChg>
      </pc:sldChg>
      <pc:sldChg chg="addSp modSp mod">
        <pc:chgData name="Albie Melia  (EU Projects &amp; Communication Specialist)" userId="2d1a2eb5-dfb4-4d11-8423-60408b1fc395" providerId="ADAL" clId="{A47526F3-5920-42D8-9700-FD6D77559717}" dt="2024-07-11T12:47:54.924" v="756" actId="20577"/>
        <pc:sldMkLst>
          <pc:docMk/>
          <pc:sldMk cId="3381762566" sldId="699"/>
        </pc:sldMkLst>
        <pc:spChg chg="add">
          <ac:chgData name="Albie Melia  (EU Projects &amp; Communication Specialist)" userId="2d1a2eb5-dfb4-4d11-8423-60408b1fc395" providerId="ADAL" clId="{A47526F3-5920-42D8-9700-FD6D77559717}" dt="2024-07-11T12:42:14.626" v="694"/>
          <ac:spMkLst>
            <pc:docMk/>
            <pc:sldMk cId="3381762566" sldId="699"/>
            <ac:spMk id="2" creationId="{C31A6918-81FA-730A-8FDA-DDCC834D7B70}"/>
          </ac:spMkLst>
        </pc:spChg>
        <pc:spChg chg="add">
          <ac:chgData name="Albie Melia  (EU Projects &amp; Communication Specialist)" userId="2d1a2eb5-dfb4-4d11-8423-60408b1fc395" providerId="ADAL" clId="{A47526F3-5920-42D8-9700-FD6D77559717}" dt="2024-07-11T12:42:14.626" v="694"/>
          <ac:spMkLst>
            <pc:docMk/>
            <pc:sldMk cId="3381762566" sldId="699"/>
            <ac:spMk id="3" creationId="{C02C0221-E2EF-FD06-C327-AB841999A468}"/>
          </ac:spMkLst>
        </pc:spChg>
        <pc:spChg chg="add">
          <ac:chgData name="Albie Melia  (EU Projects &amp; Communication Specialist)" userId="2d1a2eb5-dfb4-4d11-8423-60408b1fc395" providerId="ADAL" clId="{A47526F3-5920-42D8-9700-FD6D77559717}" dt="2024-07-11T12:42:14.626" v="694"/>
          <ac:spMkLst>
            <pc:docMk/>
            <pc:sldMk cId="3381762566" sldId="699"/>
            <ac:spMk id="4" creationId="{88959A63-0ABE-3D74-D1DD-AA20A53CA32D}"/>
          </ac:spMkLst>
        </pc:spChg>
        <pc:spChg chg="add">
          <ac:chgData name="Albie Melia  (EU Projects &amp; Communication Specialist)" userId="2d1a2eb5-dfb4-4d11-8423-60408b1fc395" providerId="ADAL" clId="{A47526F3-5920-42D8-9700-FD6D77559717}" dt="2024-07-11T12:42:14.626" v="694"/>
          <ac:spMkLst>
            <pc:docMk/>
            <pc:sldMk cId="3381762566" sldId="699"/>
            <ac:spMk id="6" creationId="{5C9E3117-BBA0-C8F5-C070-BB17BA5161C8}"/>
          </ac:spMkLst>
        </pc:spChg>
        <pc:spChg chg="mod">
          <ac:chgData name="Albie Melia  (EU Projects &amp; Communication Specialist)" userId="2d1a2eb5-dfb4-4d11-8423-60408b1fc395" providerId="ADAL" clId="{A47526F3-5920-42D8-9700-FD6D77559717}" dt="2024-07-11T12:42:40.419" v="702" actId="20577"/>
          <ac:spMkLst>
            <pc:docMk/>
            <pc:sldMk cId="3381762566" sldId="699"/>
            <ac:spMk id="8" creationId="{425817A8-4434-7A42-8FDC-D5DBA4F4E62B}"/>
          </ac:spMkLst>
        </pc:spChg>
        <pc:spChg chg="mod">
          <ac:chgData name="Albie Melia  (EU Projects &amp; Communication Specialist)" userId="2d1a2eb5-dfb4-4d11-8423-60408b1fc395" providerId="ADAL" clId="{A47526F3-5920-42D8-9700-FD6D77559717}" dt="2024-07-11T12:47:54.924" v="756" actId="20577"/>
          <ac:spMkLst>
            <pc:docMk/>
            <pc:sldMk cId="3381762566" sldId="699"/>
            <ac:spMk id="10" creationId="{F8251304-71BA-DB4B-935B-6BA8C2444400}"/>
          </ac:spMkLst>
        </pc:spChg>
        <pc:spChg chg="add">
          <ac:chgData name="Albie Melia  (EU Projects &amp; Communication Specialist)" userId="2d1a2eb5-dfb4-4d11-8423-60408b1fc395" providerId="ADAL" clId="{A47526F3-5920-42D8-9700-FD6D77559717}" dt="2024-07-11T12:42:14.626" v="694"/>
          <ac:spMkLst>
            <pc:docMk/>
            <pc:sldMk cId="3381762566" sldId="699"/>
            <ac:spMk id="13" creationId="{E7355672-F977-8CD3-A8BD-61E591A663DA}"/>
          </ac:spMkLst>
        </pc:spChg>
      </pc:sldChg>
      <pc:sldChg chg="delSp modSp mod">
        <pc:chgData name="Albie Melia  (EU Projects &amp; Communication Specialist)" userId="2d1a2eb5-dfb4-4d11-8423-60408b1fc395" providerId="ADAL" clId="{A47526F3-5920-42D8-9700-FD6D77559717}" dt="2024-07-11T14:17:05.622" v="1021"/>
        <pc:sldMkLst>
          <pc:docMk/>
          <pc:sldMk cId="3294281215" sldId="700"/>
        </pc:sldMkLst>
        <pc:spChg chg="mod">
          <ac:chgData name="Albie Melia  (EU Projects &amp; Communication Specialist)" userId="2d1a2eb5-dfb4-4d11-8423-60408b1fc395" providerId="ADAL" clId="{A47526F3-5920-42D8-9700-FD6D77559717}" dt="2024-07-11T14:17:05.622" v="1021"/>
          <ac:spMkLst>
            <pc:docMk/>
            <pc:sldMk cId="3294281215" sldId="700"/>
            <ac:spMk id="8" creationId="{425817A8-4434-7A42-8FDC-D5DBA4F4E62B}"/>
          </ac:spMkLst>
        </pc:spChg>
        <pc:spChg chg="mod">
          <ac:chgData name="Albie Melia  (EU Projects &amp; Communication Specialist)" userId="2d1a2eb5-dfb4-4d11-8423-60408b1fc395" providerId="ADAL" clId="{A47526F3-5920-42D8-9700-FD6D77559717}" dt="2024-07-11T14:16:55.129" v="1019" actId="20577"/>
          <ac:spMkLst>
            <pc:docMk/>
            <pc:sldMk cId="3294281215" sldId="700"/>
            <ac:spMk id="10" creationId="{F8251304-71BA-DB4B-935B-6BA8C2444400}"/>
          </ac:spMkLst>
        </pc:spChg>
        <pc:spChg chg="del">
          <ac:chgData name="Albie Melia  (EU Projects &amp; Communication Specialist)" userId="2d1a2eb5-dfb4-4d11-8423-60408b1fc395" providerId="ADAL" clId="{A47526F3-5920-42D8-9700-FD6D77559717}" dt="2024-07-11T14:16:50.016" v="1015" actId="478"/>
          <ac:spMkLst>
            <pc:docMk/>
            <pc:sldMk cId="3294281215" sldId="700"/>
            <ac:spMk id="12" creationId="{5A16ABDA-3F84-2E4A-ACE6-166D1B9B231F}"/>
          </ac:spMkLst>
        </pc:spChg>
      </pc:sldChg>
      <pc:sldChg chg="delSp modSp mod">
        <pc:chgData name="Albie Melia  (EU Projects &amp; Communication Specialist)" userId="2d1a2eb5-dfb4-4d11-8423-60408b1fc395" providerId="ADAL" clId="{A47526F3-5920-42D8-9700-FD6D77559717}" dt="2024-07-11T14:17:46.581" v="1031" actId="20577"/>
        <pc:sldMkLst>
          <pc:docMk/>
          <pc:sldMk cId="317311209" sldId="701"/>
        </pc:sldMkLst>
        <pc:spChg chg="mod">
          <ac:chgData name="Albie Melia  (EU Projects &amp; Communication Specialist)" userId="2d1a2eb5-dfb4-4d11-8423-60408b1fc395" providerId="ADAL" clId="{A47526F3-5920-42D8-9700-FD6D77559717}" dt="2024-07-11T14:17:34.702" v="1026"/>
          <ac:spMkLst>
            <pc:docMk/>
            <pc:sldMk cId="317311209" sldId="701"/>
            <ac:spMk id="8" creationId="{425817A8-4434-7A42-8FDC-D5DBA4F4E62B}"/>
          </ac:spMkLst>
        </pc:spChg>
        <pc:spChg chg="mod">
          <ac:chgData name="Albie Melia  (EU Projects &amp; Communication Specialist)" userId="2d1a2eb5-dfb4-4d11-8423-60408b1fc395" providerId="ADAL" clId="{A47526F3-5920-42D8-9700-FD6D77559717}" dt="2024-07-11T14:17:46.581" v="1031" actId="20577"/>
          <ac:spMkLst>
            <pc:docMk/>
            <pc:sldMk cId="317311209" sldId="701"/>
            <ac:spMk id="10" creationId="{F8251304-71BA-DB4B-935B-6BA8C2444400}"/>
          </ac:spMkLst>
        </pc:spChg>
        <pc:spChg chg="del">
          <ac:chgData name="Albie Melia  (EU Projects &amp; Communication Specialist)" userId="2d1a2eb5-dfb4-4d11-8423-60408b1fc395" providerId="ADAL" clId="{A47526F3-5920-42D8-9700-FD6D77559717}" dt="2024-07-11T14:17:41.632" v="1027" actId="478"/>
          <ac:spMkLst>
            <pc:docMk/>
            <pc:sldMk cId="317311209" sldId="701"/>
            <ac:spMk id="12" creationId="{5A16ABDA-3F84-2E4A-ACE6-166D1B9B231F}"/>
          </ac:spMkLst>
        </pc:spChg>
      </pc:sldChg>
      <pc:sldChg chg="modSp mod">
        <pc:chgData name="Albie Melia  (EU Projects &amp; Communication Specialist)" userId="2d1a2eb5-dfb4-4d11-8423-60408b1fc395" providerId="ADAL" clId="{A47526F3-5920-42D8-9700-FD6D77559717}" dt="2024-07-11T12:29:00.697" v="640" actId="1076"/>
        <pc:sldMkLst>
          <pc:docMk/>
          <pc:sldMk cId="2852152955" sldId="703"/>
        </pc:sldMkLst>
        <pc:spChg chg="mod">
          <ac:chgData name="Albie Melia  (EU Projects &amp; Communication Specialist)" userId="2d1a2eb5-dfb4-4d11-8423-60408b1fc395" providerId="ADAL" clId="{A47526F3-5920-42D8-9700-FD6D77559717}" dt="2024-07-11T12:28:02.755" v="629" actId="313"/>
          <ac:spMkLst>
            <pc:docMk/>
            <pc:sldMk cId="2852152955" sldId="703"/>
            <ac:spMk id="3" creationId="{61D8C235-EF9C-BCBF-4F8F-7F2CADA42260}"/>
          </ac:spMkLst>
        </pc:spChg>
        <pc:spChg chg="mod">
          <ac:chgData name="Albie Melia  (EU Projects &amp; Communication Specialist)" userId="2d1a2eb5-dfb4-4d11-8423-60408b1fc395" providerId="ADAL" clId="{A47526F3-5920-42D8-9700-FD6D77559717}" dt="2024-07-11T12:28:31.340" v="635" actId="20577"/>
          <ac:spMkLst>
            <pc:docMk/>
            <pc:sldMk cId="2852152955" sldId="703"/>
            <ac:spMk id="5" creationId="{E6AA13D5-E327-873C-4A0C-BE99CCC422BD}"/>
          </ac:spMkLst>
        </pc:spChg>
        <pc:spChg chg="mod">
          <ac:chgData name="Albie Melia  (EU Projects &amp; Communication Specialist)" userId="2d1a2eb5-dfb4-4d11-8423-60408b1fc395" providerId="ADAL" clId="{A47526F3-5920-42D8-9700-FD6D77559717}" dt="2024-07-11T12:29:00.697" v="640" actId="1076"/>
          <ac:spMkLst>
            <pc:docMk/>
            <pc:sldMk cId="2852152955" sldId="703"/>
            <ac:spMk id="7" creationId="{DAD18C4D-738E-5E20-4A70-47667FCD743D}"/>
          </ac:spMkLst>
        </pc:spChg>
      </pc:sldChg>
      <pc:sldChg chg="modSp mod">
        <pc:chgData name="Albie Melia  (EU Projects &amp; Communication Specialist)" userId="2d1a2eb5-dfb4-4d11-8423-60408b1fc395" providerId="ADAL" clId="{A47526F3-5920-42D8-9700-FD6D77559717}" dt="2024-07-11T12:29:33.973" v="647" actId="123"/>
        <pc:sldMkLst>
          <pc:docMk/>
          <pc:sldMk cId="245377117" sldId="704"/>
        </pc:sldMkLst>
        <pc:spChg chg="mod">
          <ac:chgData name="Albie Melia  (EU Projects &amp; Communication Specialist)" userId="2d1a2eb5-dfb4-4d11-8423-60408b1fc395" providerId="ADAL" clId="{A47526F3-5920-42D8-9700-FD6D77559717}" dt="2024-07-11T12:29:17.537" v="644" actId="20577"/>
          <ac:spMkLst>
            <pc:docMk/>
            <pc:sldMk cId="245377117" sldId="704"/>
            <ac:spMk id="3" creationId="{06CA7140-FA10-8887-3971-BE0BA0CB5742}"/>
          </ac:spMkLst>
        </pc:spChg>
        <pc:spChg chg="mod">
          <ac:chgData name="Albie Melia  (EU Projects &amp; Communication Specialist)" userId="2d1a2eb5-dfb4-4d11-8423-60408b1fc395" providerId="ADAL" clId="{A47526F3-5920-42D8-9700-FD6D77559717}" dt="2024-07-11T12:29:33.973" v="647" actId="123"/>
          <ac:spMkLst>
            <pc:docMk/>
            <pc:sldMk cId="245377117" sldId="704"/>
            <ac:spMk id="5" creationId="{AFFF572B-3D16-8DCC-DA9F-26EADD2831AD}"/>
          </ac:spMkLst>
        </pc:spChg>
      </pc:sldChg>
      <pc:sldChg chg="modSp add mod">
        <pc:chgData name="Albie Melia  (EU Projects &amp; Communication Specialist)" userId="2d1a2eb5-dfb4-4d11-8423-60408b1fc395" providerId="ADAL" clId="{A47526F3-5920-42D8-9700-FD6D77559717}" dt="2024-07-11T11:56:40.471" v="612" actId="6549"/>
        <pc:sldMkLst>
          <pc:docMk/>
          <pc:sldMk cId="1869586709" sldId="707"/>
        </pc:sldMkLst>
        <pc:spChg chg="mod">
          <ac:chgData name="Albie Melia  (EU Projects &amp; Communication Specialist)" userId="2d1a2eb5-dfb4-4d11-8423-60408b1fc395" providerId="ADAL" clId="{A47526F3-5920-42D8-9700-FD6D77559717}" dt="2024-07-11T11:56:40.471" v="612" actId="6549"/>
          <ac:spMkLst>
            <pc:docMk/>
            <pc:sldMk cId="1869586709" sldId="707"/>
            <ac:spMk id="4" creationId="{03217DE6-3467-0A26-1950-9C5913DF9B0A}"/>
          </ac:spMkLst>
        </pc:spChg>
      </pc:sldChg>
      <pc:sldChg chg="modSp mod">
        <pc:chgData name="Albie Melia  (EU Projects &amp; Communication Specialist)" userId="2d1a2eb5-dfb4-4d11-8423-60408b1fc395" providerId="ADAL" clId="{A47526F3-5920-42D8-9700-FD6D77559717}" dt="2024-07-09T11:33:47.882" v="64" actId="21"/>
        <pc:sldMkLst>
          <pc:docMk/>
          <pc:sldMk cId="2947667628" sldId="710"/>
        </pc:sldMkLst>
        <pc:spChg chg="mod">
          <ac:chgData name="Albie Melia  (EU Projects &amp; Communication Specialist)" userId="2d1a2eb5-dfb4-4d11-8423-60408b1fc395" providerId="ADAL" clId="{A47526F3-5920-42D8-9700-FD6D77559717}" dt="2024-07-09T11:33:47.882" v="64" actId="21"/>
          <ac:spMkLst>
            <pc:docMk/>
            <pc:sldMk cId="2947667628" sldId="710"/>
            <ac:spMk id="67" creationId="{76EC7856-B0EC-004E-A2BE-9CF77555B8D1}"/>
          </ac:spMkLst>
        </pc:spChg>
      </pc:sldChg>
      <pc:sldChg chg="modSp mod">
        <pc:chgData name="Albie Melia  (EU Projects &amp; Communication Specialist)" userId="2d1a2eb5-dfb4-4d11-8423-60408b1fc395" providerId="ADAL" clId="{A47526F3-5920-42D8-9700-FD6D77559717}" dt="2024-07-11T11:34:15.725" v="389" actId="1076"/>
        <pc:sldMkLst>
          <pc:docMk/>
          <pc:sldMk cId="2172103933" sldId="711"/>
        </pc:sldMkLst>
        <pc:spChg chg="mod">
          <ac:chgData name="Albie Melia  (EU Projects &amp; Communication Specialist)" userId="2d1a2eb5-dfb4-4d11-8423-60408b1fc395" providerId="ADAL" clId="{A47526F3-5920-42D8-9700-FD6D77559717}" dt="2024-07-11T11:30:58.583" v="374" actId="20577"/>
          <ac:spMkLst>
            <pc:docMk/>
            <pc:sldMk cId="2172103933" sldId="711"/>
            <ac:spMk id="2" creationId="{8FA217D6-4AA2-CB4D-9D63-D41980307DD7}"/>
          </ac:spMkLst>
        </pc:spChg>
        <pc:spChg chg="mod">
          <ac:chgData name="Albie Melia  (EU Projects &amp; Communication Specialist)" userId="2d1a2eb5-dfb4-4d11-8423-60408b1fc395" providerId="ADAL" clId="{A47526F3-5920-42D8-9700-FD6D77559717}" dt="2024-07-11T11:34:15.725" v="389" actId="1076"/>
          <ac:spMkLst>
            <pc:docMk/>
            <pc:sldMk cId="2172103933" sldId="711"/>
            <ac:spMk id="3" creationId="{35AC186C-5DE3-6542-A610-70101C6B0F93}"/>
          </ac:spMkLst>
        </pc:spChg>
      </pc:sldChg>
      <pc:sldChg chg="ord">
        <pc:chgData name="Albie Melia  (EU Projects &amp; Communication Specialist)" userId="2d1a2eb5-dfb4-4d11-8423-60408b1fc395" providerId="ADAL" clId="{A47526F3-5920-42D8-9700-FD6D77559717}" dt="2024-07-11T13:17:30.814" v="946"/>
        <pc:sldMkLst>
          <pc:docMk/>
          <pc:sldMk cId="968143678" sldId="712"/>
        </pc:sldMkLst>
      </pc:sldChg>
      <pc:sldChg chg="modSp mod ord">
        <pc:chgData name="Albie Melia  (EU Projects &amp; Communication Specialist)" userId="2d1a2eb5-dfb4-4d11-8423-60408b1fc395" providerId="ADAL" clId="{A47526F3-5920-42D8-9700-FD6D77559717}" dt="2024-07-09T11:48:12.997" v="215" actId="20577"/>
        <pc:sldMkLst>
          <pc:docMk/>
          <pc:sldMk cId="2068568904" sldId="714"/>
        </pc:sldMkLst>
        <pc:spChg chg="mod">
          <ac:chgData name="Albie Melia  (EU Projects &amp; Communication Specialist)" userId="2d1a2eb5-dfb4-4d11-8423-60408b1fc395" providerId="ADAL" clId="{A47526F3-5920-42D8-9700-FD6D77559717}" dt="2024-07-09T11:47:44.372" v="149" actId="14100"/>
          <ac:spMkLst>
            <pc:docMk/>
            <pc:sldMk cId="2068568904" sldId="714"/>
            <ac:spMk id="8" creationId="{71FCCA58-E6AE-D030-CB6C-0809439C7D2B}"/>
          </ac:spMkLst>
        </pc:spChg>
        <pc:spChg chg="mod">
          <ac:chgData name="Albie Melia  (EU Projects &amp; Communication Specialist)" userId="2d1a2eb5-dfb4-4d11-8423-60408b1fc395" providerId="ADAL" clId="{A47526F3-5920-42D8-9700-FD6D77559717}" dt="2024-07-09T11:48:12.997" v="215" actId="20577"/>
          <ac:spMkLst>
            <pc:docMk/>
            <pc:sldMk cId="2068568904" sldId="714"/>
            <ac:spMk id="67" creationId="{76EC7856-B0EC-004E-A2BE-9CF77555B8D1}"/>
          </ac:spMkLst>
        </pc:spChg>
      </pc:sldChg>
      <pc:sldChg chg="ord">
        <pc:chgData name="Albie Melia  (EU Projects &amp; Communication Specialist)" userId="2d1a2eb5-dfb4-4d11-8423-60408b1fc395" providerId="ADAL" clId="{A47526F3-5920-42D8-9700-FD6D77559717}" dt="2024-07-09T12:42:16.127" v="221"/>
        <pc:sldMkLst>
          <pc:docMk/>
          <pc:sldMk cId="1418946707" sldId="715"/>
        </pc:sldMkLst>
      </pc:sldChg>
      <pc:sldChg chg="modSp mod">
        <pc:chgData name="Albie Melia  (EU Projects &amp; Communication Specialist)" userId="2d1a2eb5-dfb4-4d11-8423-60408b1fc395" providerId="ADAL" clId="{A47526F3-5920-42D8-9700-FD6D77559717}" dt="2024-07-11T14:32:53.182" v="1160" actId="20577"/>
        <pc:sldMkLst>
          <pc:docMk/>
          <pc:sldMk cId="775120431" sldId="716"/>
        </pc:sldMkLst>
        <pc:spChg chg="mod">
          <ac:chgData name="Albie Melia  (EU Projects &amp; Communication Specialist)" userId="2d1a2eb5-dfb4-4d11-8423-60408b1fc395" providerId="ADAL" clId="{A47526F3-5920-42D8-9700-FD6D77559717}" dt="2024-07-11T14:32:53.182" v="1160" actId="20577"/>
          <ac:spMkLst>
            <pc:docMk/>
            <pc:sldMk cId="775120431" sldId="716"/>
            <ac:spMk id="3" creationId="{DA99C726-EEB8-A064-EA02-A4AF797D25D2}"/>
          </ac:spMkLst>
        </pc:spChg>
      </pc:sldChg>
      <pc:sldChg chg="modSp mod">
        <pc:chgData name="Albie Melia  (EU Projects &amp; Communication Specialist)" userId="2d1a2eb5-dfb4-4d11-8423-60408b1fc395" providerId="ADAL" clId="{A47526F3-5920-42D8-9700-FD6D77559717}" dt="2024-07-11T12:27:38.555" v="625" actId="20577"/>
        <pc:sldMkLst>
          <pc:docMk/>
          <pc:sldMk cId="975074725" sldId="717"/>
        </pc:sldMkLst>
        <pc:spChg chg="mod">
          <ac:chgData name="Albie Melia  (EU Projects &amp; Communication Specialist)" userId="2d1a2eb5-dfb4-4d11-8423-60408b1fc395" providerId="ADAL" clId="{A47526F3-5920-42D8-9700-FD6D77559717}" dt="2024-07-11T12:27:38.555" v="625" actId="20577"/>
          <ac:spMkLst>
            <pc:docMk/>
            <pc:sldMk cId="975074725" sldId="717"/>
            <ac:spMk id="3" creationId="{35AC186C-5DE3-6542-A610-70101C6B0F93}"/>
          </ac:spMkLst>
        </pc:spChg>
      </pc:sldChg>
      <pc:sldChg chg="modSp mod">
        <pc:chgData name="Albie Melia  (EU Projects &amp; Communication Specialist)" userId="2d1a2eb5-dfb4-4d11-8423-60408b1fc395" providerId="ADAL" clId="{A47526F3-5920-42D8-9700-FD6D77559717}" dt="2024-07-11T12:32:35.597" v="649"/>
        <pc:sldMkLst>
          <pc:docMk/>
          <pc:sldMk cId="2670770982" sldId="719"/>
        </pc:sldMkLst>
        <pc:spChg chg="mod">
          <ac:chgData name="Albie Melia  (EU Projects &amp; Communication Specialist)" userId="2d1a2eb5-dfb4-4d11-8423-60408b1fc395" providerId="ADAL" clId="{A47526F3-5920-42D8-9700-FD6D77559717}" dt="2024-07-11T12:32:35.597" v="649"/>
          <ac:spMkLst>
            <pc:docMk/>
            <pc:sldMk cId="2670770982" sldId="719"/>
            <ac:spMk id="3" creationId="{35AC186C-5DE3-6542-A610-70101C6B0F93}"/>
          </ac:spMkLst>
        </pc:spChg>
      </pc:sldChg>
      <pc:sldChg chg="modSp mod">
        <pc:chgData name="Albie Melia  (EU Projects &amp; Communication Specialist)" userId="2d1a2eb5-dfb4-4d11-8423-60408b1fc395" providerId="ADAL" clId="{A47526F3-5920-42D8-9700-FD6D77559717}" dt="2024-07-11T14:32:58.947" v="1162" actId="20577"/>
        <pc:sldMkLst>
          <pc:docMk/>
          <pc:sldMk cId="2984520553" sldId="720"/>
        </pc:sldMkLst>
        <pc:spChg chg="mod">
          <ac:chgData name="Albie Melia  (EU Projects &amp; Communication Specialist)" userId="2d1a2eb5-dfb4-4d11-8423-60408b1fc395" providerId="ADAL" clId="{A47526F3-5920-42D8-9700-FD6D77559717}" dt="2024-07-11T14:32:58.947" v="1162" actId="20577"/>
          <ac:spMkLst>
            <pc:docMk/>
            <pc:sldMk cId="2984520553" sldId="720"/>
            <ac:spMk id="3" creationId="{DA99C726-EEB8-A064-EA02-A4AF797D25D2}"/>
          </ac:spMkLst>
        </pc:spChg>
        <pc:spChg chg="mod">
          <ac:chgData name="Albie Melia  (EU Projects &amp; Communication Specialist)" userId="2d1a2eb5-dfb4-4d11-8423-60408b1fc395" providerId="ADAL" clId="{A47526F3-5920-42D8-9700-FD6D77559717}" dt="2024-07-11T13:25:47.485" v="1003"/>
          <ac:spMkLst>
            <pc:docMk/>
            <pc:sldMk cId="2984520553" sldId="720"/>
            <ac:spMk id="11" creationId="{09DE250D-399D-3046-A104-9E1DCF4E2437}"/>
          </ac:spMkLst>
        </pc:spChg>
      </pc:sldChg>
      <pc:sldChg chg="delSp modSp mod">
        <pc:chgData name="Albie Melia  (EU Projects &amp; Communication Specialist)" userId="2d1a2eb5-dfb4-4d11-8423-60408b1fc395" providerId="ADAL" clId="{A47526F3-5920-42D8-9700-FD6D77559717}" dt="2024-07-11T14:18:24.058" v="1042" actId="1076"/>
        <pc:sldMkLst>
          <pc:docMk/>
          <pc:sldMk cId="4203991159" sldId="721"/>
        </pc:sldMkLst>
        <pc:spChg chg="mod">
          <ac:chgData name="Albie Melia  (EU Projects &amp; Communication Specialist)" userId="2d1a2eb5-dfb4-4d11-8423-60408b1fc395" providerId="ADAL" clId="{A47526F3-5920-42D8-9700-FD6D77559717}" dt="2024-07-11T14:18:24.058" v="1042" actId="1076"/>
          <ac:spMkLst>
            <pc:docMk/>
            <pc:sldMk cId="4203991159" sldId="721"/>
            <ac:spMk id="8" creationId="{425817A8-4434-7A42-8FDC-D5DBA4F4E62B}"/>
          </ac:spMkLst>
        </pc:spChg>
        <pc:spChg chg="mod">
          <ac:chgData name="Albie Melia  (EU Projects &amp; Communication Specialist)" userId="2d1a2eb5-dfb4-4d11-8423-60408b1fc395" providerId="ADAL" clId="{A47526F3-5920-42D8-9700-FD6D77559717}" dt="2024-07-11T14:18:13.839" v="1038" actId="21"/>
          <ac:spMkLst>
            <pc:docMk/>
            <pc:sldMk cId="4203991159" sldId="721"/>
            <ac:spMk id="10" creationId="{F8251304-71BA-DB4B-935B-6BA8C2444400}"/>
          </ac:spMkLst>
        </pc:spChg>
        <pc:spChg chg="del">
          <ac:chgData name="Albie Melia  (EU Projects &amp; Communication Specialist)" userId="2d1a2eb5-dfb4-4d11-8423-60408b1fc395" providerId="ADAL" clId="{A47526F3-5920-42D8-9700-FD6D77559717}" dt="2024-07-11T14:18:07.033" v="1033" actId="478"/>
          <ac:spMkLst>
            <pc:docMk/>
            <pc:sldMk cId="4203991159" sldId="721"/>
            <ac:spMk id="12" creationId="{5A16ABDA-3F84-2E4A-ACE6-166D1B9B231F}"/>
          </ac:spMkLst>
        </pc:spChg>
      </pc:sldChg>
      <pc:sldChg chg="modSp mod">
        <pc:chgData name="Albie Melia  (EU Projects &amp; Communication Specialist)" userId="2d1a2eb5-dfb4-4d11-8423-60408b1fc395" providerId="ADAL" clId="{A47526F3-5920-42D8-9700-FD6D77559717}" dt="2024-07-11T15:01:50.896" v="1209"/>
        <pc:sldMkLst>
          <pc:docMk/>
          <pc:sldMk cId="1029575927" sldId="722"/>
        </pc:sldMkLst>
        <pc:spChg chg="mod">
          <ac:chgData name="Albie Melia  (EU Projects &amp; Communication Specialist)" userId="2d1a2eb5-dfb4-4d11-8423-60408b1fc395" providerId="ADAL" clId="{A47526F3-5920-42D8-9700-FD6D77559717}" dt="2024-07-11T14:33:03.216" v="1164" actId="20577"/>
          <ac:spMkLst>
            <pc:docMk/>
            <pc:sldMk cId="1029575927" sldId="722"/>
            <ac:spMk id="3" creationId="{DA99C726-EEB8-A064-EA02-A4AF797D25D2}"/>
          </ac:spMkLst>
        </pc:spChg>
        <pc:spChg chg="mod">
          <ac:chgData name="Albie Melia  (EU Projects &amp; Communication Specialist)" userId="2d1a2eb5-dfb4-4d11-8423-60408b1fc395" providerId="ADAL" clId="{A47526F3-5920-42D8-9700-FD6D77559717}" dt="2024-07-11T15:01:50.896" v="1209"/>
          <ac:spMkLst>
            <pc:docMk/>
            <pc:sldMk cId="1029575927" sldId="722"/>
            <ac:spMk id="11" creationId="{09DE250D-399D-3046-A104-9E1DCF4E2437}"/>
          </ac:spMkLst>
        </pc:spChg>
      </pc:sldChg>
      <pc:sldChg chg="modSp mod ord">
        <pc:chgData name="Albie Melia  (EU Projects &amp; Communication Specialist)" userId="2d1a2eb5-dfb4-4d11-8423-60408b1fc395" providerId="ADAL" clId="{A47526F3-5920-42D8-9700-FD6D77559717}" dt="2024-07-11T13:28:56.531" v="1010" actId="20577"/>
        <pc:sldMkLst>
          <pc:docMk/>
          <pc:sldMk cId="146350583" sldId="723"/>
        </pc:sldMkLst>
        <pc:spChg chg="mod">
          <ac:chgData name="Albie Melia  (EU Projects &amp; Communication Specialist)" userId="2d1a2eb5-dfb4-4d11-8423-60408b1fc395" providerId="ADAL" clId="{A47526F3-5920-42D8-9700-FD6D77559717}" dt="2024-07-11T13:28:56.531" v="1010" actId="20577"/>
          <ac:spMkLst>
            <pc:docMk/>
            <pc:sldMk cId="146350583" sldId="723"/>
            <ac:spMk id="67" creationId="{76EC7856-B0EC-004E-A2BE-9CF77555B8D1}"/>
          </ac:spMkLst>
        </pc:spChg>
      </pc:sldChg>
      <pc:sldChg chg="modSp mod">
        <pc:chgData name="Albie Melia  (EU Projects &amp; Communication Specialist)" userId="2d1a2eb5-dfb4-4d11-8423-60408b1fc395" providerId="ADAL" clId="{A47526F3-5920-42D8-9700-FD6D77559717}" dt="2024-07-11T15:14:50.950" v="1253" actId="1035"/>
        <pc:sldMkLst>
          <pc:docMk/>
          <pc:sldMk cId="438790462" sldId="724"/>
        </pc:sldMkLst>
        <pc:spChg chg="mod">
          <ac:chgData name="Albie Melia  (EU Projects &amp; Communication Specialist)" userId="2d1a2eb5-dfb4-4d11-8423-60408b1fc395" providerId="ADAL" clId="{A47526F3-5920-42D8-9700-FD6D77559717}" dt="2024-07-11T15:13:45.371" v="1233" actId="20577"/>
          <ac:spMkLst>
            <pc:docMk/>
            <pc:sldMk cId="438790462" sldId="724"/>
            <ac:spMk id="2" creationId="{1EAF5495-4573-34EC-1875-9135E0DCD272}"/>
          </ac:spMkLst>
        </pc:spChg>
        <pc:spChg chg="mod">
          <ac:chgData name="Albie Melia  (EU Projects &amp; Communication Specialist)" userId="2d1a2eb5-dfb4-4d11-8423-60408b1fc395" providerId="ADAL" clId="{A47526F3-5920-42D8-9700-FD6D77559717}" dt="2024-07-11T15:13:43.041" v="1231" actId="21"/>
          <ac:spMkLst>
            <pc:docMk/>
            <pc:sldMk cId="438790462" sldId="724"/>
            <ac:spMk id="3" creationId="{61D8C235-EF9C-BCBF-4F8F-7F2CADA42260}"/>
          </ac:spMkLst>
        </pc:spChg>
        <pc:spChg chg="mod">
          <ac:chgData name="Albie Melia  (EU Projects &amp; Communication Specialist)" userId="2d1a2eb5-dfb4-4d11-8423-60408b1fc395" providerId="ADAL" clId="{A47526F3-5920-42D8-9700-FD6D77559717}" dt="2024-07-11T15:14:02.753" v="1237" actId="20577"/>
          <ac:spMkLst>
            <pc:docMk/>
            <pc:sldMk cId="438790462" sldId="724"/>
            <ac:spMk id="4" creationId="{5F095870-C567-AE12-61EE-8EDAEC6D16B5}"/>
          </ac:spMkLst>
        </pc:spChg>
        <pc:spChg chg="mod">
          <ac:chgData name="Albie Melia  (EU Projects &amp; Communication Specialist)" userId="2d1a2eb5-dfb4-4d11-8423-60408b1fc395" providerId="ADAL" clId="{A47526F3-5920-42D8-9700-FD6D77559717}" dt="2024-07-11T15:14:09.017" v="1239" actId="123"/>
          <ac:spMkLst>
            <pc:docMk/>
            <pc:sldMk cId="438790462" sldId="724"/>
            <ac:spMk id="5" creationId="{E6AA13D5-E327-873C-4A0C-BE99CCC422BD}"/>
          </ac:spMkLst>
        </pc:spChg>
        <pc:spChg chg="mod">
          <ac:chgData name="Albie Melia  (EU Projects &amp; Communication Specialist)" userId="2d1a2eb5-dfb4-4d11-8423-60408b1fc395" providerId="ADAL" clId="{A47526F3-5920-42D8-9700-FD6D77559717}" dt="2024-07-11T15:14:32.870" v="1245" actId="20577"/>
          <ac:spMkLst>
            <pc:docMk/>
            <pc:sldMk cId="438790462" sldId="724"/>
            <ac:spMk id="6" creationId="{43AF2EA0-3112-AC1C-5020-E6AF8DFE1F14}"/>
          </ac:spMkLst>
        </pc:spChg>
        <pc:spChg chg="mod">
          <ac:chgData name="Albie Melia  (EU Projects &amp; Communication Specialist)" userId="2d1a2eb5-dfb4-4d11-8423-60408b1fc395" providerId="ADAL" clId="{A47526F3-5920-42D8-9700-FD6D77559717}" dt="2024-07-11T15:14:50.950" v="1253" actId="1035"/>
          <ac:spMkLst>
            <pc:docMk/>
            <pc:sldMk cId="438790462" sldId="724"/>
            <ac:spMk id="7" creationId="{DAD18C4D-738E-5E20-4A70-47667FCD743D}"/>
          </ac:spMkLst>
        </pc:spChg>
      </pc:sldChg>
      <pc:sldChg chg="del">
        <pc:chgData name="Albie Melia  (EU Projects &amp; Communication Specialist)" userId="2d1a2eb5-dfb4-4d11-8423-60408b1fc395" providerId="ADAL" clId="{A47526F3-5920-42D8-9700-FD6D77559717}" dt="2024-07-11T15:27:11.321" v="1270" actId="47"/>
        <pc:sldMkLst>
          <pc:docMk/>
          <pc:sldMk cId="3158734398" sldId="725"/>
        </pc:sldMkLst>
      </pc:sldChg>
      <pc:sldChg chg="modSp mod">
        <pc:chgData name="Albie Melia  (EU Projects &amp; Communication Specialist)" userId="2d1a2eb5-dfb4-4d11-8423-60408b1fc395" providerId="ADAL" clId="{A47526F3-5920-42D8-9700-FD6D77559717}" dt="2024-07-12T12:48:41.721" v="1690" actId="20577"/>
        <pc:sldMkLst>
          <pc:docMk/>
          <pc:sldMk cId="4183215279" sldId="728"/>
        </pc:sldMkLst>
        <pc:spChg chg="mod">
          <ac:chgData name="Albie Melia  (EU Projects &amp; Communication Specialist)" userId="2d1a2eb5-dfb4-4d11-8423-60408b1fc395" providerId="ADAL" clId="{A47526F3-5920-42D8-9700-FD6D77559717}" dt="2024-07-12T12:48:41.721" v="1690" actId="20577"/>
          <ac:spMkLst>
            <pc:docMk/>
            <pc:sldMk cId="4183215279" sldId="728"/>
            <ac:spMk id="3" creationId="{DA99C726-EEB8-A064-EA02-A4AF797D25D2}"/>
          </ac:spMkLst>
        </pc:spChg>
        <pc:spChg chg="mod">
          <ac:chgData name="Albie Melia  (EU Projects &amp; Communication Specialist)" userId="2d1a2eb5-dfb4-4d11-8423-60408b1fc395" providerId="ADAL" clId="{A47526F3-5920-42D8-9700-FD6D77559717}" dt="2024-07-12T12:48:36.833" v="1688"/>
          <ac:spMkLst>
            <pc:docMk/>
            <pc:sldMk cId="4183215279" sldId="728"/>
            <ac:spMk id="11" creationId="{09DE250D-399D-3046-A104-9E1DCF4E2437}"/>
          </ac:spMkLst>
        </pc:spChg>
      </pc:sldChg>
      <pc:sldChg chg="modSp mod">
        <pc:chgData name="Albie Melia  (EU Projects &amp; Communication Specialist)" userId="2d1a2eb5-dfb4-4d11-8423-60408b1fc395" providerId="ADAL" clId="{A47526F3-5920-42D8-9700-FD6D77559717}" dt="2024-07-12T12:49:31.210" v="1710" actId="14100"/>
        <pc:sldMkLst>
          <pc:docMk/>
          <pc:sldMk cId="3915926306" sldId="729"/>
        </pc:sldMkLst>
        <pc:spChg chg="mod">
          <ac:chgData name="Albie Melia  (EU Projects &amp; Communication Specialist)" userId="2d1a2eb5-dfb4-4d11-8423-60408b1fc395" providerId="ADAL" clId="{A47526F3-5920-42D8-9700-FD6D77559717}" dt="2024-07-12T12:49:31.210" v="1710" actId="14100"/>
          <ac:spMkLst>
            <pc:docMk/>
            <pc:sldMk cId="3915926306" sldId="729"/>
            <ac:spMk id="8" creationId="{71FCCA58-E6AE-D030-CB6C-0809439C7D2B}"/>
          </ac:spMkLst>
        </pc:spChg>
        <pc:spChg chg="mod">
          <ac:chgData name="Albie Melia  (EU Projects &amp; Communication Specialist)" userId="2d1a2eb5-dfb4-4d11-8423-60408b1fc395" providerId="ADAL" clId="{A47526F3-5920-42D8-9700-FD6D77559717}" dt="2024-07-12T11:47:42.898" v="1293" actId="1076"/>
          <ac:spMkLst>
            <pc:docMk/>
            <pc:sldMk cId="3915926306" sldId="729"/>
            <ac:spMk id="67" creationId="{76EC7856-B0EC-004E-A2BE-9CF77555B8D1}"/>
          </ac:spMkLst>
        </pc:spChg>
      </pc:sldChg>
      <pc:sldChg chg="delSp modSp mod">
        <pc:chgData name="Albie Melia  (EU Projects &amp; Communication Specialist)" userId="2d1a2eb5-dfb4-4d11-8423-60408b1fc395" providerId="ADAL" clId="{A47526F3-5920-42D8-9700-FD6D77559717}" dt="2024-07-12T11:52:00.183" v="1319" actId="14100"/>
        <pc:sldMkLst>
          <pc:docMk/>
          <pc:sldMk cId="806456445" sldId="731"/>
        </pc:sldMkLst>
        <pc:spChg chg="mod">
          <ac:chgData name="Albie Melia  (EU Projects &amp; Communication Specialist)" userId="2d1a2eb5-dfb4-4d11-8423-60408b1fc395" providerId="ADAL" clId="{A47526F3-5920-42D8-9700-FD6D77559717}" dt="2024-07-12T11:50:59.475" v="1307" actId="1076"/>
          <ac:spMkLst>
            <pc:docMk/>
            <pc:sldMk cId="806456445" sldId="731"/>
            <ac:spMk id="8" creationId="{425817A8-4434-7A42-8FDC-D5DBA4F4E62B}"/>
          </ac:spMkLst>
        </pc:spChg>
        <pc:spChg chg="mod">
          <ac:chgData name="Albie Melia  (EU Projects &amp; Communication Specialist)" userId="2d1a2eb5-dfb4-4d11-8423-60408b1fc395" providerId="ADAL" clId="{A47526F3-5920-42D8-9700-FD6D77559717}" dt="2024-07-12T11:52:00.183" v="1319" actId="14100"/>
          <ac:spMkLst>
            <pc:docMk/>
            <pc:sldMk cId="806456445" sldId="731"/>
            <ac:spMk id="10" creationId="{F8251304-71BA-DB4B-935B-6BA8C2444400}"/>
          </ac:spMkLst>
        </pc:spChg>
        <pc:spChg chg="del mod">
          <ac:chgData name="Albie Melia  (EU Projects &amp; Communication Specialist)" userId="2d1a2eb5-dfb4-4d11-8423-60408b1fc395" providerId="ADAL" clId="{A47526F3-5920-42D8-9700-FD6D77559717}" dt="2024-07-12T11:51:11.514" v="1313" actId="478"/>
          <ac:spMkLst>
            <pc:docMk/>
            <pc:sldMk cId="806456445" sldId="731"/>
            <ac:spMk id="12" creationId="{5A16ABDA-3F84-2E4A-ACE6-166D1B9B231F}"/>
          </ac:spMkLst>
        </pc:spChg>
      </pc:sldChg>
      <pc:sldChg chg="del">
        <pc:chgData name="Albie Melia  (EU Projects &amp; Communication Specialist)" userId="2d1a2eb5-dfb4-4d11-8423-60408b1fc395" providerId="ADAL" clId="{A47526F3-5920-42D8-9700-FD6D77559717}" dt="2024-07-12T11:54:26.963" v="1347" actId="47"/>
        <pc:sldMkLst>
          <pc:docMk/>
          <pc:sldMk cId="47831753" sldId="732"/>
        </pc:sldMkLst>
      </pc:sldChg>
      <pc:sldChg chg="modSp new mod">
        <pc:chgData name="Albie Melia  (EU Projects &amp; Communication Specialist)" userId="2d1a2eb5-dfb4-4d11-8423-60408b1fc395" providerId="ADAL" clId="{A47526F3-5920-42D8-9700-FD6D77559717}" dt="2024-07-09T11:47:13.507" v="143" actId="14100"/>
        <pc:sldMkLst>
          <pc:docMk/>
          <pc:sldMk cId="1939903919" sldId="733"/>
        </pc:sldMkLst>
        <pc:spChg chg="mod">
          <ac:chgData name="Albie Melia  (EU Projects &amp; Communication Specialist)" userId="2d1a2eb5-dfb4-4d11-8423-60408b1fc395" providerId="ADAL" clId="{A47526F3-5920-42D8-9700-FD6D77559717}" dt="2024-07-09T11:47:09.796" v="142" actId="20577"/>
          <ac:spMkLst>
            <pc:docMk/>
            <pc:sldMk cId="1939903919" sldId="733"/>
            <ac:spMk id="3" creationId="{C305AD23-7DCE-FC59-6C52-A1F8D5ECF35E}"/>
          </ac:spMkLst>
        </pc:spChg>
        <pc:spChg chg="mod">
          <ac:chgData name="Albie Melia  (EU Projects &amp; Communication Specialist)" userId="2d1a2eb5-dfb4-4d11-8423-60408b1fc395" providerId="ADAL" clId="{A47526F3-5920-42D8-9700-FD6D77559717}" dt="2024-07-09T11:47:13.507" v="143" actId="14100"/>
          <ac:spMkLst>
            <pc:docMk/>
            <pc:sldMk cId="1939903919" sldId="733"/>
            <ac:spMk id="4" creationId="{E431DD08-D002-0275-9826-6683E8CB0A7E}"/>
          </ac:spMkLst>
        </pc:spChg>
      </pc:sldChg>
      <pc:sldChg chg="modSp new mod">
        <pc:chgData name="Albie Melia  (EU Projects &amp; Communication Specialist)" userId="2d1a2eb5-dfb4-4d11-8423-60408b1fc395" providerId="ADAL" clId="{A47526F3-5920-42D8-9700-FD6D77559717}" dt="2024-07-09T11:43:21.108" v="127" actId="20577"/>
        <pc:sldMkLst>
          <pc:docMk/>
          <pc:sldMk cId="2452938620" sldId="734"/>
        </pc:sldMkLst>
        <pc:spChg chg="mod">
          <ac:chgData name="Albie Melia  (EU Projects &amp; Communication Specialist)" userId="2d1a2eb5-dfb4-4d11-8423-60408b1fc395" providerId="ADAL" clId="{A47526F3-5920-42D8-9700-FD6D77559717}" dt="2024-07-09T11:39:47.421" v="117" actId="20577"/>
          <ac:spMkLst>
            <pc:docMk/>
            <pc:sldMk cId="2452938620" sldId="734"/>
            <ac:spMk id="2" creationId="{4CF5C235-E5FE-1E4C-5D61-33E00AEBABD5}"/>
          </ac:spMkLst>
        </pc:spChg>
        <pc:spChg chg="mod">
          <ac:chgData name="Albie Melia  (EU Projects &amp; Communication Specialist)" userId="2d1a2eb5-dfb4-4d11-8423-60408b1fc395" providerId="ADAL" clId="{A47526F3-5920-42D8-9700-FD6D77559717}" dt="2024-07-09T11:39:50.873" v="119" actId="404"/>
          <ac:spMkLst>
            <pc:docMk/>
            <pc:sldMk cId="2452938620" sldId="734"/>
            <ac:spMk id="3" creationId="{8FEBB843-3485-0F68-BD01-E09BAEA252FA}"/>
          </ac:spMkLst>
        </pc:spChg>
        <pc:spChg chg="mod">
          <ac:chgData name="Albie Melia  (EU Projects &amp; Communication Specialist)" userId="2d1a2eb5-dfb4-4d11-8423-60408b1fc395" providerId="ADAL" clId="{A47526F3-5920-42D8-9700-FD6D77559717}" dt="2024-07-09T11:43:21.108" v="127" actId="20577"/>
          <ac:spMkLst>
            <pc:docMk/>
            <pc:sldMk cId="2452938620" sldId="734"/>
            <ac:spMk id="4" creationId="{B242744D-9A37-6648-2D79-AAD3947652AE}"/>
          </ac:spMkLst>
        </pc:spChg>
        <pc:spChg chg="mod">
          <ac:chgData name="Albie Melia  (EU Projects &amp; Communication Specialist)" userId="2d1a2eb5-dfb4-4d11-8423-60408b1fc395" providerId="ADAL" clId="{A47526F3-5920-42D8-9700-FD6D77559717}" dt="2024-07-09T11:40:08.096" v="125" actId="123"/>
          <ac:spMkLst>
            <pc:docMk/>
            <pc:sldMk cId="2452938620" sldId="734"/>
            <ac:spMk id="5" creationId="{A3A047E1-FC0A-8317-C35A-8D54D371071A}"/>
          </ac:spMkLst>
        </pc:spChg>
      </pc:sldChg>
      <pc:sldChg chg="modSp add mod">
        <pc:chgData name="Albie Melia  (EU Projects &amp; Communication Specialist)" userId="2d1a2eb5-dfb4-4d11-8423-60408b1fc395" providerId="ADAL" clId="{A47526F3-5920-42D8-9700-FD6D77559717}" dt="2024-07-09T11:44:07.528" v="141" actId="20577"/>
        <pc:sldMkLst>
          <pc:docMk/>
          <pc:sldMk cId="1018522379" sldId="735"/>
        </pc:sldMkLst>
        <pc:spChg chg="mod">
          <ac:chgData name="Albie Melia  (EU Projects &amp; Communication Specialist)" userId="2d1a2eb5-dfb4-4d11-8423-60408b1fc395" providerId="ADAL" clId="{A47526F3-5920-42D8-9700-FD6D77559717}" dt="2024-07-09T11:43:43.187" v="134" actId="20577"/>
          <ac:spMkLst>
            <pc:docMk/>
            <pc:sldMk cId="1018522379" sldId="735"/>
            <ac:spMk id="2" creationId="{4CF5C235-E5FE-1E4C-5D61-33E00AEBABD5}"/>
          </ac:spMkLst>
        </pc:spChg>
        <pc:spChg chg="mod">
          <ac:chgData name="Albie Melia  (EU Projects &amp; Communication Specialist)" userId="2d1a2eb5-dfb4-4d11-8423-60408b1fc395" providerId="ADAL" clId="{A47526F3-5920-42D8-9700-FD6D77559717}" dt="2024-07-09T11:43:37.388" v="130" actId="21"/>
          <ac:spMkLst>
            <pc:docMk/>
            <pc:sldMk cId="1018522379" sldId="735"/>
            <ac:spMk id="3" creationId="{8FEBB843-3485-0F68-BD01-E09BAEA252FA}"/>
          </ac:spMkLst>
        </pc:spChg>
        <pc:spChg chg="mod">
          <ac:chgData name="Albie Melia  (EU Projects &amp; Communication Specialist)" userId="2d1a2eb5-dfb4-4d11-8423-60408b1fc395" providerId="ADAL" clId="{A47526F3-5920-42D8-9700-FD6D77559717}" dt="2024-07-09T11:43:56.841" v="138" actId="20577"/>
          <ac:spMkLst>
            <pc:docMk/>
            <pc:sldMk cId="1018522379" sldId="735"/>
            <ac:spMk id="4" creationId="{B242744D-9A37-6648-2D79-AAD3947652AE}"/>
          </ac:spMkLst>
        </pc:spChg>
        <pc:spChg chg="mod">
          <ac:chgData name="Albie Melia  (EU Projects &amp; Communication Specialist)" userId="2d1a2eb5-dfb4-4d11-8423-60408b1fc395" providerId="ADAL" clId="{A47526F3-5920-42D8-9700-FD6D77559717}" dt="2024-07-09T11:44:07.528" v="141" actId="20577"/>
          <ac:spMkLst>
            <pc:docMk/>
            <pc:sldMk cId="1018522379" sldId="735"/>
            <ac:spMk id="5" creationId="{A3A047E1-FC0A-8317-C35A-8D54D371071A}"/>
          </ac:spMkLst>
        </pc:spChg>
      </pc:sldChg>
      <pc:sldChg chg="modSp add mod ord">
        <pc:chgData name="Albie Melia  (EU Projects &amp; Communication Specialist)" userId="2d1a2eb5-dfb4-4d11-8423-60408b1fc395" providerId="ADAL" clId="{A47526F3-5920-42D8-9700-FD6D77559717}" dt="2024-07-11T11:23:00.034" v="313" actId="14100"/>
        <pc:sldMkLst>
          <pc:docMk/>
          <pc:sldMk cId="2822344429" sldId="736"/>
        </pc:sldMkLst>
        <pc:spChg chg="mod">
          <ac:chgData name="Albie Melia  (EU Projects &amp; Communication Specialist)" userId="2d1a2eb5-dfb4-4d11-8423-60408b1fc395" providerId="ADAL" clId="{A47526F3-5920-42D8-9700-FD6D77559717}" dt="2024-07-11T10:56:15.140" v="255" actId="1076"/>
          <ac:spMkLst>
            <pc:docMk/>
            <pc:sldMk cId="2822344429" sldId="736"/>
            <ac:spMk id="8" creationId="{71FCCA58-E6AE-D030-CB6C-0809439C7D2B}"/>
          </ac:spMkLst>
        </pc:spChg>
        <pc:spChg chg="mod">
          <ac:chgData name="Albie Melia  (EU Projects &amp; Communication Specialist)" userId="2d1a2eb5-dfb4-4d11-8423-60408b1fc395" providerId="ADAL" clId="{A47526F3-5920-42D8-9700-FD6D77559717}" dt="2024-07-11T11:23:00.034" v="313" actId="14100"/>
          <ac:spMkLst>
            <pc:docMk/>
            <pc:sldMk cId="2822344429" sldId="736"/>
            <ac:spMk id="67" creationId="{76EC7856-B0EC-004E-A2BE-9CF77555B8D1}"/>
          </ac:spMkLst>
        </pc:spChg>
      </pc:sldChg>
      <pc:sldChg chg="modSp add del mod">
        <pc:chgData name="Albie Melia  (EU Projects &amp; Communication Specialist)" userId="2d1a2eb5-dfb4-4d11-8423-60408b1fc395" providerId="ADAL" clId="{A47526F3-5920-42D8-9700-FD6D77559717}" dt="2024-07-11T09:39:47.671" v="229" actId="47"/>
        <pc:sldMkLst>
          <pc:docMk/>
          <pc:sldMk cId="3933854400" sldId="736"/>
        </pc:sldMkLst>
        <pc:spChg chg="mod">
          <ac:chgData name="Albie Melia  (EU Projects &amp; Communication Specialist)" userId="2d1a2eb5-dfb4-4d11-8423-60408b1fc395" providerId="ADAL" clId="{A47526F3-5920-42D8-9700-FD6D77559717}" dt="2024-07-11T09:39:43.627" v="228" actId="20577"/>
          <ac:spMkLst>
            <pc:docMk/>
            <pc:sldMk cId="3933854400" sldId="736"/>
            <ac:spMk id="10" creationId="{F8251304-71BA-DB4B-935B-6BA8C2444400}"/>
          </ac:spMkLst>
        </pc:spChg>
      </pc:sldChg>
      <pc:sldChg chg="delSp modSp add mod">
        <pc:chgData name="Albie Melia  (EU Projects &amp; Communication Specialist)" userId="2d1a2eb5-dfb4-4d11-8423-60408b1fc395" providerId="ADAL" clId="{A47526F3-5920-42D8-9700-FD6D77559717}" dt="2024-07-11T12:49:28.937" v="778" actId="20577"/>
        <pc:sldMkLst>
          <pc:docMk/>
          <pc:sldMk cId="682241032" sldId="737"/>
        </pc:sldMkLst>
        <pc:spChg chg="mod">
          <ac:chgData name="Albie Melia  (EU Projects &amp; Communication Specialist)" userId="2d1a2eb5-dfb4-4d11-8423-60408b1fc395" providerId="ADAL" clId="{A47526F3-5920-42D8-9700-FD6D77559717}" dt="2024-07-11T12:49:28.937" v="778" actId="20577"/>
          <ac:spMkLst>
            <pc:docMk/>
            <pc:sldMk cId="682241032" sldId="737"/>
            <ac:spMk id="10" creationId="{F8251304-71BA-DB4B-935B-6BA8C2444400}"/>
          </ac:spMkLst>
        </pc:spChg>
        <pc:spChg chg="del">
          <ac:chgData name="Albie Melia  (EU Projects &amp; Communication Specialist)" userId="2d1a2eb5-dfb4-4d11-8423-60408b1fc395" providerId="ADAL" clId="{A47526F3-5920-42D8-9700-FD6D77559717}" dt="2024-07-11T12:48:53.065" v="759" actId="478"/>
          <ac:spMkLst>
            <pc:docMk/>
            <pc:sldMk cId="682241032" sldId="737"/>
            <ac:spMk id="12" creationId="{5A16ABDA-3F84-2E4A-ACE6-166D1B9B231F}"/>
          </ac:spMkLst>
        </pc:spChg>
      </pc:sldChg>
      <pc:sldChg chg="modSp add mod">
        <pc:chgData name="Albie Melia  (EU Projects &amp; Communication Specialist)" userId="2d1a2eb5-dfb4-4d11-8423-60408b1fc395" providerId="ADAL" clId="{A47526F3-5920-42D8-9700-FD6D77559717}" dt="2024-07-11T12:58:43.801" v="870" actId="20577"/>
        <pc:sldMkLst>
          <pc:docMk/>
          <pc:sldMk cId="17656777" sldId="738"/>
        </pc:sldMkLst>
        <pc:spChg chg="mod">
          <ac:chgData name="Albie Melia  (EU Projects &amp; Communication Specialist)" userId="2d1a2eb5-dfb4-4d11-8423-60408b1fc395" providerId="ADAL" clId="{A47526F3-5920-42D8-9700-FD6D77559717}" dt="2024-07-11T12:50:05.997" v="782"/>
          <ac:spMkLst>
            <pc:docMk/>
            <pc:sldMk cId="17656777" sldId="738"/>
            <ac:spMk id="8" creationId="{425817A8-4434-7A42-8FDC-D5DBA4F4E62B}"/>
          </ac:spMkLst>
        </pc:spChg>
        <pc:spChg chg="mod">
          <ac:chgData name="Albie Melia  (EU Projects &amp; Communication Specialist)" userId="2d1a2eb5-dfb4-4d11-8423-60408b1fc395" providerId="ADAL" clId="{A47526F3-5920-42D8-9700-FD6D77559717}" dt="2024-07-11T12:58:43.801" v="870" actId="20577"/>
          <ac:spMkLst>
            <pc:docMk/>
            <pc:sldMk cId="17656777" sldId="738"/>
            <ac:spMk id="10" creationId="{F8251304-71BA-DB4B-935B-6BA8C2444400}"/>
          </ac:spMkLst>
        </pc:spChg>
      </pc:sldChg>
      <pc:sldChg chg="modSp add mod">
        <pc:chgData name="Albie Melia  (EU Projects &amp; Communication Specialist)" userId="2d1a2eb5-dfb4-4d11-8423-60408b1fc395" providerId="ADAL" clId="{A47526F3-5920-42D8-9700-FD6D77559717}" dt="2024-07-11T12:52:30.449" v="832" actId="20577"/>
        <pc:sldMkLst>
          <pc:docMk/>
          <pc:sldMk cId="1694392127" sldId="739"/>
        </pc:sldMkLst>
        <pc:spChg chg="mod">
          <ac:chgData name="Albie Melia  (EU Projects &amp; Communication Specialist)" userId="2d1a2eb5-dfb4-4d11-8423-60408b1fc395" providerId="ADAL" clId="{A47526F3-5920-42D8-9700-FD6D77559717}" dt="2024-07-11T12:52:30.449" v="832" actId="20577"/>
          <ac:spMkLst>
            <pc:docMk/>
            <pc:sldMk cId="1694392127" sldId="739"/>
            <ac:spMk id="10" creationId="{F8251304-71BA-DB4B-935B-6BA8C2444400}"/>
          </ac:spMkLst>
        </pc:spChg>
      </pc:sldChg>
      <pc:sldChg chg="modSp new mod">
        <pc:chgData name="Albie Melia  (EU Projects &amp; Communication Specialist)" userId="2d1a2eb5-dfb4-4d11-8423-60408b1fc395" providerId="ADAL" clId="{A47526F3-5920-42D8-9700-FD6D77559717}" dt="2024-07-11T12:53:23.210" v="849" actId="20577"/>
        <pc:sldMkLst>
          <pc:docMk/>
          <pc:sldMk cId="2794289670" sldId="740"/>
        </pc:sldMkLst>
        <pc:spChg chg="mod">
          <ac:chgData name="Albie Melia  (EU Projects &amp; Communication Specialist)" userId="2d1a2eb5-dfb4-4d11-8423-60408b1fc395" providerId="ADAL" clId="{A47526F3-5920-42D8-9700-FD6D77559717}" dt="2024-07-11T12:53:08.307" v="837"/>
          <ac:spMkLst>
            <pc:docMk/>
            <pc:sldMk cId="2794289670" sldId="740"/>
            <ac:spMk id="2" creationId="{C46661D6-D865-4D65-1E20-E9FBED74117D}"/>
          </ac:spMkLst>
        </pc:spChg>
        <pc:spChg chg="mod">
          <ac:chgData name="Albie Melia  (EU Projects &amp; Communication Specialist)" userId="2d1a2eb5-dfb4-4d11-8423-60408b1fc395" providerId="ADAL" clId="{A47526F3-5920-42D8-9700-FD6D77559717}" dt="2024-07-11T12:53:23.210" v="849" actId="20577"/>
          <ac:spMkLst>
            <pc:docMk/>
            <pc:sldMk cId="2794289670" sldId="740"/>
            <ac:spMk id="3" creationId="{9BC972A0-3F85-1E08-2DEA-B3E5E5F42040}"/>
          </ac:spMkLst>
        </pc:spChg>
      </pc:sldChg>
      <pc:sldChg chg="modSp add mod">
        <pc:chgData name="Albie Melia  (EU Projects &amp; Communication Specialist)" userId="2d1a2eb5-dfb4-4d11-8423-60408b1fc395" providerId="ADAL" clId="{A47526F3-5920-42D8-9700-FD6D77559717}" dt="2024-07-11T12:58:55.775" v="878" actId="20577"/>
        <pc:sldMkLst>
          <pc:docMk/>
          <pc:sldMk cId="1430497521" sldId="741"/>
        </pc:sldMkLst>
        <pc:spChg chg="mod">
          <ac:chgData name="Albie Melia  (EU Projects &amp; Communication Specialist)" userId="2d1a2eb5-dfb4-4d11-8423-60408b1fc395" providerId="ADAL" clId="{A47526F3-5920-42D8-9700-FD6D77559717}" dt="2024-07-11T12:57:23.465" v="853"/>
          <ac:spMkLst>
            <pc:docMk/>
            <pc:sldMk cId="1430497521" sldId="741"/>
            <ac:spMk id="2" creationId="{C46661D6-D865-4D65-1E20-E9FBED74117D}"/>
          </ac:spMkLst>
        </pc:spChg>
        <pc:spChg chg="mod">
          <ac:chgData name="Albie Melia  (EU Projects &amp; Communication Specialist)" userId="2d1a2eb5-dfb4-4d11-8423-60408b1fc395" providerId="ADAL" clId="{A47526F3-5920-42D8-9700-FD6D77559717}" dt="2024-07-11T12:58:55.775" v="878" actId="20577"/>
          <ac:spMkLst>
            <pc:docMk/>
            <pc:sldMk cId="1430497521" sldId="741"/>
            <ac:spMk id="3" creationId="{9BC972A0-3F85-1E08-2DEA-B3E5E5F42040}"/>
          </ac:spMkLst>
        </pc:spChg>
      </pc:sldChg>
      <pc:sldChg chg="modSp new mod">
        <pc:chgData name="Albie Melia  (EU Projects &amp; Communication Specialist)" userId="2d1a2eb5-dfb4-4d11-8423-60408b1fc395" providerId="ADAL" clId="{A47526F3-5920-42D8-9700-FD6D77559717}" dt="2024-07-11T13:15:41.675" v="942" actId="255"/>
        <pc:sldMkLst>
          <pc:docMk/>
          <pc:sldMk cId="3572460286" sldId="742"/>
        </pc:sldMkLst>
        <pc:spChg chg="mod">
          <ac:chgData name="Albie Melia  (EU Projects &amp; Communication Specialist)" userId="2d1a2eb5-dfb4-4d11-8423-60408b1fc395" providerId="ADAL" clId="{A47526F3-5920-42D8-9700-FD6D77559717}" dt="2024-07-11T13:13:19.103" v="905" actId="1076"/>
          <ac:spMkLst>
            <pc:docMk/>
            <pc:sldMk cId="3572460286" sldId="742"/>
            <ac:spMk id="3" creationId="{95760684-FF56-EDAE-0420-54AB23B17363}"/>
          </ac:spMkLst>
        </pc:spChg>
        <pc:spChg chg="mod">
          <ac:chgData name="Albie Melia  (EU Projects &amp; Communication Specialist)" userId="2d1a2eb5-dfb4-4d11-8423-60408b1fc395" providerId="ADAL" clId="{A47526F3-5920-42D8-9700-FD6D77559717}" dt="2024-07-11T13:15:41.675" v="942" actId="255"/>
          <ac:spMkLst>
            <pc:docMk/>
            <pc:sldMk cId="3572460286" sldId="742"/>
            <ac:spMk id="4" creationId="{AEAD992D-6EEE-D07F-E479-21BB13B5CA85}"/>
          </ac:spMkLst>
        </pc:spChg>
      </pc:sldChg>
      <pc:sldChg chg="modSp add mod ord">
        <pc:chgData name="Albie Melia  (EU Projects &amp; Communication Specialist)" userId="2d1a2eb5-dfb4-4d11-8423-60408b1fc395" providerId="ADAL" clId="{A47526F3-5920-42D8-9700-FD6D77559717}" dt="2024-07-11T13:19:20.447" v="960" actId="113"/>
        <pc:sldMkLst>
          <pc:docMk/>
          <pc:sldMk cId="2062531847" sldId="743"/>
        </pc:sldMkLst>
        <pc:spChg chg="mod">
          <ac:chgData name="Albie Melia  (EU Projects &amp; Communication Specialist)" userId="2d1a2eb5-dfb4-4d11-8423-60408b1fc395" providerId="ADAL" clId="{A47526F3-5920-42D8-9700-FD6D77559717}" dt="2024-07-11T13:19:20.447" v="960" actId="113"/>
          <ac:spMkLst>
            <pc:docMk/>
            <pc:sldMk cId="2062531847" sldId="743"/>
            <ac:spMk id="3" creationId="{35AC186C-5DE3-6542-A610-70101C6B0F93}"/>
          </ac:spMkLst>
        </pc:spChg>
      </pc:sldChg>
      <pc:sldChg chg="modSp add mod ord">
        <pc:chgData name="Albie Melia  (EU Projects &amp; Communication Specialist)" userId="2d1a2eb5-dfb4-4d11-8423-60408b1fc395" providerId="ADAL" clId="{A47526F3-5920-42D8-9700-FD6D77559717}" dt="2024-07-11T13:22:53.252" v="999" actId="113"/>
        <pc:sldMkLst>
          <pc:docMk/>
          <pc:sldMk cId="567113046" sldId="744"/>
        </pc:sldMkLst>
        <pc:spChg chg="mod">
          <ac:chgData name="Albie Melia  (EU Projects &amp; Communication Specialist)" userId="2d1a2eb5-dfb4-4d11-8423-60408b1fc395" providerId="ADAL" clId="{A47526F3-5920-42D8-9700-FD6D77559717}" dt="2024-07-11T13:22:53.252" v="999" actId="113"/>
          <ac:spMkLst>
            <pc:docMk/>
            <pc:sldMk cId="567113046" sldId="744"/>
            <ac:spMk id="4" creationId="{03217DE6-3467-0A26-1950-9C5913DF9B0A}"/>
          </ac:spMkLst>
        </pc:spChg>
      </pc:sldChg>
      <pc:sldChg chg="modSp add mod">
        <pc:chgData name="Albie Melia  (EU Projects &amp; Communication Specialist)" userId="2d1a2eb5-dfb4-4d11-8423-60408b1fc395" providerId="ADAL" clId="{A47526F3-5920-42D8-9700-FD6D77559717}" dt="2024-07-11T14:19:06.042" v="1055" actId="20577"/>
        <pc:sldMkLst>
          <pc:docMk/>
          <pc:sldMk cId="208121220" sldId="745"/>
        </pc:sldMkLst>
        <pc:spChg chg="mod">
          <ac:chgData name="Albie Melia  (EU Projects &amp; Communication Specialist)" userId="2d1a2eb5-dfb4-4d11-8423-60408b1fc395" providerId="ADAL" clId="{A47526F3-5920-42D8-9700-FD6D77559717}" dt="2024-07-11T14:18:57.078" v="1049"/>
          <ac:spMkLst>
            <pc:docMk/>
            <pc:sldMk cId="208121220" sldId="745"/>
            <ac:spMk id="8" creationId="{425817A8-4434-7A42-8FDC-D5DBA4F4E62B}"/>
          </ac:spMkLst>
        </pc:spChg>
        <pc:spChg chg="mod">
          <ac:chgData name="Albie Melia  (EU Projects &amp; Communication Specialist)" userId="2d1a2eb5-dfb4-4d11-8423-60408b1fc395" providerId="ADAL" clId="{A47526F3-5920-42D8-9700-FD6D77559717}" dt="2024-07-11T14:19:06.042" v="1055" actId="20577"/>
          <ac:spMkLst>
            <pc:docMk/>
            <pc:sldMk cId="208121220" sldId="745"/>
            <ac:spMk id="10" creationId="{F8251304-71BA-DB4B-935B-6BA8C2444400}"/>
          </ac:spMkLst>
        </pc:spChg>
      </pc:sldChg>
      <pc:sldChg chg="modSp add mod">
        <pc:chgData name="Albie Melia  (EU Projects &amp; Communication Specialist)" userId="2d1a2eb5-dfb4-4d11-8423-60408b1fc395" providerId="ADAL" clId="{A47526F3-5920-42D8-9700-FD6D77559717}" dt="2024-07-11T14:19:39.344" v="1068" actId="1076"/>
        <pc:sldMkLst>
          <pc:docMk/>
          <pc:sldMk cId="266263289" sldId="746"/>
        </pc:sldMkLst>
        <pc:spChg chg="mod">
          <ac:chgData name="Albie Melia  (EU Projects &amp; Communication Specialist)" userId="2d1a2eb5-dfb4-4d11-8423-60408b1fc395" providerId="ADAL" clId="{A47526F3-5920-42D8-9700-FD6D77559717}" dt="2024-07-11T14:19:26.808" v="1061" actId="1076"/>
          <ac:spMkLst>
            <pc:docMk/>
            <pc:sldMk cId="266263289" sldId="746"/>
            <ac:spMk id="8" creationId="{425817A8-4434-7A42-8FDC-D5DBA4F4E62B}"/>
          </ac:spMkLst>
        </pc:spChg>
        <pc:spChg chg="mod">
          <ac:chgData name="Albie Melia  (EU Projects &amp; Communication Specialist)" userId="2d1a2eb5-dfb4-4d11-8423-60408b1fc395" providerId="ADAL" clId="{A47526F3-5920-42D8-9700-FD6D77559717}" dt="2024-07-11T14:19:39.344" v="1068" actId="1076"/>
          <ac:spMkLst>
            <pc:docMk/>
            <pc:sldMk cId="266263289" sldId="746"/>
            <ac:spMk id="10" creationId="{F8251304-71BA-DB4B-935B-6BA8C2444400}"/>
          </ac:spMkLst>
        </pc:spChg>
      </pc:sldChg>
      <pc:sldChg chg="modSp new mod">
        <pc:chgData name="Albie Melia  (EU Projects &amp; Communication Specialist)" userId="2d1a2eb5-dfb4-4d11-8423-60408b1fc395" providerId="ADAL" clId="{A47526F3-5920-42D8-9700-FD6D77559717}" dt="2024-07-11T14:29:19.830" v="1108" actId="1076"/>
        <pc:sldMkLst>
          <pc:docMk/>
          <pc:sldMk cId="3347188310" sldId="747"/>
        </pc:sldMkLst>
        <pc:spChg chg="mod">
          <ac:chgData name="Albie Melia  (EU Projects &amp; Communication Specialist)" userId="2d1a2eb5-dfb4-4d11-8423-60408b1fc395" providerId="ADAL" clId="{A47526F3-5920-42D8-9700-FD6D77559717}" dt="2024-07-11T14:29:19.830" v="1108" actId="1076"/>
          <ac:spMkLst>
            <pc:docMk/>
            <pc:sldMk cId="3347188310" sldId="747"/>
            <ac:spMk id="4" creationId="{79226FBF-4DC7-5FD5-C6BB-38B9834067DA}"/>
          </ac:spMkLst>
        </pc:spChg>
      </pc:sldChg>
      <pc:sldChg chg="modSp add mod ord">
        <pc:chgData name="Albie Melia  (EU Projects &amp; Communication Specialist)" userId="2d1a2eb5-dfb4-4d11-8423-60408b1fc395" providerId="ADAL" clId="{A47526F3-5920-42D8-9700-FD6D77559717}" dt="2024-07-11T14:32:30.363" v="1158" actId="20577"/>
        <pc:sldMkLst>
          <pc:docMk/>
          <pc:sldMk cId="911201234" sldId="748"/>
        </pc:sldMkLst>
        <pc:spChg chg="mod">
          <ac:chgData name="Albie Melia  (EU Projects &amp; Communication Specialist)" userId="2d1a2eb5-dfb4-4d11-8423-60408b1fc395" providerId="ADAL" clId="{A47526F3-5920-42D8-9700-FD6D77559717}" dt="2024-07-11T14:32:30.363" v="1158" actId="20577"/>
          <ac:spMkLst>
            <pc:docMk/>
            <pc:sldMk cId="911201234" sldId="748"/>
            <ac:spMk id="3" creationId="{35AC186C-5DE3-6542-A610-70101C6B0F93}"/>
          </ac:spMkLst>
        </pc:spChg>
      </pc:sldChg>
      <pc:sldChg chg="modSp add mod ord">
        <pc:chgData name="Albie Melia  (EU Projects &amp; Communication Specialist)" userId="2d1a2eb5-dfb4-4d11-8423-60408b1fc395" providerId="ADAL" clId="{A47526F3-5920-42D8-9700-FD6D77559717}" dt="2024-07-11T14:44:29.173" v="1207" actId="1076"/>
        <pc:sldMkLst>
          <pc:docMk/>
          <pc:sldMk cId="2238317432" sldId="749"/>
        </pc:sldMkLst>
        <pc:spChg chg="mod">
          <ac:chgData name="Albie Melia  (EU Projects &amp; Communication Specialist)" userId="2d1a2eb5-dfb4-4d11-8423-60408b1fc395" providerId="ADAL" clId="{A47526F3-5920-42D8-9700-FD6D77559717}" dt="2024-07-11T14:44:29.173" v="1207" actId="1076"/>
          <ac:spMkLst>
            <pc:docMk/>
            <pc:sldMk cId="2238317432" sldId="749"/>
            <ac:spMk id="3" creationId="{5ECD864F-12FC-444B-495D-A5E327843E5F}"/>
          </ac:spMkLst>
        </pc:spChg>
        <pc:spChg chg="mod">
          <ac:chgData name="Albie Melia  (EU Projects &amp; Communication Specialist)" userId="2d1a2eb5-dfb4-4d11-8423-60408b1fc395" providerId="ADAL" clId="{A47526F3-5920-42D8-9700-FD6D77559717}" dt="2024-07-11T14:44:27.054" v="1206" actId="14100"/>
          <ac:spMkLst>
            <pc:docMk/>
            <pc:sldMk cId="2238317432" sldId="749"/>
            <ac:spMk id="4" creationId="{03217DE6-3467-0A26-1950-9C5913DF9B0A}"/>
          </ac:spMkLst>
        </pc:spChg>
      </pc:sldChg>
      <pc:sldChg chg="modSp new mod">
        <pc:chgData name="Albie Melia  (EU Projects &amp; Communication Specialist)" userId="2d1a2eb5-dfb4-4d11-8423-60408b1fc395" providerId="ADAL" clId="{A47526F3-5920-42D8-9700-FD6D77559717}" dt="2024-07-11T15:13:19.280" v="1229"/>
        <pc:sldMkLst>
          <pc:docMk/>
          <pc:sldMk cId="3454950717" sldId="750"/>
        </pc:sldMkLst>
        <pc:spChg chg="mod">
          <ac:chgData name="Albie Melia  (EU Projects &amp; Communication Specialist)" userId="2d1a2eb5-dfb4-4d11-8423-60408b1fc395" providerId="ADAL" clId="{A47526F3-5920-42D8-9700-FD6D77559717}" dt="2024-07-11T15:13:19.280" v="1229"/>
          <ac:spMkLst>
            <pc:docMk/>
            <pc:sldMk cId="3454950717" sldId="750"/>
            <ac:spMk id="2" creationId="{A36E758A-1212-D9C6-6565-0EFC9B5C73EF}"/>
          </ac:spMkLst>
        </pc:spChg>
        <pc:spChg chg="mod">
          <ac:chgData name="Albie Melia  (EU Projects &amp; Communication Specialist)" userId="2d1a2eb5-dfb4-4d11-8423-60408b1fc395" providerId="ADAL" clId="{A47526F3-5920-42D8-9700-FD6D77559717}" dt="2024-07-11T15:13:02.877" v="1226" actId="20577"/>
          <ac:spMkLst>
            <pc:docMk/>
            <pc:sldMk cId="3454950717" sldId="750"/>
            <ac:spMk id="3" creationId="{1C5D7E4C-163D-EB4A-D448-91A0B31F01B0}"/>
          </ac:spMkLst>
        </pc:spChg>
      </pc:sldChg>
      <pc:sldChg chg="modSp add mod ord">
        <pc:chgData name="Albie Melia  (EU Projects &amp; Communication Specialist)" userId="2d1a2eb5-dfb4-4d11-8423-60408b1fc395" providerId="ADAL" clId="{A47526F3-5920-42D8-9700-FD6D77559717}" dt="2024-07-11T15:15:48.600" v="1269" actId="5793"/>
        <pc:sldMkLst>
          <pc:docMk/>
          <pc:sldMk cId="829394535" sldId="751"/>
        </pc:sldMkLst>
        <pc:spChg chg="mod">
          <ac:chgData name="Albie Melia  (EU Projects &amp; Communication Specialist)" userId="2d1a2eb5-dfb4-4d11-8423-60408b1fc395" providerId="ADAL" clId="{A47526F3-5920-42D8-9700-FD6D77559717}" dt="2024-07-11T15:15:48.600" v="1269" actId="5793"/>
          <ac:spMkLst>
            <pc:docMk/>
            <pc:sldMk cId="829394535" sldId="751"/>
            <ac:spMk id="3" creationId="{1C5D7E4C-163D-EB4A-D448-91A0B31F01B0}"/>
          </ac:spMkLst>
        </pc:spChg>
      </pc:sldChg>
      <pc:sldChg chg="modSp add mod ord">
        <pc:chgData name="Albie Melia  (EU Projects &amp; Communication Specialist)" userId="2d1a2eb5-dfb4-4d11-8423-60408b1fc395" providerId="ADAL" clId="{A47526F3-5920-42D8-9700-FD6D77559717}" dt="2024-07-11T15:28:29.795" v="1284" actId="20577"/>
        <pc:sldMkLst>
          <pc:docMk/>
          <pc:sldMk cId="1871487348" sldId="752"/>
        </pc:sldMkLst>
        <pc:spChg chg="mod">
          <ac:chgData name="Albie Melia  (EU Projects &amp; Communication Specialist)" userId="2d1a2eb5-dfb4-4d11-8423-60408b1fc395" providerId="ADAL" clId="{A47526F3-5920-42D8-9700-FD6D77559717}" dt="2024-07-11T15:28:29.795" v="1284" actId="20577"/>
          <ac:spMkLst>
            <pc:docMk/>
            <pc:sldMk cId="1871487348" sldId="752"/>
            <ac:spMk id="3" creationId="{35AC186C-5DE3-6542-A610-70101C6B0F93}"/>
          </ac:spMkLst>
        </pc:spChg>
      </pc:sldChg>
      <pc:sldChg chg="modSp add mod ord">
        <pc:chgData name="Albie Melia  (EU Projects &amp; Communication Specialist)" userId="2d1a2eb5-dfb4-4d11-8423-60408b1fc395" providerId="ADAL" clId="{A47526F3-5920-42D8-9700-FD6D77559717}" dt="2024-07-12T11:50:14.619" v="1301" actId="20577"/>
        <pc:sldMkLst>
          <pc:docMk/>
          <pc:sldMk cId="827856311" sldId="753"/>
        </pc:sldMkLst>
        <pc:spChg chg="mod">
          <ac:chgData name="Albie Melia  (EU Projects &amp; Communication Specialist)" userId="2d1a2eb5-dfb4-4d11-8423-60408b1fc395" providerId="ADAL" clId="{A47526F3-5920-42D8-9700-FD6D77559717}" dt="2024-07-12T11:50:14.619" v="1301" actId="20577"/>
          <ac:spMkLst>
            <pc:docMk/>
            <pc:sldMk cId="827856311" sldId="753"/>
            <ac:spMk id="3" creationId="{35AC186C-5DE3-6542-A610-70101C6B0F93}"/>
          </ac:spMkLst>
        </pc:spChg>
      </pc:sldChg>
      <pc:sldChg chg="modSp add mod">
        <pc:chgData name="Albie Melia  (EU Projects &amp; Communication Specialist)" userId="2d1a2eb5-dfb4-4d11-8423-60408b1fc395" providerId="ADAL" clId="{A47526F3-5920-42D8-9700-FD6D77559717}" dt="2024-07-12T11:58:07.290" v="1378" actId="20577"/>
        <pc:sldMkLst>
          <pc:docMk/>
          <pc:sldMk cId="2515491611" sldId="754"/>
        </pc:sldMkLst>
        <pc:spChg chg="mod">
          <ac:chgData name="Albie Melia  (EU Projects &amp; Communication Specialist)" userId="2d1a2eb5-dfb4-4d11-8423-60408b1fc395" providerId="ADAL" clId="{A47526F3-5920-42D8-9700-FD6D77559717}" dt="2024-07-12T11:52:19.896" v="1324" actId="20577"/>
          <ac:spMkLst>
            <pc:docMk/>
            <pc:sldMk cId="2515491611" sldId="754"/>
            <ac:spMk id="8" creationId="{425817A8-4434-7A42-8FDC-D5DBA4F4E62B}"/>
          </ac:spMkLst>
        </pc:spChg>
        <pc:spChg chg="mod">
          <ac:chgData name="Albie Melia  (EU Projects &amp; Communication Specialist)" userId="2d1a2eb5-dfb4-4d11-8423-60408b1fc395" providerId="ADAL" clId="{A47526F3-5920-42D8-9700-FD6D77559717}" dt="2024-07-12T11:58:07.290" v="1378" actId="20577"/>
          <ac:spMkLst>
            <pc:docMk/>
            <pc:sldMk cId="2515491611" sldId="754"/>
            <ac:spMk id="10" creationId="{F8251304-71BA-DB4B-935B-6BA8C2444400}"/>
          </ac:spMkLst>
        </pc:spChg>
      </pc:sldChg>
      <pc:sldChg chg="modSp add mod">
        <pc:chgData name="Albie Melia  (EU Projects &amp; Communication Specialist)" userId="2d1a2eb5-dfb4-4d11-8423-60408b1fc395" providerId="ADAL" clId="{A47526F3-5920-42D8-9700-FD6D77559717}" dt="2024-07-12T11:58:40.064" v="1384" actId="14100"/>
        <pc:sldMkLst>
          <pc:docMk/>
          <pc:sldMk cId="682530026" sldId="755"/>
        </pc:sldMkLst>
        <pc:spChg chg="mod">
          <ac:chgData name="Albie Melia  (EU Projects &amp; Communication Specialist)" userId="2d1a2eb5-dfb4-4d11-8423-60408b1fc395" providerId="ADAL" clId="{A47526F3-5920-42D8-9700-FD6D77559717}" dt="2024-07-12T11:58:37.108" v="1383" actId="14100"/>
          <ac:spMkLst>
            <pc:docMk/>
            <pc:sldMk cId="682530026" sldId="755"/>
            <ac:spMk id="8" creationId="{425817A8-4434-7A42-8FDC-D5DBA4F4E62B}"/>
          </ac:spMkLst>
        </pc:spChg>
        <pc:spChg chg="mod">
          <ac:chgData name="Albie Melia  (EU Projects &amp; Communication Specialist)" userId="2d1a2eb5-dfb4-4d11-8423-60408b1fc395" providerId="ADAL" clId="{A47526F3-5920-42D8-9700-FD6D77559717}" dt="2024-07-12T11:58:40.064" v="1384" actId="14100"/>
          <ac:spMkLst>
            <pc:docMk/>
            <pc:sldMk cId="682530026" sldId="755"/>
            <ac:spMk id="10" creationId="{F8251304-71BA-DB4B-935B-6BA8C2444400}"/>
          </ac:spMkLst>
        </pc:spChg>
      </pc:sldChg>
      <pc:sldChg chg="modSp add mod">
        <pc:chgData name="Albie Melia  (EU Projects &amp; Communication Specialist)" userId="2d1a2eb5-dfb4-4d11-8423-60408b1fc395" providerId="ADAL" clId="{A47526F3-5920-42D8-9700-FD6D77559717}" dt="2024-07-12T11:59:27.928" v="1389" actId="1076"/>
        <pc:sldMkLst>
          <pc:docMk/>
          <pc:sldMk cId="4165243160" sldId="756"/>
        </pc:sldMkLst>
        <pc:spChg chg="mod">
          <ac:chgData name="Albie Melia  (EU Projects &amp; Communication Specialist)" userId="2d1a2eb5-dfb4-4d11-8423-60408b1fc395" providerId="ADAL" clId="{A47526F3-5920-42D8-9700-FD6D77559717}" dt="2024-07-12T11:59:27.928" v="1389" actId="1076"/>
          <ac:spMkLst>
            <pc:docMk/>
            <pc:sldMk cId="4165243160" sldId="756"/>
            <ac:spMk id="8" creationId="{425817A8-4434-7A42-8FDC-D5DBA4F4E62B}"/>
          </ac:spMkLst>
        </pc:spChg>
        <pc:spChg chg="mod">
          <ac:chgData name="Albie Melia  (EU Projects &amp; Communication Specialist)" userId="2d1a2eb5-dfb4-4d11-8423-60408b1fc395" providerId="ADAL" clId="{A47526F3-5920-42D8-9700-FD6D77559717}" dt="2024-07-12T11:59:24.987" v="1388" actId="14100"/>
          <ac:spMkLst>
            <pc:docMk/>
            <pc:sldMk cId="4165243160" sldId="756"/>
            <ac:spMk id="10" creationId="{F8251304-71BA-DB4B-935B-6BA8C2444400}"/>
          </ac:spMkLst>
        </pc:spChg>
      </pc:sldChg>
      <pc:sldChg chg="modSp new mod">
        <pc:chgData name="Albie Melia  (EU Projects &amp; Communication Specialist)" userId="2d1a2eb5-dfb4-4d11-8423-60408b1fc395" providerId="ADAL" clId="{A47526F3-5920-42D8-9700-FD6D77559717}" dt="2024-07-12T11:55:18.217" v="1364" actId="1076"/>
        <pc:sldMkLst>
          <pc:docMk/>
          <pc:sldMk cId="4282461591" sldId="757"/>
        </pc:sldMkLst>
        <pc:spChg chg="mod">
          <ac:chgData name="Albie Melia  (EU Projects &amp; Communication Specialist)" userId="2d1a2eb5-dfb4-4d11-8423-60408b1fc395" providerId="ADAL" clId="{A47526F3-5920-42D8-9700-FD6D77559717}" dt="2024-07-12T11:54:38.328" v="1352"/>
          <ac:spMkLst>
            <pc:docMk/>
            <pc:sldMk cId="4282461591" sldId="757"/>
            <ac:spMk id="2" creationId="{A9634A5C-C621-3003-AF66-F2C07707A343}"/>
          </ac:spMkLst>
        </pc:spChg>
        <pc:spChg chg="mod">
          <ac:chgData name="Albie Melia  (EU Projects &amp; Communication Specialist)" userId="2d1a2eb5-dfb4-4d11-8423-60408b1fc395" providerId="ADAL" clId="{A47526F3-5920-42D8-9700-FD6D77559717}" dt="2024-07-12T11:55:18.217" v="1364" actId="1076"/>
          <ac:spMkLst>
            <pc:docMk/>
            <pc:sldMk cId="4282461591" sldId="757"/>
            <ac:spMk id="3" creationId="{52789E04-0E4D-0CFD-CC2A-236185581DBC}"/>
          </ac:spMkLst>
        </pc:spChg>
      </pc:sldChg>
      <pc:sldChg chg="modSp new mod">
        <pc:chgData name="Albie Melia  (EU Projects &amp; Communication Specialist)" userId="2d1a2eb5-dfb4-4d11-8423-60408b1fc395" providerId="ADAL" clId="{A47526F3-5920-42D8-9700-FD6D77559717}" dt="2024-07-12T12:18:46.993" v="1401" actId="14100"/>
        <pc:sldMkLst>
          <pc:docMk/>
          <pc:sldMk cId="1056430316" sldId="758"/>
        </pc:sldMkLst>
        <pc:spChg chg="mod">
          <ac:chgData name="Albie Melia  (EU Projects &amp; Communication Specialist)" userId="2d1a2eb5-dfb4-4d11-8423-60408b1fc395" providerId="ADAL" clId="{A47526F3-5920-42D8-9700-FD6D77559717}" dt="2024-07-12T12:18:46.993" v="1401" actId="14100"/>
          <ac:spMkLst>
            <pc:docMk/>
            <pc:sldMk cId="1056430316" sldId="758"/>
            <ac:spMk id="3" creationId="{E7D5C0FC-2E00-73EB-3380-754B20262174}"/>
          </ac:spMkLst>
        </pc:spChg>
        <pc:spChg chg="mod">
          <ac:chgData name="Albie Melia  (EU Projects &amp; Communication Specialist)" userId="2d1a2eb5-dfb4-4d11-8423-60408b1fc395" providerId="ADAL" clId="{A47526F3-5920-42D8-9700-FD6D77559717}" dt="2024-07-12T12:18:02.745" v="1397" actId="123"/>
          <ac:spMkLst>
            <pc:docMk/>
            <pc:sldMk cId="1056430316" sldId="758"/>
            <ac:spMk id="4" creationId="{010C976A-FD12-1BE1-5D10-14F3A194EF5F}"/>
          </ac:spMkLst>
        </pc:spChg>
      </pc:sldChg>
      <pc:sldChg chg="addSp modSp new mod">
        <pc:chgData name="Albie Melia  (EU Projects &amp; Communication Specialist)" userId="2d1a2eb5-dfb4-4d11-8423-60408b1fc395" providerId="ADAL" clId="{A47526F3-5920-42D8-9700-FD6D77559717}" dt="2024-07-12T12:29:40.804" v="1494" actId="14100"/>
        <pc:sldMkLst>
          <pc:docMk/>
          <pc:sldMk cId="3266456934" sldId="759"/>
        </pc:sldMkLst>
        <pc:spChg chg="mod">
          <ac:chgData name="Albie Melia  (EU Projects &amp; Communication Specialist)" userId="2d1a2eb5-dfb4-4d11-8423-60408b1fc395" providerId="ADAL" clId="{A47526F3-5920-42D8-9700-FD6D77559717}" dt="2024-07-12T12:19:24.119" v="1408" actId="20577"/>
          <ac:spMkLst>
            <pc:docMk/>
            <pc:sldMk cId="3266456934" sldId="759"/>
            <ac:spMk id="2" creationId="{D677B8A5-EA9A-1D2D-E3C0-080DA4FA37E4}"/>
          </ac:spMkLst>
        </pc:spChg>
        <pc:spChg chg="mod">
          <ac:chgData name="Albie Melia  (EU Projects &amp; Communication Specialist)" userId="2d1a2eb5-dfb4-4d11-8423-60408b1fc395" providerId="ADAL" clId="{A47526F3-5920-42D8-9700-FD6D77559717}" dt="2024-07-12T12:25:36.637" v="1418" actId="20577"/>
          <ac:spMkLst>
            <pc:docMk/>
            <pc:sldMk cId="3266456934" sldId="759"/>
            <ac:spMk id="3" creationId="{BE8ACA23-C6E0-4B4C-E6CF-74E456D1A083}"/>
          </ac:spMkLst>
        </pc:spChg>
        <pc:spChg chg="mod">
          <ac:chgData name="Albie Melia  (EU Projects &amp; Communication Specialist)" userId="2d1a2eb5-dfb4-4d11-8423-60408b1fc395" providerId="ADAL" clId="{A47526F3-5920-42D8-9700-FD6D77559717}" dt="2024-07-12T12:26:03.639" v="1422" actId="20577"/>
          <ac:spMkLst>
            <pc:docMk/>
            <pc:sldMk cId="3266456934" sldId="759"/>
            <ac:spMk id="4" creationId="{6076C73D-ACDB-C8D4-7CE9-28BA00AFAA3F}"/>
          </ac:spMkLst>
        </pc:spChg>
        <pc:spChg chg="mod">
          <ac:chgData name="Albie Melia  (EU Projects &amp; Communication Specialist)" userId="2d1a2eb5-dfb4-4d11-8423-60408b1fc395" providerId="ADAL" clId="{A47526F3-5920-42D8-9700-FD6D77559717}" dt="2024-07-12T12:26:07.492" v="1424" actId="404"/>
          <ac:spMkLst>
            <pc:docMk/>
            <pc:sldMk cId="3266456934" sldId="759"/>
            <ac:spMk id="5" creationId="{F1FE476A-DA9C-0C69-06EA-882BB28C14E6}"/>
          </ac:spMkLst>
        </pc:spChg>
        <pc:spChg chg="add mod">
          <ac:chgData name="Albie Melia  (EU Projects &amp; Communication Specialist)" userId="2d1a2eb5-dfb4-4d11-8423-60408b1fc395" providerId="ADAL" clId="{A47526F3-5920-42D8-9700-FD6D77559717}" dt="2024-07-12T12:29:40.804" v="1494" actId="14100"/>
          <ac:spMkLst>
            <pc:docMk/>
            <pc:sldMk cId="3266456934" sldId="759"/>
            <ac:spMk id="8" creationId="{F1457A2F-6CF0-0E5E-5303-E6F04699B4DF}"/>
          </ac:spMkLst>
        </pc:spChg>
      </pc:sldChg>
      <pc:sldChg chg="modSp add mod">
        <pc:chgData name="Albie Melia  (EU Projects &amp; Communication Specialist)" userId="2d1a2eb5-dfb4-4d11-8423-60408b1fc395" providerId="ADAL" clId="{A47526F3-5920-42D8-9700-FD6D77559717}" dt="2024-07-12T12:30:05.523" v="1502" actId="20577"/>
        <pc:sldMkLst>
          <pc:docMk/>
          <pc:sldMk cId="106159530" sldId="760"/>
        </pc:sldMkLst>
        <pc:spChg chg="mod">
          <ac:chgData name="Albie Melia  (EU Projects &amp; Communication Specialist)" userId="2d1a2eb5-dfb4-4d11-8423-60408b1fc395" providerId="ADAL" clId="{A47526F3-5920-42D8-9700-FD6D77559717}" dt="2024-07-12T12:28:55.768" v="1466" actId="20577"/>
          <ac:spMkLst>
            <pc:docMk/>
            <pc:sldMk cId="106159530" sldId="760"/>
            <ac:spMk id="2" creationId="{D677B8A5-EA9A-1D2D-E3C0-080DA4FA37E4}"/>
          </ac:spMkLst>
        </pc:spChg>
        <pc:spChg chg="mod">
          <ac:chgData name="Albie Melia  (EU Projects &amp; Communication Specialist)" userId="2d1a2eb5-dfb4-4d11-8423-60408b1fc395" providerId="ADAL" clId="{A47526F3-5920-42D8-9700-FD6D77559717}" dt="2024-07-12T12:28:59.507" v="1467" actId="20577"/>
          <ac:spMkLst>
            <pc:docMk/>
            <pc:sldMk cId="106159530" sldId="760"/>
            <ac:spMk id="3" creationId="{BE8ACA23-C6E0-4B4C-E6CF-74E456D1A083}"/>
          </ac:spMkLst>
        </pc:spChg>
        <pc:spChg chg="mod">
          <ac:chgData name="Albie Melia  (EU Projects &amp; Communication Specialist)" userId="2d1a2eb5-dfb4-4d11-8423-60408b1fc395" providerId="ADAL" clId="{A47526F3-5920-42D8-9700-FD6D77559717}" dt="2024-07-12T12:29:52.764" v="1498" actId="20577"/>
          <ac:spMkLst>
            <pc:docMk/>
            <pc:sldMk cId="106159530" sldId="760"/>
            <ac:spMk id="4" creationId="{6076C73D-ACDB-C8D4-7CE9-28BA00AFAA3F}"/>
          </ac:spMkLst>
        </pc:spChg>
        <pc:spChg chg="mod">
          <ac:chgData name="Albie Melia  (EU Projects &amp; Communication Specialist)" userId="2d1a2eb5-dfb4-4d11-8423-60408b1fc395" providerId="ADAL" clId="{A47526F3-5920-42D8-9700-FD6D77559717}" dt="2024-07-12T12:30:05.523" v="1502" actId="20577"/>
          <ac:spMkLst>
            <pc:docMk/>
            <pc:sldMk cId="106159530" sldId="760"/>
            <ac:spMk id="5" creationId="{F1FE476A-DA9C-0C69-06EA-882BB28C14E6}"/>
          </ac:spMkLst>
        </pc:spChg>
        <pc:spChg chg="mod">
          <ac:chgData name="Albie Melia  (EU Projects &amp; Communication Specialist)" userId="2d1a2eb5-dfb4-4d11-8423-60408b1fc395" providerId="ADAL" clId="{A47526F3-5920-42D8-9700-FD6D77559717}" dt="2024-07-12T12:29:24.535" v="1491" actId="14100"/>
          <ac:spMkLst>
            <pc:docMk/>
            <pc:sldMk cId="106159530" sldId="760"/>
            <ac:spMk id="8" creationId="{F1457A2F-6CF0-0E5E-5303-E6F04699B4DF}"/>
          </ac:spMkLst>
        </pc:spChg>
      </pc:sldChg>
      <pc:sldChg chg="add del">
        <pc:chgData name="Albie Melia  (EU Projects &amp; Communication Specialist)" userId="2d1a2eb5-dfb4-4d11-8423-60408b1fc395" providerId="ADAL" clId="{A47526F3-5920-42D8-9700-FD6D77559717}" dt="2024-07-12T12:28:19.812" v="1459" actId="47"/>
        <pc:sldMkLst>
          <pc:docMk/>
          <pc:sldMk cId="650213366" sldId="760"/>
        </pc:sldMkLst>
      </pc:sldChg>
      <pc:sldChg chg="modSp add mod">
        <pc:chgData name="Albie Melia  (EU Projects &amp; Communication Specialist)" userId="2d1a2eb5-dfb4-4d11-8423-60408b1fc395" providerId="ADAL" clId="{A47526F3-5920-42D8-9700-FD6D77559717}" dt="2024-07-12T12:30:59.696" v="1533" actId="20577"/>
        <pc:sldMkLst>
          <pc:docMk/>
          <pc:sldMk cId="92644425" sldId="761"/>
        </pc:sldMkLst>
        <pc:spChg chg="mod">
          <ac:chgData name="Albie Melia  (EU Projects &amp; Communication Specialist)" userId="2d1a2eb5-dfb4-4d11-8423-60408b1fc395" providerId="ADAL" clId="{A47526F3-5920-42D8-9700-FD6D77559717}" dt="2024-07-12T12:30:23.117" v="1507" actId="20577"/>
          <ac:spMkLst>
            <pc:docMk/>
            <pc:sldMk cId="92644425" sldId="761"/>
            <ac:spMk id="2" creationId="{D677B8A5-EA9A-1D2D-E3C0-080DA4FA37E4}"/>
          </ac:spMkLst>
        </pc:spChg>
        <pc:spChg chg="mod">
          <ac:chgData name="Albie Melia  (EU Projects &amp; Communication Specialist)" userId="2d1a2eb5-dfb4-4d11-8423-60408b1fc395" providerId="ADAL" clId="{A47526F3-5920-42D8-9700-FD6D77559717}" dt="2024-07-12T12:30:34.417" v="1513" actId="20577"/>
          <ac:spMkLst>
            <pc:docMk/>
            <pc:sldMk cId="92644425" sldId="761"/>
            <ac:spMk id="3" creationId="{BE8ACA23-C6E0-4B4C-E6CF-74E456D1A083}"/>
          </ac:spMkLst>
        </pc:spChg>
        <pc:spChg chg="mod">
          <ac:chgData name="Albie Melia  (EU Projects &amp; Communication Specialist)" userId="2d1a2eb5-dfb4-4d11-8423-60408b1fc395" providerId="ADAL" clId="{A47526F3-5920-42D8-9700-FD6D77559717}" dt="2024-07-12T12:30:48.173" v="1517" actId="20577"/>
          <ac:spMkLst>
            <pc:docMk/>
            <pc:sldMk cId="92644425" sldId="761"/>
            <ac:spMk id="4" creationId="{6076C73D-ACDB-C8D4-7CE9-28BA00AFAA3F}"/>
          </ac:spMkLst>
        </pc:spChg>
        <pc:spChg chg="mod">
          <ac:chgData name="Albie Melia  (EU Projects &amp; Communication Specialist)" userId="2d1a2eb5-dfb4-4d11-8423-60408b1fc395" providerId="ADAL" clId="{A47526F3-5920-42D8-9700-FD6D77559717}" dt="2024-07-12T12:30:53.217" v="1520" actId="403"/>
          <ac:spMkLst>
            <pc:docMk/>
            <pc:sldMk cId="92644425" sldId="761"/>
            <ac:spMk id="5" creationId="{F1FE476A-DA9C-0C69-06EA-882BB28C14E6}"/>
          </ac:spMkLst>
        </pc:spChg>
        <pc:spChg chg="mod">
          <ac:chgData name="Albie Melia  (EU Projects &amp; Communication Specialist)" userId="2d1a2eb5-dfb4-4d11-8423-60408b1fc395" providerId="ADAL" clId="{A47526F3-5920-42D8-9700-FD6D77559717}" dt="2024-07-12T12:30:59.696" v="1533" actId="20577"/>
          <ac:spMkLst>
            <pc:docMk/>
            <pc:sldMk cId="92644425" sldId="761"/>
            <ac:spMk id="8" creationId="{F1457A2F-6CF0-0E5E-5303-E6F04699B4DF}"/>
          </ac:spMkLst>
        </pc:spChg>
      </pc:sldChg>
      <pc:sldChg chg="modSp add mod">
        <pc:chgData name="Albie Melia  (EU Projects &amp; Communication Specialist)" userId="2d1a2eb5-dfb4-4d11-8423-60408b1fc395" providerId="ADAL" clId="{A47526F3-5920-42D8-9700-FD6D77559717}" dt="2024-07-12T12:32:07.683" v="1564" actId="403"/>
        <pc:sldMkLst>
          <pc:docMk/>
          <pc:sldMk cId="4006743236" sldId="762"/>
        </pc:sldMkLst>
        <pc:spChg chg="mod">
          <ac:chgData name="Albie Melia  (EU Projects &amp; Communication Specialist)" userId="2d1a2eb5-dfb4-4d11-8423-60408b1fc395" providerId="ADAL" clId="{A47526F3-5920-42D8-9700-FD6D77559717}" dt="2024-07-12T12:31:18.586" v="1538" actId="20577"/>
          <ac:spMkLst>
            <pc:docMk/>
            <pc:sldMk cId="4006743236" sldId="762"/>
            <ac:spMk id="2" creationId="{D677B8A5-EA9A-1D2D-E3C0-080DA4FA37E4}"/>
          </ac:spMkLst>
        </pc:spChg>
        <pc:spChg chg="mod">
          <ac:chgData name="Albie Melia  (EU Projects &amp; Communication Specialist)" userId="2d1a2eb5-dfb4-4d11-8423-60408b1fc395" providerId="ADAL" clId="{A47526F3-5920-42D8-9700-FD6D77559717}" dt="2024-07-12T12:31:25.179" v="1543" actId="403"/>
          <ac:spMkLst>
            <pc:docMk/>
            <pc:sldMk cId="4006743236" sldId="762"/>
            <ac:spMk id="3" creationId="{BE8ACA23-C6E0-4B4C-E6CF-74E456D1A083}"/>
          </ac:spMkLst>
        </pc:spChg>
        <pc:spChg chg="mod">
          <ac:chgData name="Albie Melia  (EU Projects &amp; Communication Specialist)" userId="2d1a2eb5-dfb4-4d11-8423-60408b1fc395" providerId="ADAL" clId="{A47526F3-5920-42D8-9700-FD6D77559717}" dt="2024-07-12T12:32:01.109" v="1561" actId="20577"/>
          <ac:spMkLst>
            <pc:docMk/>
            <pc:sldMk cId="4006743236" sldId="762"/>
            <ac:spMk id="4" creationId="{6076C73D-ACDB-C8D4-7CE9-28BA00AFAA3F}"/>
          </ac:spMkLst>
        </pc:spChg>
        <pc:spChg chg="mod">
          <ac:chgData name="Albie Melia  (EU Projects &amp; Communication Specialist)" userId="2d1a2eb5-dfb4-4d11-8423-60408b1fc395" providerId="ADAL" clId="{A47526F3-5920-42D8-9700-FD6D77559717}" dt="2024-07-12T12:32:07.683" v="1564" actId="403"/>
          <ac:spMkLst>
            <pc:docMk/>
            <pc:sldMk cId="4006743236" sldId="762"/>
            <ac:spMk id="5" creationId="{F1FE476A-DA9C-0C69-06EA-882BB28C14E6}"/>
          </ac:spMkLst>
        </pc:spChg>
        <pc:spChg chg="mod">
          <ac:chgData name="Albie Melia  (EU Projects &amp; Communication Specialist)" userId="2d1a2eb5-dfb4-4d11-8423-60408b1fc395" providerId="ADAL" clId="{A47526F3-5920-42D8-9700-FD6D77559717}" dt="2024-07-12T12:31:40.889" v="1557" actId="14100"/>
          <ac:spMkLst>
            <pc:docMk/>
            <pc:sldMk cId="4006743236" sldId="762"/>
            <ac:spMk id="8" creationId="{F1457A2F-6CF0-0E5E-5303-E6F04699B4DF}"/>
          </ac:spMkLst>
        </pc:spChg>
      </pc:sldChg>
      <pc:sldChg chg="modSp new mod">
        <pc:chgData name="Albie Melia  (EU Projects &amp; Communication Specialist)" userId="2d1a2eb5-dfb4-4d11-8423-60408b1fc395" providerId="ADAL" clId="{A47526F3-5920-42D8-9700-FD6D77559717}" dt="2024-07-12T12:39:13.303" v="1599" actId="20577"/>
        <pc:sldMkLst>
          <pc:docMk/>
          <pc:sldMk cId="2678797204" sldId="763"/>
        </pc:sldMkLst>
        <pc:spChg chg="mod">
          <ac:chgData name="Albie Melia  (EU Projects &amp; Communication Specialist)" userId="2d1a2eb5-dfb4-4d11-8423-60408b1fc395" providerId="ADAL" clId="{A47526F3-5920-42D8-9700-FD6D77559717}" dt="2024-07-12T12:39:07.726" v="1596" actId="1076"/>
          <ac:spMkLst>
            <pc:docMk/>
            <pc:sldMk cId="2678797204" sldId="763"/>
            <ac:spMk id="3" creationId="{B99DF8E9-ACDE-6102-CD4C-07F3ACB9D0BB}"/>
          </ac:spMkLst>
        </pc:spChg>
        <pc:spChg chg="mod">
          <ac:chgData name="Albie Melia  (EU Projects &amp; Communication Specialist)" userId="2d1a2eb5-dfb4-4d11-8423-60408b1fc395" providerId="ADAL" clId="{A47526F3-5920-42D8-9700-FD6D77559717}" dt="2024-07-12T12:39:13.303" v="1599" actId="20577"/>
          <ac:spMkLst>
            <pc:docMk/>
            <pc:sldMk cId="2678797204" sldId="763"/>
            <ac:spMk id="4" creationId="{B87BD777-1E8A-350E-7907-F85EEA9EE7D2}"/>
          </ac:spMkLst>
        </pc:spChg>
      </pc:sldChg>
      <pc:sldChg chg="addSp modSp add mod ord">
        <pc:chgData name="Albie Melia  (EU Projects &amp; Communication Specialist)" userId="2d1a2eb5-dfb4-4d11-8423-60408b1fc395" providerId="ADAL" clId="{A47526F3-5920-42D8-9700-FD6D77559717}" dt="2024-07-12T12:40:51.711" v="1622" actId="113"/>
        <pc:sldMkLst>
          <pc:docMk/>
          <pc:sldMk cId="2267006107" sldId="764"/>
        </pc:sldMkLst>
        <pc:spChg chg="mod">
          <ac:chgData name="Albie Melia  (EU Projects &amp; Communication Specialist)" userId="2d1a2eb5-dfb4-4d11-8423-60408b1fc395" providerId="ADAL" clId="{A47526F3-5920-42D8-9700-FD6D77559717}" dt="2024-07-12T12:40:51.711" v="1622" actId="113"/>
          <ac:spMkLst>
            <pc:docMk/>
            <pc:sldMk cId="2267006107" sldId="764"/>
            <ac:spMk id="3" creationId="{35AC186C-5DE3-6542-A610-70101C6B0F93}"/>
          </ac:spMkLst>
        </pc:spChg>
        <pc:spChg chg="add">
          <ac:chgData name="Albie Melia  (EU Projects &amp; Communication Specialist)" userId="2d1a2eb5-dfb4-4d11-8423-60408b1fc395" providerId="ADAL" clId="{A47526F3-5920-42D8-9700-FD6D77559717}" dt="2024-07-12T12:40:11.648" v="1603"/>
          <ac:spMkLst>
            <pc:docMk/>
            <pc:sldMk cId="2267006107" sldId="764"/>
            <ac:spMk id="4" creationId="{43166DF1-8A6C-3683-4DCE-33F7AE70CAC3}"/>
          </ac:spMkLst>
        </pc:spChg>
        <pc:spChg chg="add">
          <ac:chgData name="Albie Melia  (EU Projects &amp; Communication Specialist)" userId="2d1a2eb5-dfb4-4d11-8423-60408b1fc395" providerId="ADAL" clId="{A47526F3-5920-42D8-9700-FD6D77559717}" dt="2024-07-12T12:40:11.648" v="1603"/>
          <ac:spMkLst>
            <pc:docMk/>
            <pc:sldMk cId="2267006107" sldId="764"/>
            <ac:spMk id="5" creationId="{9C5F7259-66B3-2CE1-A9D9-4CA1E951D251}"/>
          </ac:spMkLst>
        </pc:spChg>
        <pc:spChg chg="add">
          <ac:chgData name="Albie Melia  (EU Projects &amp; Communication Specialist)" userId="2d1a2eb5-dfb4-4d11-8423-60408b1fc395" providerId="ADAL" clId="{A47526F3-5920-42D8-9700-FD6D77559717}" dt="2024-07-12T12:40:11.648" v="1603"/>
          <ac:spMkLst>
            <pc:docMk/>
            <pc:sldMk cId="2267006107" sldId="764"/>
            <ac:spMk id="6" creationId="{BA16EED1-5351-A2AD-CE71-389E48D74CD3}"/>
          </ac:spMkLst>
        </pc:spChg>
      </pc:sldChg>
      <pc:sldChg chg="modSp add mod ord">
        <pc:chgData name="Albie Melia  (EU Projects &amp; Communication Specialist)" userId="2d1a2eb5-dfb4-4d11-8423-60408b1fc395" providerId="ADAL" clId="{A47526F3-5920-42D8-9700-FD6D77559717}" dt="2024-07-12T12:46:11.393" v="1687" actId="14100"/>
        <pc:sldMkLst>
          <pc:docMk/>
          <pc:sldMk cId="314266568" sldId="765"/>
        </pc:sldMkLst>
        <pc:spChg chg="mod">
          <ac:chgData name="Albie Melia  (EU Projects &amp; Communication Specialist)" userId="2d1a2eb5-dfb4-4d11-8423-60408b1fc395" providerId="ADAL" clId="{A47526F3-5920-42D8-9700-FD6D77559717}" dt="2024-07-12T12:44:43.618" v="1645" actId="20577"/>
          <ac:spMkLst>
            <pc:docMk/>
            <pc:sldMk cId="314266568" sldId="765"/>
            <ac:spMk id="3" creationId="{B99DF8E9-ACDE-6102-CD4C-07F3ACB9D0BB}"/>
          </ac:spMkLst>
        </pc:spChg>
        <pc:spChg chg="mod">
          <ac:chgData name="Albie Melia  (EU Projects &amp; Communication Specialist)" userId="2d1a2eb5-dfb4-4d11-8423-60408b1fc395" providerId="ADAL" clId="{A47526F3-5920-42D8-9700-FD6D77559717}" dt="2024-07-12T12:46:11.393" v="1687" actId="14100"/>
          <ac:spMkLst>
            <pc:docMk/>
            <pc:sldMk cId="314266568" sldId="765"/>
            <ac:spMk id="4" creationId="{B87BD777-1E8A-350E-7907-F85EEA9EE7D2}"/>
          </ac:spMkLst>
        </pc:spChg>
      </pc:sldChg>
      <pc:sldChg chg="modSp add mod ord">
        <pc:chgData name="Albie Melia  (EU Projects &amp; Communication Specialist)" userId="2d1a2eb5-dfb4-4d11-8423-60408b1fc395" providerId="ADAL" clId="{A47526F3-5920-42D8-9700-FD6D77559717}" dt="2024-07-12T12:49:12.218" v="1696"/>
        <pc:sldMkLst>
          <pc:docMk/>
          <pc:sldMk cId="2959706100" sldId="766"/>
        </pc:sldMkLst>
        <pc:spChg chg="mod">
          <ac:chgData name="Albie Melia  (EU Projects &amp; Communication Specialist)" userId="2d1a2eb5-dfb4-4d11-8423-60408b1fc395" providerId="ADAL" clId="{A47526F3-5920-42D8-9700-FD6D77559717}" dt="2024-07-12T12:49:00.882" v="1695" actId="20577"/>
          <ac:spMkLst>
            <pc:docMk/>
            <pc:sldMk cId="2959706100" sldId="766"/>
            <ac:spMk id="3" creationId="{DA99C726-EEB8-A064-EA02-A4AF797D25D2}"/>
          </ac:spMkLst>
        </pc:spChg>
        <pc:spChg chg="mod">
          <ac:chgData name="Albie Melia  (EU Projects &amp; Communication Specialist)" userId="2d1a2eb5-dfb4-4d11-8423-60408b1fc395" providerId="ADAL" clId="{A47526F3-5920-42D8-9700-FD6D77559717}" dt="2024-07-12T12:49:12.218" v="1696"/>
          <ac:spMkLst>
            <pc:docMk/>
            <pc:sldMk cId="2959706100" sldId="766"/>
            <ac:spMk id="11" creationId="{09DE250D-399D-3046-A104-9E1DCF4E2437}"/>
          </ac:spMkLst>
        </pc:spChg>
      </pc:sldChg>
      <pc:sldChg chg="modSp add mod ord">
        <pc:chgData name="Albie Melia  (EU Projects &amp; Communication Specialist)" userId="2d1a2eb5-dfb4-4d11-8423-60408b1fc395" providerId="ADAL" clId="{A47526F3-5920-42D8-9700-FD6D77559717}" dt="2024-07-12T13:28:40.789" v="1725" actId="20577"/>
        <pc:sldMkLst>
          <pc:docMk/>
          <pc:sldMk cId="3879872716" sldId="767"/>
        </pc:sldMkLst>
        <pc:spChg chg="mod">
          <ac:chgData name="Albie Melia  (EU Projects &amp; Communication Specialist)" userId="2d1a2eb5-dfb4-4d11-8423-60408b1fc395" providerId="ADAL" clId="{A47526F3-5920-42D8-9700-FD6D77559717}" dt="2024-07-12T13:28:40.789" v="1725" actId="20577"/>
          <ac:spMkLst>
            <pc:docMk/>
            <pc:sldMk cId="3879872716" sldId="767"/>
            <ac:spMk id="67" creationId="{76EC7856-B0EC-004E-A2BE-9CF77555B8D1}"/>
          </ac:spMkLst>
        </pc:spChg>
      </pc:sldChg>
      <pc:sldChg chg="modSp add mod ord">
        <pc:chgData name="Albie Melia  (EU Projects &amp; Communication Specialist)" userId="2d1a2eb5-dfb4-4d11-8423-60408b1fc395" providerId="ADAL" clId="{A47526F3-5920-42D8-9700-FD6D77559717}" dt="2024-07-12T15:03:38.836" v="2189" actId="20577"/>
        <pc:sldMkLst>
          <pc:docMk/>
          <pc:sldMk cId="13540822" sldId="768"/>
        </pc:sldMkLst>
        <pc:spChg chg="mod">
          <ac:chgData name="Albie Melia  (EU Projects &amp; Communication Specialist)" userId="2d1a2eb5-dfb4-4d11-8423-60408b1fc395" providerId="ADAL" clId="{A47526F3-5920-42D8-9700-FD6D77559717}" dt="2024-07-12T15:03:38.836" v="2189" actId="20577"/>
          <ac:spMkLst>
            <pc:docMk/>
            <pc:sldMk cId="13540822" sldId="768"/>
            <ac:spMk id="3" creationId="{35AC186C-5DE3-6542-A610-70101C6B0F93}"/>
          </ac:spMkLst>
        </pc:spChg>
      </pc:sldChg>
      <pc:sldChg chg="addSp delSp modSp new mod">
        <pc:chgData name="Albie Melia  (EU Projects &amp; Communication Specialist)" userId="2d1a2eb5-dfb4-4d11-8423-60408b1fc395" providerId="ADAL" clId="{A47526F3-5920-42D8-9700-FD6D77559717}" dt="2024-07-12T14:24:28.411" v="1734"/>
        <pc:sldMkLst>
          <pc:docMk/>
          <pc:sldMk cId="412259386" sldId="769"/>
        </pc:sldMkLst>
        <pc:spChg chg="mod">
          <ac:chgData name="Albie Melia  (EU Projects &amp; Communication Specialist)" userId="2d1a2eb5-dfb4-4d11-8423-60408b1fc395" providerId="ADAL" clId="{A47526F3-5920-42D8-9700-FD6D77559717}" dt="2024-07-12T14:24:28.411" v="1734"/>
          <ac:spMkLst>
            <pc:docMk/>
            <pc:sldMk cId="412259386" sldId="769"/>
            <ac:spMk id="2" creationId="{D0180CBB-1AE3-B9B5-5BE9-8ACA807E3CAB}"/>
          </ac:spMkLst>
        </pc:spChg>
        <pc:spChg chg="add del mod">
          <ac:chgData name="Albie Melia  (EU Projects &amp; Communication Specialist)" userId="2d1a2eb5-dfb4-4d11-8423-60408b1fc395" providerId="ADAL" clId="{A47526F3-5920-42D8-9700-FD6D77559717}" dt="2024-07-12T14:24:19.117" v="1733" actId="123"/>
          <ac:spMkLst>
            <pc:docMk/>
            <pc:sldMk cId="412259386" sldId="769"/>
            <ac:spMk id="3" creationId="{FB3F0A68-ED83-2BCE-4835-F603EE56477D}"/>
          </ac:spMkLst>
        </pc:spChg>
        <pc:spChg chg="add mod">
          <ac:chgData name="Albie Melia  (EU Projects &amp; Communication Specialist)" userId="2d1a2eb5-dfb4-4d11-8423-60408b1fc395" providerId="ADAL" clId="{A47526F3-5920-42D8-9700-FD6D77559717}" dt="2024-07-12T14:24:10.508" v="1728"/>
          <ac:spMkLst>
            <pc:docMk/>
            <pc:sldMk cId="412259386" sldId="769"/>
            <ac:spMk id="4" creationId="{D6E7C288-C640-4B24-9709-B8C0155E0834}"/>
          </ac:spMkLst>
        </pc:spChg>
      </pc:sldChg>
      <pc:sldChg chg="modSp new mod">
        <pc:chgData name="Albie Melia  (EU Projects &amp; Communication Specialist)" userId="2d1a2eb5-dfb4-4d11-8423-60408b1fc395" providerId="ADAL" clId="{A47526F3-5920-42D8-9700-FD6D77559717}" dt="2024-07-12T14:26:54.074" v="1906" actId="20577"/>
        <pc:sldMkLst>
          <pc:docMk/>
          <pc:sldMk cId="2596117776" sldId="770"/>
        </pc:sldMkLst>
        <pc:spChg chg="mod">
          <ac:chgData name="Albie Melia  (EU Projects &amp; Communication Specialist)" userId="2d1a2eb5-dfb4-4d11-8423-60408b1fc395" providerId="ADAL" clId="{A47526F3-5920-42D8-9700-FD6D77559717}" dt="2024-07-12T14:25:27.772" v="1740" actId="20577"/>
          <ac:spMkLst>
            <pc:docMk/>
            <pc:sldMk cId="2596117776" sldId="770"/>
            <ac:spMk id="2" creationId="{E835D7B2-0DE3-5688-EA7F-16A4237CC2EF}"/>
          </ac:spMkLst>
        </pc:spChg>
        <pc:spChg chg="mod">
          <ac:chgData name="Albie Melia  (EU Projects &amp; Communication Specialist)" userId="2d1a2eb5-dfb4-4d11-8423-60408b1fc395" providerId="ADAL" clId="{A47526F3-5920-42D8-9700-FD6D77559717}" dt="2024-07-12T14:26:10.202" v="1795" actId="123"/>
          <ac:spMkLst>
            <pc:docMk/>
            <pc:sldMk cId="2596117776" sldId="770"/>
            <ac:spMk id="3" creationId="{11A56D87-965A-EB1E-C50B-ED6F455EC65A}"/>
          </ac:spMkLst>
        </pc:spChg>
        <pc:spChg chg="mod">
          <ac:chgData name="Albie Melia  (EU Projects &amp; Communication Specialist)" userId="2d1a2eb5-dfb4-4d11-8423-60408b1fc395" providerId="ADAL" clId="{A47526F3-5920-42D8-9700-FD6D77559717}" dt="2024-07-12T14:25:42.669" v="1745" actId="20577"/>
          <ac:spMkLst>
            <pc:docMk/>
            <pc:sldMk cId="2596117776" sldId="770"/>
            <ac:spMk id="4" creationId="{0079C553-4B72-B5B3-9CC4-BB613B58D6EB}"/>
          </ac:spMkLst>
        </pc:spChg>
        <pc:spChg chg="mod">
          <ac:chgData name="Albie Melia  (EU Projects &amp; Communication Specialist)" userId="2d1a2eb5-dfb4-4d11-8423-60408b1fc395" providerId="ADAL" clId="{A47526F3-5920-42D8-9700-FD6D77559717}" dt="2024-07-12T14:26:18.197" v="1798" actId="20577"/>
          <ac:spMkLst>
            <pc:docMk/>
            <pc:sldMk cId="2596117776" sldId="770"/>
            <ac:spMk id="5" creationId="{0B219197-84B0-BDB8-BE87-38514AB9F439}"/>
          </ac:spMkLst>
        </pc:spChg>
        <pc:spChg chg="mod">
          <ac:chgData name="Albie Melia  (EU Projects &amp; Communication Specialist)" userId="2d1a2eb5-dfb4-4d11-8423-60408b1fc395" providerId="ADAL" clId="{A47526F3-5920-42D8-9700-FD6D77559717}" dt="2024-07-12T14:26:52.288" v="1904" actId="20577"/>
          <ac:spMkLst>
            <pc:docMk/>
            <pc:sldMk cId="2596117776" sldId="770"/>
            <ac:spMk id="6" creationId="{86701C2F-29FA-681A-2B06-209828014B6B}"/>
          </ac:spMkLst>
        </pc:spChg>
        <pc:spChg chg="mod">
          <ac:chgData name="Albie Melia  (EU Projects &amp; Communication Specialist)" userId="2d1a2eb5-dfb4-4d11-8423-60408b1fc395" providerId="ADAL" clId="{A47526F3-5920-42D8-9700-FD6D77559717}" dt="2024-07-12T14:26:54.074" v="1906" actId="20577"/>
          <ac:spMkLst>
            <pc:docMk/>
            <pc:sldMk cId="2596117776" sldId="770"/>
            <ac:spMk id="7" creationId="{276AE8E7-11F0-2AD1-5C01-6CF2722B5928}"/>
          </ac:spMkLst>
        </pc:spChg>
      </pc:sldChg>
      <pc:sldChg chg="modSp new mod">
        <pc:chgData name="Albie Melia  (EU Projects &amp; Communication Specialist)" userId="2d1a2eb5-dfb4-4d11-8423-60408b1fc395" providerId="ADAL" clId="{A47526F3-5920-42D8-9700-FD6D77559717}" dt="2024-07-12T14:27:32.572" v="1921" actId="20577"/>
        <pc:sldMkLst>
          <pc:docMk/>
          <pc:sldMk cId="4060030456" sldId="771"/>
        </pc:sldMkLst>
        <pc:spChg chg="mod">
          <ac:chgData name="Albie Melia  (EU Projects &amp; Communication Specialist)" userId="2d1a2eb5-dfb4-4d11-8423-60408b1fc395" providerId="ADAL" clId="{A47526F3-5920-42D8-9700-FD6D77559717}" dt="2024-07-12T14:27:15.644" v="1913" actId="20577"/>
          <ac:spMkLst>
            <pc:docMk/>
            <pc:sldMk cId="4060030456" sldId="771"/>
            <ac:spMk id="2" creationId="{3CF26E2F-597F-EFF3-50C1-BB2800C45BB9}"/>
          </ac:spMkLst>
        </pc:spChg>
        <pc:spChg chg="mod">
          <ac:chgData name="Albie Melia  (EU Projects &amp; Communication Specialist)" userId="2d1a2eb5-dfb4-4d11-8423-60408b1fc395" providerId="ADAL" clId="{A47526F3-5920-42D8-9700-FD6D77559717}" dt="2024-07-12T14:27:14.189" v="1911" actId="21"/>
          <ac:spMkLst>
            <pc:docMk/>
            <pc:sldMk cId="4060030456" sldId="771"/>
            <ac:spMk id="3" creationId="{1E357A3E-693C-23C7-90B6-9EFEB28860A7}"/>
          </ac:spMkLst>
        </pc:spChg>
        <pc:spChg chg="mod">
          <ac:chgData name="Albie Melia  (EU Projects &amp; Communication Specialist)" userId="2d1a2eb5-dfb4-4d11-8423-60408b1fc395" providerId="ADAL" clId="{A47526F3-5920-42D8-9700-FD6D77559717}" dt="2024-07-12T14:27:30.599" v="1919" actId="20577"/>
          <ac:spMkLst>
            <pc:docMk/>
            <pc:sldMk cId="4060030456" sldId="771"/>
            <ac:spMk id="4" creationId="{1BCBA5BB-2F26-116C-00E2-626CF5030566}"/>
          </ac:spMkLst>
        </pc:spChg>
        <pc:spChg chg="mod">
          <ac:chgData name="Albie Melia  (EU Projects &amp; Communication Specialist)" userId="2d1a2eb5-dfb4-4d11-8423-60408b1fc395" providerId="ADAL" clId="{A47526F3-5920-42D8-9700-FD6D77559717}" dt="2024-07-12T14:27:32.572" v="1921" actId="20577"/>
          <ac:spMkLst>
            <pc:docMk/>
            <pc:sldMk cId="4060030456" sldId="771"/>
            <ac:spMk id="5" creationId="{43393067-BC16-CDB1-971F-424AB0831B03}"/>
          </ac:spMkLst>
        </pc:spChg>
      </pc:sldChg>
      <pc:sldChg chg="modSp new mod">
        <pc:chgData name="Albie Melia  (EU Projects &amp; Communication Specialist)" userId="2d1a2eb5-dfb4-4d11-8423-60408b1fc395" providerId="ADAL" clId="{A47526F3-5920-42D8-9700-FD6D77559717}" dt="2024-07-12T14:42:53.319" v="1927"/>
        <pc:sldMkLst>
          <pc:docMk/>
          <pc:sldMk cId="4282541145" sldId="772"/>
        </pc:sldMkLst>
        <pc:spChg chg="mod">
          <ac:chgData name="Albie Melia  (EU Projects &amp; Communication Specialist)" userId="2d1a2eb5-dfb4-4d11-8423-60408b1fc395" providerId="ADAL" clId="{A47526F3-5920-42D8-9700-FD6D77559717}" dt="2024-07-12T14:42:53.319" v="1927"/>
          <ac:spMkLst>
            <pc:docMk/>
            <pc:sldMk cId="4282541145" sldId="772"/>
            <ac:spMk id="2" creationId="{1F59965C-12F1-050D-C10B-AB9DDED6CB54}"/>
          </ac:spMkLst>
        </pc:spChg>
        <pc:spChg chg="mod">
          <ac:chgData name="Albie Melia  (EU Projects &amp; Communication Specialist)" userId="2d1a2eb5-dfb4-4d11-8423-60408b1fc395" providerId="ADAL" clId="{A47526F3-5920-42D8-9700-FD6D77559717}" dt="2024-07-12T14:42:43.436" v="1926" actId="123"/>
          <ac:spMkLst>
            <pc:docMk/>
            <pc:sldMk cId="4282541145" sldId="772"/>
            <ac:spMk id="3" creationId="{2443C238-C6DA-8F7C-82CE-95A6B7C4B24E}"/>
          </ac:spMkLst>
        </pc:spChg>
      </pc:sldChg>
      <pc:sldChg chg="modSp add mod ord">
        <pc:chgData name="Albie Melia  (EU Projects &amp; Communication Specialist)" userId="2d1a2eb5-dfb4-4d11-8423-60408b1fc395" providerId="ADAL" clId="{A47526F3-5920-42D8-9700-FD6D77559717}" dt="2024-07-12T14:46:45.394" v="1968" actId="14100"/>
        <pc:sldMkLst>
          <pc:docMk/>
          <pc:sldMk cId="3903086940" sldId="773"/>
        </pc:sldMkLst>
        <pc:spChg chg="mod">
          <ac:chgData name="Albie Melia  (EU Projects &amp; Communication Specialist)" userId="2d1a2eb5-dfb4-4d11-8423-60408b1fc395" providerId="ADAL" clId="{A47526F3-5920-42D8-9700-FD6D77559717}" dt="2024-07-12T14:45:19.910" v="1938" actId="20577"/>
          <ac:spMkLst>
            <pc:docMk/>
            <pc:sldMk cId="3903086940" sldId="773"/>
            <ac:spMk id="2" creationId="{D677B8A5-EA9A-1D2D-E3C0-080DA4FA37E4}"/>
          </ac:spMkLst>
        </pc:spChg>
        <pc:spChg chg="mod">
          <ac:chgData name="Albie Melia  (EU Projects &amp; Communication Specialist)" userId="2d1a2eb5-dfb4-4d11-8423-60408b1fc395" providerId="ADAL" clId="{A47526F3-5920-42D8-9700-FD6D77559717}" dt="2024-07-12T14:45:38.270" v="1942" actId="20577"/>
          <ac:spMkLst>
            <pc:docMk/>
            <pc:sldMk cId="3903086940" sldId="773"/>
            <ac:spMk id="3" creationId="{BE8ACA23-C6E0-4B4C-E6CF-74E456D1A083}"/>
          </ac:spMkLst>
        </pc:spChg>
        <pc:spChg chg="mod">
          <ac:chgData name="Albie Melia  (EU Projects &amp; Communication Specialist)" userId="2d1a2eb5-dfb4-4d11-8423-60408b1fc395" providerId="ADAL" clId="{A47526F3-5920-42D8-9700-FD6D77559717}" dt="2024-07-12T14:46:17.352" v="1946" actId="20577"/>
          <ac:spMkLst>
            <pc:docMk/>
            <pc:sldMk cId="3903086940" sldId="773"/>
            <ac:spMk id="4" creationId="{6076C73D-ACDB-C8D4-7CE9-28BA00AFAA3F}"/>
          </ac:spMkLst>
        </pc:spChg>
        <pc:spChg chg="mod">
          <ac:chgData name="Albie Melia  (EU Projects &amp; Communication Specialist)" userId="2d1a2eb5-dfb4-4d11-8423-60408b1fc395" providerId="ADAL" clId="{A47526F3-5920-42D8-9700-FD6D77559717}" dt="2024-07-12T14:46:33.085" v="1953" actId="20577"/>
          <ac:spMkLst>
            <pc:docMk/>
            <pc:sldMk cId="3903086940" sldId="773"/>
            <ac:spMk id="5" creationId="{F1FE476A-DA9C-0C69-06EA-882BB28C14E6}"/>
          </ac:spMkLst>
        </pc:spChg>
        <pc:spChg chg="mod">
          <ac:chgData name="Albie Melia  (EU Projects &amp; Communication Specialist)" userId="2d1a2eb5-dfb4-4d11-8423-60408b1fc395" providerId="ADAL" clId="{A47526F3-5920-42D8-9700-FD6D77559717}" dt="2024-07-12T14:46:45.394" v="1968" actId="14100"/>
          <ac:spMkLst>
            <pc:docMk/>
            <pc:sldMk cId="3903086940" sldId="773"/>
            <ac:spMk id="8" creationId="{F1457A2F-6CF0-0E5E-5303-E6F04699B4DF}"/>
          </ac:spMkLst>
        </pc:spChg>
      </pc:sldChg>
      <pc:sldChg chg="modSp add mod">
        <pc:chgData name="Albie Melia  (EU Projects &amp; Communication Specialist)" userId="2d1a2eb5-dfb4-4d11-8423-60408b1fc395" providerId="ADAL" clId="{A47526F3-5920-42D8-9700-FD6D77559717}" dt="2024-07-12T14:50:23.445" v="2036" actId="20577"/>
        <pc:sldMkLst>
          <pc:docMk/>
          <pc:sldMk cId="339878881" sldId="774"/>
        </pc:sldMkLst>
        <pc:spChg chg="mod">
          <ac:chgData name="Albie Melia  (EU Projects &amp; Communication Specialist)" userId="2d1a2eb5-dfb4-4d11-8423-60408b1fc395" providerId="ADAL" clId="{A47526F3-5920-42D8-9700-FD6D77559717}" dt="2024-07-12T14:47:17.630" v="1980" actId="20577"/>
          <ac:spMkLst>
            <pc:docMk/>
            <pc:sldMk cId="339878881" sldId="774"/>
            <ac:spMk id="2" creationId="{D677B8A5-EA9A-1D2D-E3C0-080DA4FA37E4}"/>
          </ac:spMkLst>
        </pc:spChg>
        <pc:spChg chg="mod">
          <ac:chgData name="Albie Melia  (EU Projects &amp; Communication Specialist)" userId="2d1a2eb5-dfb4-4d11-8423-60408b1fc395" providerId="ADAL" clId="{A47526F3-5920-42D8-9700-FD6D77559717}" dt="2024-07-12T14:48:42.664" v="1988" actId="20577"/>
          <ac:spMkLst>
            <pc:docMk/>
            <pc:sldMk cId="339878881" sldId="774"/>
            <ac:spMk id="3" creationId="{BE8ACA23-C6E0-4B4C-E6CF-74E456D1A083}"/>
          </ac:spMkLst>
        </pc:spChg>
        <pc:spChg chg="mod">
          <ac:chgData name="Albie Melia  (EU Projects &amp; Communication Specialist)" userId="2d1a2eb5-dfb4-4d11-8423-60408b1fc395" providerId="ADAL" clId="{A47526F3-5920-42D8-9700-FD6D77559717}" dt="2024-07-12T14:50:23.445" v="2036" actId="20577"/>
          <ac:spMkLst>
            <pc:docMk/>
            <pc:sldMk cId="339878881" sldId="774"/>
            <ac:spMk id="4" creationId="{6076C73D-ACDB-C8D4-7CE9-28BA00AFAA3F}"/>
          </ac:spMkLst>
        </pc:spChg>
        <pc:spChg chg="mod">
          <ac:chgData name="Albie Melia  (EU Projects &amp; Communication Specialist)" userId="2d1a2eb5-dfb4-4d11-8423-60408b1fc395" providerId="ADAL" clId="{A47526F3-5920-42D8-9700-FD6D77559717}" dt="2024-07-12T14:50:15.679" v="2019" actId="20577"/>
          <ac:spMkLst>
            <pc:docMk/>
            <pc:sldMk cId="339878881" sldId="774"/>
            <ac:spMk id="5" creationId="{F1FE476A-DA9C-0C69-06EA-882BB28C14E6}"/>
          </ac:spMkLst>
        </pc:spChg>
        <pc:spChg chg="mod">
          <ac:chgData name="Albie Melia  (EU Projects &amp; Communication Specialist)" userId="2d1a2eb5-dfb4-4d11-8423-60408b1fc395" providerId="ADAL" clId="{A47526F3-5920-42D8-9700-FD6D77559717}" dt="2024-07-12T14:47:12.225" v="1976" actId="14100"/>
          <ac:spMkLst>
            <pc:docMk/>
            <pc:sldMk cId="339878881" sldId="774"/>
            <ac:spMk id="8" creationId="{F1457A2F-6CF0-0E5E-5303-E6F04699B4DF}"/>
          </ac:spMkLst>
        </pc:spChg>
      </pc:sldChg>
      <pc:sldChg chg="modSp new mod">
        <pc:chgData name="Albie Melia  (EU Projects &amp; Communication Specialist)" userId="2d1a2eb5-dfb4-4d11-8423-60408b1fc395" providerId="ADAL" clId="{A47526F3-5920-42D8-9700-FD6D77559717}" dt="2024-07-12T14:55:21.632" v="2045" actId="1076"/>
        <pc:sldMkLst>
          <pc:docMk/>
          <pc:sldMk cId="774535940" sldId="775"/>
        </pc:sldMkLst>
        <pc:spChg chg="mod">
          <ac:chgData name="Albie Melia  (EU Projects &amp; Communication Specialist)" userId="2d1a2eb5-dfb4-4d11-8423-60408b1fc395" providerId="ADAL" clId="{A47526F3-5920-42D8-9700-FD6D77559717}" dt="2024-07-12T14:55:03.789" v="2039" actId="14100"/>
          <ac:spMkLst>
            <pc:docMk/>
            <pc:sldMk cId="774535940" sldId="775"/>
            <ac:spMk id="3" creationId="{395EBD14-11E9-1D21-87B8-8CA67DE6ACF4}"/>
          </ac:spMkLst>
        </pc:spChg>
        <pc:spChg chg="mod">
          <ac:chgData name="Albie Melia  (EU Projects &amp; Communication Specialist)" userId="2d1a2eb5-dfb4-4d11-8423-60408b1fc395" providerId="ADAL" clId="{A47526F3-5920-42D8-9700-FD6D77559717}" dt="2024-07-12T14:55:21.632" v="2045" actId="1076"/>
          <ac:spMkLst>
            <pc:docMk/>
            <pc:sldMk cId="774535940" sldId="775"/>
            <ac:spMk id="4" creationId="{F9700A35-0E13-5869-755E-7F304371AD36}"/>
          </ac:spMkLst>
        </pc:spChg>
      </pc:sldChg>
      <pc:sldChg chg="delSp modSp new mod">
        <pc:chgData name="Albie Melia  (EU Projects &amp; Communication Specialist)" userId="2d1a2eb5-dfb4-4d11-8423-60408b1fc395" providerId="ADAL" clId="{A47526F3-5920-42D8-9700-FD6D77559717}" dt="2024-07-12T14:56:24.890" v="2071" actId="123"/>
        <pc:sldMkLst>
          <pc:docMk/>
          <pc:sldMk cId="3158126355" sldId="776"/>
        </pc:sldMkLst>
        <pc:spChg chg="del">
          <ac:chgData name="Albie Melia  (EU Projects &amp; Communication Specialist)" userId="2d1a2eb5-dfb4-4d11-8423-60408b1fc395" providerId="ADAL" clId="{A47526F3-5920-42D8-9700-FD6D77559717}" dt="2024-07-12T14:56:07.291" v="2055" actId="478"/>
          <ac:spMkLst>
            <pc:docMk/>
            <pc:sldMk cId="3158126355" sldId="776"/>
            <ac:spMk id="2" creationId="{7554BF13-6B7C-FBAC-021B-0E453F0B6956}"/>
          </ac:spMkLst>
        </pc:spChg>
        <pc:spChg chg="mod">
          <ac:chgData name="Albie Melia  (EU Projects &amp; Communication Specialist)" userId="2d1a2eb5-dfb4-4d11-8423-60408b1fc395" providerId="ADAL" clId="{A47526F3-5920-42D8-9700-FD6D77559717}" dt="2024-07-12T14:56:24.890" v="2071" actId="123"/>
          <ac:spMkLst>
            <pc:docMk/>
            <pc:sldMk cId="3158126355" sldId="776"/>
            <ac:spMk id="3" creationId="{FFC9E2D6-1656-DC73-9AB4-2F37BC2FFAAA}"/>
          </ac:spMkLst>
        </pc:spChg>
      </pc:sldChg>
      <pc:sldChg chg="modSp new mod">
        <pc:chgData name="Albie Melia  (EU Projects &amp; Communication Specialist)" userId="2d1a2eb5-dfb4-4d11-8423-60408b1fc395" providerId="ADAL" clId="{A47526F3-5920-42D8-9700-FD6D77559717}" dt="2024-07-12T15:00:01.659" v="2087" actId="20577"/>
        <pc:sldMkLst>
          <pc:docMk/>
          <pc:sldMk cId="2531942116" sldId="777"/>
        </pc:sldMkLst>
        <pc:spChg chg="mod">
          <ac:chgData name="Albie Melia  (EU Projects &amp; Communication Specialist)" userId="2d1a2eb5-dfb4-4d11-8423-60408b1fc395" providerId="ADAL" clId="{A47526F3-5920-42D8-9700-FD6D77559717}" dt="2024-07-12T14:59:28.593" v="2076" actId="1076"/>
          <ac:spMkLst>
            <pc:docMk/>
            <pc:sldMk cId="2531942116" sldId="777"/>
            <ac:spMk id="3" creationId="{279F8615-E5FF-4731-54A8-B0D9C2F930A2}"/>
          </ac:spMkLst>
        </pc:spChg>
        <pc:spChg chg="mod">
          <ac:chgData name="Albie Melia  (EU Projects &amp; Communication Specialist)" userId="2d1a2eb5-dfb4-4d11-8423-60408b1fc395" providerId="ADAL" clId="{A47526F3-5920-42D8-9700-FD6D77559717}" dt="2024-07-12T15:00:01.659" v="2087" actId="20577"/>
          <ac:spMkLst>
            <pc:docMk/>
            <pc:sldMk cId="2531942116" sldId="777"/>
            <ac:spMk id="4" creationId="{93A88577-5D92-0A07-CB7A-FEC814F6A30F}"/>
          </ac:spMkLst>
        </pc:spChg>
      </pc:sldChg>
      <pc:sldChg chg="new del">
        <pc:chgData name="Albie Melia  (EU Projects &amp; Communication Specialist)" userId="2d1a2eb5-dfb4-4d11-8423-60408b1fc395" providerId="ADAL" clId="{A47526F3-5920-42D8-9700-FD6D77559717}" dt="2024-07-12T14:59:18.694" v="2073" actId="47"/>
        <pc:sldMkLst>
          <pc:docMk/>
          <pc:sldMk cId="2604475818" sldId="777"/>
        </pc:sldMkLst>
      </pc:sldChg>
      <pc:sldChg chg="modSp add mod">
        <pc:chgData name="Albie Melia  (EU Projects &amp; Communication Specialist)" userId="2d1a2eb5-dfb4-4d11-8423-60408b1fc395" providerId="ADAL" clId="{A47526F3-5920-42D8-9700-FD6D77559717}" dt="2024-07-12T15:01:40.510" v="2126" actId="20577"/>
        <pc:sldMkLst>
          <pc:docMk/>
          <pc:sldMk cId="331596586" sldId="778"/>
        </pc:sldMkLst>
        <pc:spChg chg="mod">
          <ac:chgData name="Albie Melia  (EU Projects &amp; Communication Specialist)" userId="2d1a2eb5-dfb4-4d11-8423-60408b1fc395" providerId="ADAL" clId="{A47526F3-5920-42D8-9700-FD6D77559717}" dt="2024-07-12T15:01:40.510" v="2126" actId="20577"/>
          <ac:spMkLst>
            <pc:docMk/>
            <pc:sldMk cId="331596586" sldId="778"/>
            <ac:spMk id="4" creationId="{93A88577-5D92-0A07-CB7A-FEC814F6A30F}"/>
          </ac:spMkLst>
        </pc:spChg>
      </pc:sldChg>
      <pc:sldChg chg="modSp add mod ord">
        <pc:chgData name="Albie Melia  (EU Projects &amp; Communication Specialist)" userId="2d1a2eb5-dfb4-4d11-8423-60408b1fc395" providerId="ADAL" clId="{A47526F3-5920-42D8-9700-FD6D77559717}" dt="2024-07-12T15:05:28.327" v="2204" actId="20577"/>
        <pc:sldMkLst>
          <pc:docMk/>
          <pc:sldMk cId="4152271794" sldId="779"/>
        </pc:sldMkLst>
        <pc:spChg chg="mod">
          <ac:chgData name="Albie Melia  (EU Projects &amp; Communication Specialist)" userId="2d1a2eb5-dfb4-4d11-8423-60408b1fc395" providerId="ADAL" clId="{A47526F3-5920-42D8-9700-FD6D77559717}" dt="2024-07-12T15:05:28.327" v="2204" actId="20577"/>
          <ac:spMkLst>
            <pc:docMk/>
            <pc:sldMk cId="4152271794" sldId="779"/>
            <ac:spMk id="4" creationId="{B87BD777-1E8A-350E-7907-F85EEA9EE7D2}"/>
          </ac:spMkLst>
        </pc:spChg>
      </pc:sldChg>
      <pc:sldChg chg="modSp add mod ord">
        <pc:chgData name="Albie Melia  (EU Projects &amp; Communication Specialist)" userId="2d1a2eb5-dfb4-4d11-8423-60408b1fc395" providerId="ADAL" clId="{A47526F3-5920-42D8-9700-FD6D77559717}" dt="2024-07-12T15:09:44.350" v="2296" actId="1076"/>
        <pc:sldMkLst>
          <pc:docMk/>
          <pc:sldMk cId="2091132721" sldId="780"/>
        </pc:sldMkLst>
        <pc:spChg chg="mod">
          <ac:chgData name="Albie Melia  (EU Projects &amp; Communication Specialist)" userId="2d1a2eb5-dfb4-4d11-8423-60408b1fc395" providerId="ADAL" clId="{A47526F3-5920-42D8-9700-FD6D77559717}" dt="2024-07-12T15:09:42.163" v="2295" actId="1076"/>
          <ac:spMkLst>
            <pc:docMk/>
            <pc:sldMk cId="2091132721" sldId="780"/>
            <ac:spMk id="3" creationId="{B99DF8E9-ACDE-6102-CD4C-07F3ACB9D0BB}"/>
          </ac:spMkLst>
        </pc:spChg>
        <pc:spChg chg="mod">
          <ac:chgData name="Albie Melia  (EU Projects &amp; Communication Specialist)" userId="2d1a2eb5-dfb4-4d11-8423-60408b1fc395" providerId="ADAL" clId="{A47526F3-5920-42D8-9700-FD6D77559717}" dt="2024-07-12T15:09:44.350" v="2296" actId="1076"/>
          <ac:spMkLst>
            <pc:docMk/>
            <pc:sldMk cId="2091132721" sldId="780"/>
            <ac:spMk id="4" creationId="{B87BD777-1E8A-350E-7907-F85EEA9EE7D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1/13/2025</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1/13/2025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807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965491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387924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310264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8562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4051133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417664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221177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2802067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917452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2333096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4224647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2449438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01">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C2493589-430F-B785-BC26-0C4DA22CEB55}"/>
              </a:ext>
            </a:extLst>
          </p:cNvPr>
          <p:cNvSpPr/>
          <p:nvPr userDrawn="1"/>
        </p:nvSpPr>
        <p:spPr>
          <a:xfrm>
            <a:off x="894621" y="3354"/>
            <a:ext cx="4052477" cy="3893456"/>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11496E"/>
          </a:solidFill>
          <a:ln w="30808" cap="flat">
            <a:noFill/>
            <a:prstDash val="solid"/>
            <a:miter/>
          </a:ln>
        </p:spPr>
        <p:txBody>
          <a:bodyPr rtlCol="0" anchor="ctr"/>
          <a:lstStyle/>
          <a:p>
            <a:endParaRPr lang="en-US" sz="2069"/>
          </a:p>
        </p:txBody>
      </p:sp>
      <p:sp>
        <p:nvSpPr>
          <p:cNvPr id="11" name="Freeform 10">
            <a:extLst>
              <a:ext uri="{FF2B5EF4-FFF2-40B4-BE49-F238E27FC236}">
                <a16:creationId xmlns:a16="http://schemas.microsoft.com/office/drawing/2014/main" id="{0121DBA3-08D2-1337-EDEB-01D14E7869BC}"/>
              </a:ext>
            </a:extLst>
          </p:cNvPr>
          <p:cNvSpPr/>
          <p:nvPr userDrawn="1"/>
        </p:nvSpPr>
        <p:spPr>
          <a:xfrm>
            <a:off x="8058541" y="4455275"/>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2094D2"/>
          </a:solidFill>
          <a:ln w="30808" cap="flat">
            <a:noFill/>
            <a:prstDash val="solid"/>
            <a:miter/>
          </a:ln>
        </p:spPr>
        <p:txBody>
          <a:bodyPr rtlCol="0" anchor="ctr"/>
          <a:lstStyle/>
          <a:p>
            <a:endParaRPr lang="en-US" sz="2069"/>
          </a:p>
        </p:txBody>
      </p:sp>
      <p:sp>
        <p:nvSpPr>
          <p:cNvPr id="163" name="Picture Placeholder 166">
            <a:extLst>
              <a:ext uri="{FF2B5EF4-FFF2-40B4-BE49-F238E27FC236}">
                <a16:creationId xmlns:a16="http://schemas.microsoft.com/office/drawing/2014/main" id="{8576E01D-F3B8-44FF-FE85-6D11D63B2D77}"/>
              </a:ext>
            </a:extLst>
          </p:cNvPr>
          <p:cNvSpPr>
            <a:spLocks noGrp="1"/>
          </p:cNvSpPr>
          <p:nvPr>
            <p:ph type="pic" sz="quarter" idx="44"/>
          </p:nvPr>
        </p:nvSpPr>
        <p:spPr>
          <a:xfrm>
            <a:off x="446723" y="3355"/>
            <a:ext cx="11251935" cy="4624906"/>
          </a:xfrm>
          <a:custGeom>
            <a:avLst/>
            <a:gdLst>
              <a:gd name="connsiteX0" fmla="*/ 0 w 11251935"/>
              <a:gd name="connsiteY0" fmla="*/ 0 h 4624906"/>
              <a:gd name="connsiteX1" fmla="*/ 447898 w 11251935"/>
              <a:gd name="connsiteY1" fmla="*/ 0 h 4624906"/>
              <a:gd name="connsiteX2" fmla="*/ 447898 w 11251935"/>
              <a:gd name="connsiteY2" fmla="*/ 3893455 h 4624906"/>
              <a:gd name="connsiteX3" fmla="*/ 4500376 w 11251935"/>
              <a:gd name="connsiteY3" fmla="*/ 3893455 h 4624906"/>
              <a:gd name="connsiteX4" fmla="*/ 4500376 w 11251935"/>
              <a:gd name="connsiteY4" fmla="*/ 0 h 4624906"/>
              <a:gd name="connsiteX5" fmla="*/ 11251935 w 11251935"/>
              <a:gd name="connsiteY5" fmla="*/ 0 h 4624906"/>
              <a:gd name="connsiteX6" fmla="*/ 11251935 w 11251935"/>
              <a:gd name="connsiteY6" fmla="*/ 4451920 h 4624906"/>
              <a:gd name="connsiteX7" fmla="*/ 7611818 w 11251935"/>
              <a:gd name="connsiteY7" fmla="*/ 4451920 h 4624906"/>
              <a:gd name="connsiteX8" fmla="*/ 7611818 w 11251935"/>
              <a:gd name="connsiteY8" fmla="*/ 4624906 h 4624906"/>
              <a:gd name="connsiteX9" fmla="*/ 0 w 11251935"/>
              <a:gd name="connsiteY9" fmla="*/ 4624906 h 462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51935" h="4624906">
                <a:moveTo>
                  <a:pt x="0" y="0"/>
                </a:moveTo>
                <a:lnTo>
                  <a:pt x="447898" y="0"/>
                </a:lnTo>
                <a:lnTo>
                  <a:pt x="447898" y="3893455"/>
                </a:lnTo>
                <a:lnTo>
                  <a:pt x="4500376" y="3893455"/>
                </a:lnTo>
                <a:lnTo>
                  <a:pt x="4500376" y="0"/>
                </a:lnTo>
                <a:lnTo>
                  <a:pt x="11251935" y="0"/>
                </a:lnTo>
                <a:lnTo>
                  <a:pt x="11251935" y="4451920"/>
                </a:lnTo>
                <a:lnTo>
                  <a:pt x="7611818" y="4451920"/>
                </a:lnTo>
                <a:lnTo>
                  <a:pt x="7611818" y="4624906"/>
                </a:lnTo>
                <a:lnTo>
                  <a:pt x="0" y="4624906"/>
                </a:lnTo>
                <a:close/>
              </a:path>
            </a:pathLst>
          </a:custGeom>
          <a:solidFill>
            <a:schemeClr val="bg1">
              <a:lumMod val="95000"/>
            </a:schemeClr>
          </a:solidFill>
        </p:spPr>
        <p:txBody>
          <a:bodyPr wrap="square" anchor="ctr">
            <a:noAutofit/>
          </a:bodyPr>
          <a:lstStyle>
            <a:lvl1pPr marL="0" indent="0" algn="ctr">
              <a:buNone/>
              <a:defRPr sz="800">
                <a:solidFill>
                  <a:schemeClr val="bg1"/>
                </a:solidFill>
                <a:latin typeface="Calibri" panose="020F0502020204030204" pitchFamily="34" charset="0"/>
                <a:cs typeface="Calibri" panose="020F0502020204030204" pitchFamily="34" charset="0"/>
              </a:defRPr>
            </a:lvl1pPr>
          </a:lstStyle>
          <a:p>
            <a:endParaRPr lang="en-US" dirty="0"/>
          </a:p>
        </p:txBody>
      </p:sp>
      <p:sp>
        <p:nvSpPr>
          <p:cNvPr id="164" name="Text Placeholder 32">
            <a:extLst>
              <a:ext uri="{FF2B5EF4-FFF2-40B4-BE49-F238E27FC236}">
                <a16:creationId xmlns:a16="http://schemas.microsoft.com/office/drawing/2014/main" id="{D873B4E1-BB2E-A4A5-029F-705A8A4C5835}"/>
              </a:ext>
            </a:extLst>
          </p:cNvPr>
          <p:cNvSpPr>
            <a:spLocks noGrp="1"/>
          </p:cNvSpPr>
          <p:nvPr>
            <p:ph type="body" sz="quarter" idx="16" hasCustomPrompt="1"/>
          </p:nvPr>
        </p:nvSpPr>
        <p:spPr>
          <a:xfrm>
            <a:off x="1148454" y="1582704"/>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Teach Digital</a:t>
            </a:r>
            <a:endParaRPr lang="en-US" dirty="0"/>
          </a:p>
        </p:txBody>
      </p:sp>
      <p:sp>
        <p:nvSpPr>
          <p:cNvPr id="165" name="Text Placeholder 32">
            <a:extLst>
              <a:ext uri="{FF2B5EF4-FFF2-40B4-BE49-F238E27FC236}">
                <a16:creationId xmlns:a16="http://schemas.microsoft.com/office/drawing/2014/main" id="{F19478BD-F969-6302-9A72-BF3E6ECE4F6E}"/>
              </a:ext>
            </a:extLst>
          </p:cNvPr>
          <p:cNvSpPr>
            <a:spLocks noGrp="1"/>
          </p:cNvSpPr>
          <p:nvPr>
            <p:ph type="body" sz="quarter" idx="19" hasCustomPrompt="1"/>
          </p:nvPr>
        </p:nvSpPr>
        <p:spPr>
          <a:xfrm>
            <a:off x="1190579" y="892241"/>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grpSp>
        <p:nvGrpSpPr>
          <p:cNvPr id="166" name="Group 165">
            <a:extLst>
              <a:ext uri="{FF2B5EF4-FFF2-40B4-BE49-F238E27FC236}">
                <a16:creationId xmlns:a16="http://schemas.microsoft.com/office/drawing/2014/main" id="{2E4788F7-99D7-85BC-5AD1-DA1225E1B491}"/>
              </a:ext>
            </a:extLst>
          </p:cNvPr>
          <p:cNvGrpSpPr/>
          <p:nvPr userDrawn="1"/>
        </p:nvGrpSpPr>
        <p:grpSpPr>
          <a:xfrm>
            <a:off x="9333752" y="5720940"/>
            <a:ext cx="2471731" cy="613729"/>
            <a:chOff x="0" y="0"/>
            <a:chExt cx="2301694" cy="571500"/>
          </a:xfrm>
        </p:grpSpPr>
        <p:sp>
          <p:nvSpPr>
            <p:cNvPr id="167" name="Rectangle 166">
              <a:extLst>
                <a:ext uri="{FF2B5EF4-FFF2-40B4-BE49-F238E27FC236}">
                  <a16:creationId xmlns:a16="http://schemas.microsoft.com/office/drawing/2014/main" id="{F8218784-1DCA-E334-CD2A-CDF24C656E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8" name="Picture 167">
              <a:extLst>
                <a:ext uri="{FF2B5EF4-FFF2-40B4-BE49-F238E27FC236}">
                  <a16:creationId xmlns:a16="http://schemas.microsoft.com/office/drawing/2014/main" id="{123C7833-E4B5-2FA7-9F14-F11A62842E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169" name="Text Placeholder 23">
            <a:extLst>
              <a:ext uri="{FF2B5EF4-FFF2-40B4-BE49-F238E27FC236}">
                <a16:creationId xmlns:a16="http://schemas.microsoft.com/office/drawing/2014/main" id="{006CB6A6-08BD-0663-44FE-4284A729F169}"/>
              </a:ext>
            </a:extLst>
          </p:cNvPr>
          <p:cNvSpPr>
            <a:spLocks noGrp="1"/>
          </p:cNvSpPr>
          <p:nvPr>
            <p:ph type="body" sz="quarter" idx="45" hasCustomPrompt="1"/>
          </p:nvPr>
        </p:nvSpPr>
        <p:spPr>
          <a:xfrm>
            <a:off x="8058541" y="4502526"/>
            <a:ext cx="3640117" cy="731140"/>
          </a:xfrm>
          <a:prstGeom prst="rect">
            <a:avLst/>
          </a:prstGeom>
        </p:spPr>
        <p:txBody>
          <a:bodyPr anchor="ctr">
            <a:normAutofit/>
          </a:bodyPr>
          <a:lstStyle>
            <a:lvl1pPr marL="0" indent="0" algn="r">
              <a:buNone/>
              <a:defRPr sz="2800" baseline="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pic>
        <p:nvPicPr>
          <p:cNvPr id="170" name="Graphic 169">
            <a:extLst>
              <a:ext uri="{FF2B5EF4-FFF2-40B4-BE49-F238E27FC236}">
                <a16:creationId xmlns:a16="http://schemas.microsoft.com/office/drawing/2014/main" id="{F00D2B51-D8DE-CEB2-F866-1C8AC41EA2F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55016" y="4266900"/>
            <a:ext cx="5331686" cy="2701388"/>
          </a:xfrm>
          <a:prstGeom prst="rect">
            <a:avLst/>
          </a:prstGeom>
        </p:spPr>
      </p:pic>
    </p:spTree>
    <p:extLst>
      <p:ext uri="{BB962C8B-B14F-4D97-AF65-F5344CB8AC3E}">
        <p14:creationId xmlns:p14="http://schemas.microsoft.com/office/powerpoint/2010/main" val="288380653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7FAD2C0-DBDF-CC43-8DF5-5E7DB4F84012}"/>
              </a:ext>
            </a:extLst>
          </p:cNvPr>
          <p:cNvSpPr/>
          <p:nvPr userDrawn="1"/>
        </p:nvSpPr>
        <p:spPr bwMode="auto">
          <a:xfrm>
            <a:off x="2031599" y="304623"/>
            <a:ext cx="8128800" cy="4355963"/>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dirty="0"/>
          </a:p>
        </p:txBody>
      </p:sp>
      <p:sp>
        <p:nvSpPr>
          <p:cNvPr id="19" name="Picture Placeholder 18">
            <a:extLst>
              <a:ext uri="{FF2B5EF4-FFF2-40B4-BE49-F238E27FC236}">
                <a16:creationId xmlns:a16="http://schemas.microsoft.com/office/drawing/2014/main" id="{98E42465-1BA7-D440-A53F-E8A7AD1B0B47}"/>
              </a:ext>
            </a:extLst>
          </p:cNvPr>
          <p:cNvSpPr>
            <a:spLocks noGrp="1"/>
          </p:cNvSpPr>
          <p:nvPr>
            <p:ph type="pic" sz="quarter" idx="21"/>
          </p:nvPr>
        </p:nvSpPr>
        <p:spPr>
          <a:xfrm>
            <a:off x="0" y="0"/>
            <a:ext cx="12192000" cy="685800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3" name="Text Placeholder 32">
            <a:extLst>
              <a:ext uri="{FF2B5EF4-FFF2-40B4-BE49-F238E27FC236}">
                <a16:creationId xmlns:a16="http://schemas.microsoft.com/office/drawing/2014/main" id="{3F020C69-ED5E-F94A-97D2-8608828E755F}"/>
              </a:ext>
            </a:extLst>
          </p:cNvPr>
          <p:cNvSpPr>
            <a:spLocks noGrp="1"/>
          </p:cNvSpPr>
          <p:nvPr>
            <p:ph type="body" sz="quarter" idx="30" hasCustomPrompt="1"/>
          </p:nvPr>
        </p:nvSpPr>
        <p:spPr>
          <a:xfrm>
            <a:off x="2363461" y="676344"/>
            <a:ext cx="7465079" cy="723352"/>
          </a:xfrm>
        </p:spPr>
        <p:txBody>
          <a:bodyPr>
            <a:noAutofit/>
          </a:bodyPr>
          <a:lstStyle>
            <a:lvl1pPr marL="0" indent="0" algn="ctr">
              <a:buNone/>
              <a:defRPr sz="3600" b="1" i="0">
                <a:solidFill>
                  <a:srgbClr val="2094D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Text Placeholder 32">
            <a:extLst>
              <a:ext uri="{FF2B5EF4-FFF2-40B4-BE49-F238E27FC236}">
                <a16:creationId xmlns:a16="http://schemas.microsoft.com/office/drawing/2014/main" id="{507FF297-8125-B740-A6B3-F1766B3775B1}"/>
              </a:ext>
            </a:extLst>
          </p:cNvPr>
          <p:cNvSpPr>
            <a:spLocks noGrp="1"/>
          </p:cNvSpPr>
          <p:nvPr>
            <p:ph type="body" sz="quarter" idx="48" hasCustomPrompt="1"/>
          </p:nvPr>
        </p:nvSpPr>
        <p:spPr>
          <a:xfrm>
            <a:off x="2363461" y="1694964"/>
            <a:ext cx="7465079" cy="2654613"/>
          </a:xfrm>
        </p:spPr>
        <p:txBody>
          <a:bodyPr numCol="1" spcCol="288000" anchor="t">
            <a:noAutofit/>
          </a:bodyPr>
          <a:lstStyle>
            <a:lvl1pPr marL="0" indent="0" algn="ctr">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2" name="Freeform 11">
            <a:extLst>
              <a:ext uri="{FF2B5EF4-FFF2-40B4-BE49-F238E27FC236}">
                <a16:creationId xmlns:a16="http://schemas.microsoft.com/office/drawing/2014/main" id="{876A0E4F-42D6-3BCC-D4C8-6C9C25EF98D8}"/>
              </a:ext>
            </a:extLst>
          </p:cNvPr>
          <p:cNvSpPr/>
          <p:nvPr userDrawn="1"/>
        </p:nvSpPr>
        <p:spPr>
          <a:xfrm rot="5400000">
            <a:off x="5898016" y="-3867945"/>
            <a:ext cx="395965" cy="8128801"/>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49973717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EE93A69-EE97-8E46-B290-315304A87853}"/>
              </a:ext>
            </a:extLst>
          </p:cNvPr>
          <p:cNvSpPr/>
          <p:nvPr userDrawn="1"/>
        </p:nvSpPr>
        <p:spPr bwMode="auto">
          <a:xfrm rot="5400000">
            <a:off x="1487813" y="-531820"/>
            <a:ext cx="4845505" cy="7821131"/>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17" name="Picture Placeholder 16">
            <a:extLst>
              <a:ext uri="{FF2B5EF4-FFF2-40B4-BE49-F238E27FC236}">
                <a16:creationId xmlns:a16="http://schemas.microsoft.com/office/drawing/2014/main" id="{93ABB9DF-1DB8-C14F-B6BD-AD6307C52AE0}"/>
              </a:ext>
            </a:extLst>
          </p:cNvPr>
          <p:cNvSpPr>
            <a:spLocks noGrp="1"/>
          </p:cNvSpPr>
          <p:nvPr>
            <p:ph type="pic" sz="quarter" idx="2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801498 h 6858000"/>
              <a:gd name="connsiteX5" fmla="*/ 7699906 w 12192000"/>
              <a:gd name="connsiteY5" fmla="*/ 5801498 h 6858000"/>
              <a:gd name="connsiteX6" fmla="*/ 7821131 w 12192000"/>
              <a:gd name="connsiteY6" fmla="*/ 5801498 h 6858000"/>
              <a:gd name="connsiteX7" fmla="*/ 8130745 w 12192000"/>
              <a:gd name="connsiteY7" fmla="*/ 5801498 h 6858000"/>
              <a:gd name="connsiteX8" fmla="*/ 8130745 w 12192000"/>
              <a:gd name="connsiteY8" fmla="*/ 955993 h 6858000"/>
              <a:gd name="connsiteX9" fmla="*/ 7821131 w 12192000"/>
              <a:gd name="connsiteY9" fmla="*/ 955993 h 6858000"/>
              <a:gd name="connsiteX10" fmla="*/ 7699906 w 12192000"/>
              <a:gd name="connsiteY10" fmla="*/ 955993 h 6858000"/>
              <a:gd name="connsiteX11" fmla="*/ 0 w 12192000"/>
              <a:gd name="connsiteY11" fmla="*/ 9559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6858000"/>
                </a:lnTo>
                <a:lnTo>
                  <a:pt x="0" y="6858000"/>
                </a:lnTo>
                <a:lnTo>
                  <a:pt x="0" y="5801498"/>
                </a:lnTo>
                <a:lnTo>
                  <a:pt x="7699906" y="5801498"/>
                </a:lnTo>
                <a:lnTo>
                  <a:pt x="7821131" y="5801498"/>
                </a:lnTo>
                <a:lnTo>
                  <a:pt x="8130745" y="5801498"/>
                </a:lnTo>
                <a:lnTo>
                  <a:pt x="8130745" y="955993"/>
                </a:lnTo>
                <a:lnTo>
                  <a:pt x="7821131" y="955993"/>
                </a:lnTo>
                <a:lnTo>
                  <a:pt x="7699906" y="955993"/>
                </a:lnTo>
                <a:lnTo>
                  <a:pt x="0" y="95599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24" name="Text Placeholder 32">
            <a:extLst>
              <a:ext uri="{FF2B5EF4-FFF2-40B4-BE49-F238E27FC236}">
                <a16:creationId xmlns:a16="http://schemas.microsoft.com/office/drawing/2014/main" id="{066AB797-8A89-1847-80D1-724FF4999920}"/>
              </a:ext>
            </a:extLst>
          </p:cNvPr>
          <p:cNvSpPr>
            <a:spLocks noGrp="1"/>
          </p:cNvSpPr>
          <p:nvPr>
            <p:ph type="body" sz="quarter" idx="30" hasCustomPrompt="1"/>
          </p:nvPr>
        </p:nvSpPr>
        <p:spPr>
          <a:xfrm>
            <a:off x="640956" y="1409888"/>
            <a:ext cx="6749339" cy="808098"/>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6" name="Text Placeholder 32">
            <a:extLst>
              <a:ext uri="{FF2B5EF4-FFF2-40B4-BE49-F238E27FC236}">
                <a16:creationId xmlns:a16="http://schemas.microsoft.com/office/drawing/2014/main" id="{FEE3E3B2-D340-544F-9FCD-5AF1F67067B2}"/>
              </a:ext>
            </a:extLst>
          </p:cNvPr>
          <p:cNvSpPr>
            <a:spLocks noGrp="1"/>
          </p:cNvSpPr>
          <p:nvPr>
            <p:ph type="body" sz="quarter" idx="48" hasCustomPrompt="1"/>
          </p:nvPr>
        </p:nvSpPr>
        <p:spPr>
          <a:xfrm>
            <a:off x="640953" y="2428508"/>
            <a:ext cx="6749339" cy="2965622"/>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0" name="Freeform 9">
            <a:extLst>
              <a:ext uri="{FF2B5EF4-FFF2-40B4-BE49-F238E27FC236}">
                <a16:creationId xmlns:a16="http://schemas.microsoft.com/office/drawing/2014/main" id="{F80F3863-DD6C-BFD9-A0C7-6C4A0B06DFF1}"/>
              </a:ext>
            </a:extLst>
          </p:cNvPr>
          <p:cNvSpPr/>
          <p:nvPr userDrawn="1"/>
        </p:nvSpPr>
        <p:spPr>
          <a:xfrm rot="10800000">
            <a:off x="7731196" y="959550"/>
            <a:ext cx="395965" cy="4841948"/>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3371789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Slid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E49C4-98CB-9C45-BD57-28C8BFB0F07D}"/>
              </a:ext>
            </a:extLst>
          </p:cNvPr>
          <p:cNvSpPr/>
          <p:nvPr userDrawn="1"/>
        </p:nvSpPr>
        <p:spPr>
          <a:xfrm>
            <a:off x="0" y="224003"/>
            <a:ext cx="12192000" cy="4142935"/>
          </a:xfrm>
          <a:prstGeom prst="rect">
            <a:avLst/>
          </a:pr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22" name="Text Placeholder 32">
            <a:extLst>
              <a:ext uri="{FF2B5EF4-FFF2-40B4-BE49-F238E27FC236}">
                <a16:creationId xmlns:a16="http://schemas.microsoft.com/office/drawing/2014/main" id="{EFAA2AC1-2BB2-C547-AF06-7C9874DC88F2}"/>
              </a:ext>
            </a:extLst>
          </p:cNvPr>
          <p:cNvSpPr>
            <a:spLocks noGrp="1"/>
          </p:cNvSpPr>
          <p:nvPr>
            <p:ph type="body" sz="quarter" idx="30" hasCustomPrompt="1"/>
          </p:nvPr>
        </p:nvSpPr>
        <p:spPr>
          <a:xfrm>
            <a:off x="946246" y="5087694"/>
            <a:ext cx="4403214" cy="1216478"/>
          </a:xfrm>
        </p:spPr>
        <p:txBody>
          <a:bodyPr>
            <a:noAutofit/>
          </a:bodyPr>
          <a:lstStyle>
            <a:lvl1pPr marL="0" indent="0" algn="l">
              <a:buNone/>
              <a:defRPr sz="3600" b="1" i="0" spc="0">
                <a:solidFill>
                  <a:srgbClr val="2094D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5D0ABF6D-9B7F-9841-95F1-1A05A28A9CF5}"/>
              </a:ext>
            </a:extLst>
          </p:cNvPr>
          <p:cNvSpPr>
            <a:spLocks noGrp="1"/>
          </p:cNvSpPr>
          <p:nvPr>
            <p:ph type="body" sz="quarter" idx="48" hasCustomPrompt="1"/>
          </p:nvPr>
        </p:nvSpPr>
        <p:spPr>
          <a:xfrm>
            <a:off x="5779610" y="5087694"/>
            <a:ext cx="5726769" cy="1216479"/>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8" name="Picture Placeholder 27">
            <a:extLst>
              <a:ext uri="{FF2B5EF4-FFF2-40B4-BE49-F238E27FC236}">
                <a16:creationId xmlns:a16="http://schemas.microsoft.com/office/drawing/2014/main" id="{30018A5E-BD0C-FB4B-BF50-C125A1DB3922}"/>
              </a:ext>
            </a:extLst>
          </p:cNvPr>
          <p:cNvSpPr>
            <a:spLocks noGrp="1"/>
          </p:cNvSpPr>
          <p:nvPr>
            <p:ph type="pic" sz="quarter" idx="21"/>
          </p:nvPr>
        </p:nvSpPr>
        <p:spPr>
          <a:xfrm>
            <a:off x="5302086" y="553828"/>
            <a:ext cx="6130153" cy="1964833"/>
          </a:xfrm>
          <a:custGeom>
            <a:avLst/>
            <a:gdLst>
              <a:gd name="connsiteX0" fmla="*/ 0 w 6130153"/>
              <a:gd name="connsiteY0" fmla="*/ 0 h 1964833"/>
              <a:gd name="connsiteX1" fmla="*/ 6130153 w 6130153"/>
              <a:gd name="connsiteY1" fmla="*/ 0 h 1964833"/>
              <a:gd name="connsiteX2" fmla="*/ 6130153 w 6130153"/>
              <a:gd name="connsiteY2" fmla="*/ 231958 h 1964833"/>
              <a:gd name="connsiteX3" fmla="*/ 5992823 w 6130153"/>
              <a:gd name="connsiteY3" fmla="*/ 231958 h 1964833"/>
              <a:gd name="connsiteX4" fmla="*/ 5992823 w 6130153"/>
              <a:gd name="connsiteY4" fmla="*/ 1671959 h 1964833"/>
              <a:gd name="connsiteX5" fmla="*/ 6130153 w 6130153"/>
              <a:gd name="connsiteY5" fmla="*/ 1671959 h 1964833"/>
              <a:gd name="connsiteX6" fmla="*/ 6130153 w 6130153"/>
              <a:gd name="connsiteY6" fmla="*/ 1964833 h 1964833"/>
              <a:gd name="connsiteX7" fmla="*/ 0 w 6130153"/>
              <a:gd name="connsiteY7" fmla="*/ 1964833 h 196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153" h="1964833">
                <a:moveTo>
                  <a:pt x="0" y="0"/>
                </a:moveTo>
                <a:lnTo>
                  <a:pt x="6130153" y="0"/>
                </a:lnTo>
                <a:lnTo>
                  <a:pt x="6130153" y="231958"/>
                </a:lnTo>
                <a:lnTo>
                  <a:pt x="5992823" y="231958"/>
                </a:lnTo>
                <a:lnTo>
                  <a:pt x="5992823" y="1671959"/>
                </a:lnTo>
                <a:lnTo>
                  <a:pt x="6130153" y="1671959"/>
                </a:lnTo>
                <a:lnTo>
                  <a:pt x="6130153" y="1964833"/>
                </a:lnTo>
                <a:lnTo>
                  <a:pt x="0" y="196483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350EA441-1AA7-7946-82C6-35FEB2BA56F2}"/>
              </a:ext>
            </a:extLst>
          </p:cNvPr>
          <p:cNvSpPr>
            <a:spLocks noGrp="1"/>
          </p:cNvSpPr>
          <p:nvPr>
            <p:ph type="pic" sz="quarter" idx="23"/>
          </p:nvPr>
        </p:nvSpPr>
        <p:spPr>
          <a:xfrm>
            <a:off x="730112" y="553828"/>
            <a:ext cx="4277880" cy="1947679"/>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A3EC1EBA-930B-364B-8FFD-A3A37D85E041}"/>
              </a:ext>
            </a:extLst>
          </p:cNvPr>
          <p:cNvSpPr>
            <a:spLocks noGrp="1"/>
          </p:cNvSpPr>
          <p:nvPr>
            <p:ph type="pic" sz="quarter" idx="49"/>
          </p:nvPr>
        </p:nvSpPr>
        <p:spPr>
          <a:xfrm>
            <a:off x="730112" y="2749084"/>
            <a:ext cx="6130153" cy="1964833"/>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3" name="Picture Placeholder 2">
            <a:extLst>
              <a:ext uri="{FF2B5EF4-FFF2-40B4-BE49-F238E27FC236}">
                <a16:creationId xmlns:a16="http://schemas.microsoft.com/office/drawing/2014/main" id="{72415A37-99DF-6D48-A82B-08B0B77A1BCF}"/>
              </a:ext>
            </a:extLst>
          </p:cNvPr>
          <p:cNvSpPr>
            <a:spLocks noGrp="1"/>
          </p:cNvSpPr>
          <p:nvPr>
            <p:ph type="pic" sz="quarter" idx="50"/>
          </p:nvPr>
        </p:nvSpPr>
        <p:spPr>
          <a:xfrm>
            <a:off x="7154359" y="2749084"/>
            <a:ext cx="4277880" cy="1947679"/>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2" name="Freeform 11">
            <a:extLst>
              <a:ext uri="{FF2B5EF4-FFF2-40B4-BE49-F238E27FC236}">
                <a16:creationId xmlns:a16="http://schemas.microsoft.com/office/drawing/2014/main" id="{A996230D-CF63-CBC6-1E2D-92C66546C3C0}"/>
              </a:ext>
            </a:extLst>
          </p:cNvPr>
          <p:cNvSpPr/>
          <p:nvPr userDrawn="1"/>
        </p:nvSpPr>
        <p:spPr>
          <a:xfrm>
            <a:off x="11298975" y="782187"/>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2094D2"/>
          </a:solidFill>
          <a:ln w="28891" cap="flat">
            <a:noFill/>
            <a:prstDash val="solid"/>
            <a:miter/>
          </a:ln>
        </p:spPr>
        <p:txBody>
          <a:bodyPr rtlCol="0" anchor="ctr"/>
          <a:lstStyle/>
          <a:p>
            <a:endParaRPr lang="en-US"/>
          </a:p>
        </p:txBody>
      </p:sp>
      <p:sp>
        <p:nvSpPr>
          <p:cNvPr id="14" name="Rectangle 13">
            <a:extLst>
              <a:ext uri="{FF2B5EF4-FFF2-40B4-BE49-F238E27FC236}">
                <a16:creationId xmlns:a16="http://schemas.microsoft.com/office/drawing/2014/main" id="{9D191051-AA2C-1936-0640-761B63AE64DB}"/>
              </a:ext>
            </a:extLst>
          </p:cNvPr>
          <p:cNvSpPr/>
          <p:nvPr userDrawn="1"/>
        </p:nvSpPr>
        <p:spPr>
          <a:xfrm>
            <a:off x="7908525" y="6408468"/>
            <a:ext cx="3778250" cy="184666"/>
          </a:xfrm>
          <a:prstGeom prst="rect">
            <a:avLst/>
          </a:prstGeom>
        </p:spPr>
        <p:txBody>
          <a:bodyPr>
            <a:spAutoFit/>
          </a:bodyPr>
          <a:lstStyle/>
          <a:p>
            <a:pPr algn="r"/>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218097642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51886" y="904551"/>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7764C767-0A40-C041-96CE-FAE9BC9F5FCA}"/>
              </a:ext>
            </a:extLst>
          </p:cNvPr>
          <p:cNvSpPr/>
          <p:nvPr userDrawn="1"/>
        </p:nvSpPr>
        <p:spPr>
          <a:xfrm>
            <a:off x="1151886" y="5087772"/>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51885" y="2990169"/>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3879838" y="417338"/>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3892019" y="1120553"/>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3879838" y="2492212"/>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3892019" y="3195428"/>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2E9877C6-E249-4F4E-8097-E7C44AB5FE09}"/>
              </a:ext>
            </a:extLst>
          </p:cNvPr>
          <p:cNvSpPr>
            <a:spLocks noGrp="1"/>
          </p:cNvSpPr>
          <p:nvPr>
            <p:ph type="body" sz="quarter" idx="54" hasCustomPrompt="1"/>
          </p:nvPr>
        </p:nvSpPr>
        <p:spPr>
          <a:xfrm>
            <a:off x="3892019" y="4567087"/>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05D67838-D162-BA4F-965A-715CEE8EB1A7}"/>
              </a:ext>
            </a:extLst>
          </p:cNvPr>
          <p:cNvSpPr>
            <a:spLocks noGrp="1"/>
          </p:cNvSpPr>
          <p:nvPr>
            <p:ph type="body" sz="quarter" idx="55" hasCustomPrompt="1"/>
          </p:nvPr>
        </p:nvSpPr>
        <p:spPr>
          <a:xfrm>
            <a:off x="3904200" y="5270303"/>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Picture Placeholder 2">
            <a:extLst>
              <a:ext uri="{FF2B5EF4-FFF2-40B4-BE49-F238E27FC236}">
                <a16:creationId xmlns:a16="http://schemas.microsoft.com/office/drawing/2014/main" id="{1AE122C5-B93C-2443-9586-190A159CBB8C}"/>
              </a:ext>
            </a:extLst>
          </p:cNvPr>
          <p:cNvSpPr>
            <a:spLocks noGrp="1"/>
          </p:cNvSpPr>
          <p:nvPr>
            <p:ph type="pic" sz="quarter" idx="23"/>
          </p:nvPr>
        </p:nvSpPr>
        <p:spPr>
          <a:xfrm>
            <a:off x="1449252" y="4604263"/>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49252" y="2506660"/>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49252" y="409057"/>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39708" y="1479990"/>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39707" y="4141054"/>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3867660" y="992777"/>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3879841" y="1695992"/>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3867660" y="3643097"/>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3879841" y="4346313"/>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37074" y="3657545"/>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37074" y="984496"/>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Tree>
    <p:extLst>
      <p:ext uri="{BB962C8B-B14F-4D97-AF65-F5344CB8AC3E}">
        <p14:creationId xmlns:p14="http://schemas.microsoft.com/office/powerpoint/2010/main" val="166251792"/>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7429317" y="1458731"/>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2907206"/>
            <a:ext cx="4755412" cy="2879354"/>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0" name="Freeform 9">
            <a:extLst>
              <a:ext uri="{FF2B5EF4-FFF2-40B4-BE49-F238E27FC236}">
                <a16:creationId xmlns:a16="http://schemas.microsoft.com/office/drawing/2014/main" id="{2B1E4B41-A82F-C5DA-18F5-D70EDA69CE5B}"/>
              </a:ext>
            </a:extLst>
          </p:cNvPr>
          <p:cNvSpPr/>
          <p:nvPr userDrawn="1"/>
        </p:nvSpPr>
        <p:spPr>
          <a:xfrm rot="16200000">
            <a:off x="10518124" y="1071057"/>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60BA47"/>
          </a:solidFill>
          <a:ln w="28891" cap="flat">
            <a:noFill/>
            <a:prstDash val="solid"/>
            <a:miter/>
          </a:ln>
        </p:spPr>
        <p:txBody>
          <a:bodyPr rtlCol="0" anchor="ctr"/>
          <a:lstStyle/>
          <a:p>
            <a:endParaRPr lang="en-US"/>
          </a:p>
        </p:txBody>
      </p:sp>
      <p:sp>
        <p:nvSpPr>
          <p:cNvPr id="2" name="Rectangle 1">
            <a:extLst>
              <a:ext uri="{FF2B5EF4-FFF2-40B4-BE49-F238E27FC236}">
                <a16:creationId xmlns:a16="http://schemas.microsoft.com/office/drawing/2014/main" id="{A212208F-070A-C29F-9730-152229B52846}"/>
              </a:ext>
            </a:extLst>
          </p:cNvPr>
          <p:cNvSpPr/>
          <p:nvPr userDrawn="1"/>
        </p:nvSpPr>
        <p:spPr>
          <a:xfrm>
            <a:off x="7908525" y="6408468"/>
            <a:ext cx="3778250" cy="184666"/>
          </a:xfrm>
          <a:prstGeom prst="rect">
            <a:avLst/>
          </a:prstGeom>
        </p:spPr>
        <p:txBody>
          <a:bodyPr>
            <a:spAutoFit/>
          </a:bodyPr>
          <a:lstStyle/>
          <a:p>
            <a:pPr algn="r"/>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319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854280" y="925680"/>
            <a:ext cx="10483431" cy="804265"/>
          </a:xfrm>
        </p:spPr>
        <p:txBody>
          <a:bodyPr>
            <a:noAutofit/>
          </a:bodyPr>
          <a:lstStyle>
            <a:lvl1pPr marL="0" indent="0" algn="l">
              <a:buNone/>
              <a:defRPr sz="36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854282" y="1864553"/>
            <a:ext cx="10483429" cy="4439577"/>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7" name="Freeform 6">
            <a:extLst>
              <a:ext uri="{FF2B5EF4-FFF2-40B4-BE49-F238E27FC236}">
                <a16:creationId xmlns:a16="http://schemas.microsoft.com/office/drawing/2014/main" id="{2AEDC40B-20B0-6CBF-07B9-38AD956F9569}"/>
              </a:ext>
            </a:extLst>
          </p:cNvPr>
          <p:cNvSpPr/>
          <p:nvPr userDrawn="1"/>
        </p:nvSpPr>
        <p:spPr>
          <a:xfrm rot="5400000">
            <a:off x="5923002" y="-4332045"/>
            <a:ext cx="345989" cy="9007026"/>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978311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671400" y="759425"/>
            <a:ext cx="4997879" cy="804265"/>
          </a:xfrm>
        </p:spPr>
        <p:txBody>
          <a:bodyPr>
            <a:noAutofit/>
          </a:bodyPr>
          <a:lstStyle>
            <a:lvl1pPr marL="0" indent="0" algn="l">
              <a:buNone/>
              <a:defRPr sz="3600" b="1" i="0">
                <a:solidFill>
                  <a:srgbClr val="1D93D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671403" y="1698298"/>
            <a:ext cx="4997878" cy="4439577"/>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638CDF72-CF42-F501-B043-5C5AA4F9EE94}"/>
              </a:ext>
            </a:extLst>
          </p:cNvPr>
          <p:cNvGrpSpPr/>
          <p:nvPr userDrawn="1"/>
        </p:nvGrpSpPr>
        <p:grpSpPr>
          <a:xfrm rot="16200000">
            <a:off x="8887162" y="1476548"/>
            <a:ext cx="4506008" cy="2103668"/>
            <a:chOff x="-1871944" y="1778846"/>
            <a:chExt cx="1736764" cy="810823"/>
          </a:xfrm>
        </p:grpSpPr>
        <p:sp>
          <p:nvSpPr>
            <p:cNvPr id="5" name="Freeform 4">
              <a:extLst>
                <a:ext uri="{FF2B5EF4-FFF2-40B4-BE49-F238E27FC236}">
                  <a16:creationId xmlns:a16="http://schemas.microsoft.com/office/drawing/2014/main" id="{48D7C512-6CC3-75FA-DAE1-0F065A820FD5}"/>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816D240B-65D5-454E-6465-0864F402A41A}"/>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45FB591F-0067-FC58-3E99-6A5395A4A5A1}"/>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584D181-B420-D56F-2968-A3906A4FD588}"/>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1D0B637-2DD6-43A1-F272-960E3B76F6BF}"/>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2074882B-4DAE-FEBC-BE2B-4FE4B4C1BBAC}"/>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pic>
        <p:nvPicPr>
          <p:cNvPr id="13" name="Picture 12">
            <a:extLst>
              <a:ext uri="{FF2B5EF4-FFF2-40B4-BE49-F238E27FC236}">
                <a16:creationId xmlns:a16="http://schemas.microsoft.com/office/drawing/2014/main" id="{ABE364F3-EEEA-05DC-3D3A-D8D60D0628C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1964"/>
          <a:stretch/>
        </p:blipFill>
        <p:spPr>
          <a:xfrm>
            <a:off x="2707143" y="1768709"/>
            <a:ext cx="9484857" cy="5294310"/>
          </a:xfrm>
          <a:prstGeom prst="rect">
            <a:avLst/>
          </a:prstGeom>
        </p:spPr>
      </p:pic>
      <p:sp>
        <p:nvSpPr>
          <p:cNvPr id="14" name="Picture Placeholder 17">
            <a:extLst>
              <a:ext uri="{FF2B5EF4-FFF2-40B4-BE49-F238E27FC236}">
                <a16:creationId xmlns:a16="http://schemas.microsoft.com/office/drawing/2014/main" id="{80248A5E-A387-6397-D985-E177350CBE3B}"/>
              </a:ext>
            </a:extLst>
          </p:cNvPr>
          <p:cNvSpPr>
            <a:spLocks noGrp="1"/>
          </p:cNvSpPr>
          <p:nvPr>
            <p:ph type="pic" sz="quarter" idx="10"/>
          </p:nvPr>
        </p:nvSpPr>
        <p:spPr>
          <a:xfrm>
            <a:off x="5965381" y="1969393"/>
            <a:ext cx="6226619" cy="3853972"/>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Tree>
    <p:extLst>
      <p:ext uri="{BB962C8B-B14F-4D97-AF65-F5344CB8AC3E}">
        <p14:creationId xmlns:p14="http://schemas.microsoft.com/office/powerpoint/2010/main" val="2073380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B051E9A9-9385-52A1-75D8-5A4E87878770}"/>
              </a:ext>
            </a:extLst>
          </p:cNvPr>
          <p:cNvSpPr/>
          <p:nvPr userDrawn="1"/>
        </p:nvSpPr>
        <p:spPr>
          <a:xfrm>
            <a:off x="-2988" y="3102429"/>
            <a:ext cx="12194988" cy="2454896"/>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grpSp>
        <p:nvGrpSpPr>
          <p:cNvPr id="6" name="Group 5">
            <a:extLst>
              <a:ext uri="{FF2B5EF4-FFF2-40B4-BE49-F238E27FC236}">
                <a16:creationId xmlns:a16="http://schemas.microsoft.com/office/drawing/2014/main" id="{D2759D8F-66C9-8774-46CC-589C1386D13E}"/>
              </a:ext>
            </a:extLst>
          </p:cNvPr>
          <p:cNvGrpSpPr/>
          <p:nvPr userDrawn="1"/>
        </p:nvGrpSpPr>
        <p:grpSpPr>
          <a:xfrm>
            <a:off x="9456007" y="5829539"/>
            <a:ext cx="2735993" cy="679345"/>
            <a:chOff x="0" y="0"/>
            <a:chExt cx="2301694" cy="571500"/>
          </a:xfrm>
        </p:grpSpPr>
        <p:sp>
          <p:nvSpPr>
            <p:cNvPr id="7" name="Rectangle 6">
              <a:extLst>
                <a:ext uri="{FF2B5EF4-FFF2-40B4-BE49-F238E27FC236}">
                  <a16:creationId xmlns:a16="http://schemas.microsoft.com/office/drawing/2014/main" id="{4A4A8FB1-8F11-0141-5DE0-6281C24D84D4}"/>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a:extLst>
                <a:ext uri="{FF2B5EF4-FFF2-40B4-BE49-F238E27FC236}">
                  <a16:creationId xmlns:a16="http://schemas.microsoft.com/office/drawing/2014/main" id="{54142550-A084-D565-B045-9AB6CF6BB5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 name="Graphic 1">
            <a:extLst>
              <a:ext uri="{FF2B5EF4-FFF2-40B4-BE49-F238E27FC236}">
                <a16:creationId xmlns:a16="http://schemas.microsoft.com/office/drawing/2014/main" id="{6DE9B32D-A619-D8AC-EFCE-F8697733799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13789"/>
            <a:ext cx="6096000" cy="3088640"/>
          </a:xfrm>
          <a:prstGeom prst="rect">
            <a:avLst/>
          </a:prstGeom>
        </p:spPr>
      </p:pic>
      <p:sp>
        <p:nvSpPr>
          <p:cNvPr id="3" name="Text Placeholder 32">
            <a:extLst>
              <a:ext uri="{FF2B5EF4-FFF2-40B4-BE49-F238E27FC236}">
                <a16:creationId xmlns:a16="http://schemas.microsoft.com/office/drawing/2014/main" id="{64ABFF8E-C771-1252-E347-4145D5AF72F7}"/>
              </a:ext>
            </a:extLst>
          </p:cNvPr>
          <p:cNvSpPr>
            <a:spLocks noGrp="1"/>
          </p:cNvSpPr>
          <p:nvPr>
            <p:ph type="body" sz="quarter" idx="30" hasCustomPrompt="1"/>
          </p:nvPr>
        </p:nvSpPr>
        <p:spPr>
          <a:xfrm>
            <a:off x="852791" y="3709852"/>
            <a:ext cx="6346032" cy="804265"/>
          </a:xfrm>
        </p:spPr>
        <p:txBody>
          <a:bodyPr>
            <a:noAutofit/>
          </a:bodyPr>
          <a:lstStyle>
            <a:lvl1pPr marL="0" indent="0" algn="l">
              <a:buNone/>
              <a:defRPr sz="3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Follow Our Journey</a:t>
            </a:r>
            <a:endParaRPr lang="en-US" dirty="0"/>
          </a:p>
        </p:txBody>
      </p:sp>
      <p:grpSp>
        <p:nvGrpSpPr>
          <p:cNvPr id="9" name="Group 8">
            <a:extLst>
              <a:ext uri="{FF2B5EF4-FFF2-40B4-BE49-F238E27FC236}">
                <a16:creationId xmlns:a16="http://schemas.microsoft.com/office/drawing/2014/main" id="{9A5B3923-C329-76E3-D521-1B5691B489E3}"/>
              </a:ext>
            </a:extLst>
          </p:cNvPr>
          <p:cNvGrpSpPr/>
          <p:nvPr userDrawn="1"/>
        </p:nvGrpSpPr>
        <p:grpSpPr>
          <a:xfrm rot="16200000">
            <a:off x="8283002" y="1703688"/>
            <a:ext cx="5411064" cy="2526201"/>
            <a:chOff x="-1871944" y="1778846"/>
            <a:chExt cx="1736764" cy="810823"/>
          </a:xfrm>
        </p:grpSpPr>
        <p:sp>
          <p:nvSpPr>
            <p:cNvPr id="10" name="Freeform 9">
              <a:extLst>
                <a:ext uri="{FF2B5EF4-FFF2-40B4-BE49-F238E27FC236}">
                  <a16:creationId xmlns:a16="http://schemas.microsoft.com/office/drawing/2014/main" id="{6C1AD56A-3F65-664F-75AE-547AD26BBCD0}"/>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F0B203D0-4F1F-AF4A-88AA-54E18CD29FEE}"/>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6200723-4FC0-633F-3415-EC13CA112A32}"/>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F93CA007-2D69-244F-05AD-5CBECC817D21}"/>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4AAEEA6-8651-4BAB-D748-309574A2E77E}"/>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F6034C48-69EE-EAE5-44B4-38451FD57241}"/>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728685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3360823"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3595395" y="511081"/>
            <a:ext cx="6776598" cy="842867"/>
          </a:xfrm>
          <a:solidFill>
            <a:srgbClr val="2094D2"/>
          </a:solidFill>
        </p:spPr>
        <p:txBody>
          <a:bodyPr anchor="ctr">
            <a:noAutofit/>
          </a:bodyPr>
          <a:lstStyle>
            <a:lvl1pPr marL="273050" indent="0" algn="l">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4789714" y="2412091"/>
            <a:ext cx="6877679" cy="3889855"/>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9" name="Freeform 8">
            <a:extLst>
              <a:ext uri="{FF2B5EF4-FFF2-40B4-BE49-F238E27FC236}">
                <a16:creationId xmlns:a16="http://schemas.microsoft.com/office/drawing/2014/main" id="{0DF46C80-E1AF-4956-2ABD-90248B67156F}"/>
              </a:ext>
            </a:extLst>
          </p:cNvPr>
          <p:cNvSpPr/>
          <p:nvPr userDrawn="1"/>
        </p:nvSpPr>
        <p:spPr>
          <a:xfrm>
            <a:off x="704606" y="4858346"/>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079757558"/>
      </p:ext>
    </p:extLst>
  </p:cSld>
  <p:clrMapOvr>
    <a:masterClrMapping/>
  </p:clrMapOvr>
  <p:extLst>
    <p:ext uri="{DCECCB84-F9BA-43D5-87BE-67443E8EF086}">
      <p15:sldGuideLst xmlns:p15="http://schemas.microsoft.com/office/powerpoint/2012/main">
        <p15:guide id="1" pos="475">
          <p15:clr>
            <a:srgbClr val="FBAE40"/>
          </p15:clr>
        </p15:guide>
        <p15:guide id="2" pos="716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CBF8474B-2EE8-5D90-EE94-2A449BB5BC14}"/>
              </a:ext>
            </a:extLst>
          </p:cNvPr>
          <p:cNvSpPr/>
          <p:nvPr userDrawn="1"/>
        </p:nvSpPr>
        <p:spPr>
          <a:xfrm>
            <a:off x="0" y="2916349"/>
            <a:ext cx="12172692" cy="2970866"/>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11496E"/>
          </a:solidFill>
          <a:ln w="30808" cap="flat">
            <a:noFill/>
            <a:prstDash val="solid"/>
            <a:miter/>
          </a:ln>
        </p:spPr>
        <p:txBody>
          <a:bodyPr rtlCol="0" anchor="ctr"/>
          <a:lstStyle/>
          <a:p>
            <a:endParaRPr lang="en-US" sz="2069"/>
          </a:p>
        </p:txBody>
      </p:sp>
      <p:sp>
        <p:nvSpPr>
          <p:cNvPr id="178" name="Freeform 177">
            <a:extLst>
              <a:ext uri="{FF2B5EF4-FFF2-40B4-BE49-F238E27FC236}">
                <a16:creationId xmlns:a16="http://schemas.microsoft.com/office/drawing/2014/main" id="{D72AD8ED-B417-EE44-A5AC-AEB6D73B62A7}"/>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2094D2"/>
          </a:solidFill>
          <a:ln w="30808" cap="flat">
            <a:noFill/>
            <a:prstDash val="solid"/>
            <a:miter/>
          </a:ln>
        </p:spPr>
        <p:txBody>
          <a:bodyPr rtlCol="0" anchor="ctr"/>
          <a:lstStyle/>
          <a:p>
            <a:endParaRPr lang="en-US" sz="2069"/>
          </a:p>
        </p:txBody>
      </p:sp>
      <p:sp>
        <p:nvSpPr>
          <p:cNvPr id="3" name="Text Placeholder 32">
            <a:extLst>
              <a:ext uri="{FF2B5EF4-FFF2-40B4-BE49-F238E27FC236}">
                <a16:creationId xmlns:a16="http://schemas.microsoft.com/office/drawing/2014/main" id="{99B2260A-8AA6-B70B-8A19-887E4F62A1EA}"/>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FAIRPRENEURS</a:t>
            </a:r>
            <a:endParaRPr lang="en-US" dirty="0"/>
          </a:p>
        </p:txBody>
      </p:sp>
      <p:sp>
        <p:nvSpPr>
          <p:cNvPr id="5" name="Text Placeholder 32">
            <a:extLst>
              <a:ext uri="{FF2B5EF4-FFF2-40B4-BE49-F238E27FC236}">
                <a16:creationId xmlns:a16="http://schemas.microsoft.com/office/drawing/2014/main" id="{E172149E-5E03-96AA-55FE-70298C3C1C77}"/>
              </a:ext>
            </a:extLst>
          </p:cNvPr>
          <p:cNvSpPr>
            <a:spLocks noGrp="1"/>
          </p:cNvSpPr>
          <p:nvPr>
            <p:ph type="body" sz="quarter" idx="19" hasCustomPrompt="1"/>
          </p:nvPr>
        </p:nvSpPr>
        <p:spPr>
          <a:xfrm>
            <a:off x="618012" y="3232383"/>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grpSp>
        <p:nvGrpSpPr>
          <p:cNvPr id="6" name="Group 5">
            <a:extLst>
              <a:ext uri="{FF2B5EF4-FFF2-40B4-BE49-F238E27FC236}">
                <a16:creationId xmlns:a16="http://schemas.microsoft.com/office/drawing/2014/main" id="{D804B6A4-482D-6C9A-9089-E3658622346A}"/>
              </a:ext>
            </a:extLst>
          </p:cNvPr>
          <p:cNvGrpSpPr/>
          <p:nvPr userDrawn="1"/>
        </p:nvGrpSpPr>
        <p:grpSpPr>
          <a:xfrm>
            <a:off x="162193" y="6036690"/>
            <a:ext cx="2471731" cy="613729"/>
            <a:chOff x="0" y="0"/>
            <a:chExt cx="2301694" cy="571500"/>
          </a:xfrm>
        </p:grpSpPr>
        <p:sp>
          <p:nvSpPr>
            <p:cNvPr id="7" name="Rectangle 6">
              <a:extLst>
                <a:ext uri="{FF2B5EF4-FFF2-40B4-BE49-F238E27FC236}">
                  <a16:creationId xmlns:a16="http://schemas.microsoft.com/office/drawing/2014/main" id="{B32BB417-1319-9691-2C6F-B415DC63CF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a:extLst>
                <a:ext uri="{FF2B5EF4-FFF2-40B4-BE49-F238E27FC236}">
                  <a16:creationId xmlns:a16="http://schemas.microsoft.com/office/drawing/2014/main" id="{43937D66-6C3E-E846-845F-7150743138E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63" name="Graphic 162">
            <a:extLst>
              <a:ext uri="{FF2B5EF4-FFF2-40B4-BE49-F238E27FC236}">
                <a16:creationId xmlns:a16="http://schemas.microsoft.com/office/drawing/2014/main" id="{7BF67B0B-2324-EAFF-41E5-831D9EA25FA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13789"/>
            <a:ext cx="6096000" cy="3088640"/>
          </a:xfrm>
          <a:prstGeom prst="rect">
            <a:avLst/>
          </a:prstGeom>
        </p:spPr>
      </p:pic>
      <p:sp>
        <p:nvSpPr>
          <p:cNvPr id="177" name="Picture Placeholder 176">
            <a:extLst>
              <a:ext uri="{FF2B5EF4-FFF2-40B4-BE49-F238E27FC236}">
                <a16:creationId xmlns:a16="http://schemas.microsoft.com/office/drawing/2014/main" id="{950B8847-22F7-A4AA-BB88-4959C6102C92}"/>
              </a:ext>
            </a:extLst>
          </p:cNvPr>
          <p:cNvSpPr>
            <a:spLocks noGrp="1"/>
          </p:cNvSpPr>
          <p:nvPr>
            <p:ph type="pic" sz="quarter" idx="44" hasCustomPrompt="1"/>
          </p:nvPr>
        </p:nvSpPr>
        <p:spPr>
          <a:xfrm>
            <a:off x="5718875" y="13789"/>
            <a:ext cx="5533754" cy="6880943"/>
          </a:xfrm>
          <a:custGeom>
            <a:avLst/>
            <a:gdLst>
              <a:gd name="connsiteX0" fmla="*/ 0 w 5533754"/>
              <a:gd name="connsiteY0" fmla="*/ 0 h 6880943"/>
              <a:gd name="connsiteX1" fmla="*/ 5533754 w 5533754"/>
              <a:gd name="connsiteY1" fmla="*/ 0 h 6880943"/>
              <a:gd name="connsiteX2" fmla="*/ 5533754 w 5533754"/>
              <a:gd name="connsiteY2" fmla="*/ 5410029 h 6880943"/>
              <a:gd name="connsiteX3" fmla="*/ 2346636 w 5533754"/>
              <a:gd name="connsiteY3" fmla="*/ 5410029 h 6880943"/>
              <a:gd name="connsiteX4" fmla="*/ 2346636 w 5533754"/>
              <a:gd name="connsiteY4" fmla="*/ 6166660 h 6880943"/>
              <a:gd name="connsiteX5" fmla="*/ 5533754 w 5533754"/>
              <a:gd name="connsiteY5" fmla="*/ 6166660 h 6880943"/>
              <a:gd name="connsiteX6" fmla="*/ 5533754 w 5533754"/>
              <a:gd name="connsiteY6" fmla="*/ 6880943 h 6880943"/>
              <a:gd name="connsiteX7" fmla="*/ 0 w 5533754"/>
              <a:gd name="connsiteY7" fmla="*/ 6880943 h 688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33754" h="6880943">
                <a:moveTo>
                  <a:pt x="0" y="0"/>
                </a:moveTo>
                <a:lnTo>
                  <a:pt x="5533754" y="0"/>
                </a:lnTo>
                <a:lnTo>
                  <a:pt x="5533754" y="5410029"/>
                </a:lnTo>
                <a:lnTo>
                  <a:pt x="2346636" y="5410029"/>
                </a:lnTo>
                <a:lnTo>
                  <a:pt x="2346636" y="6166660"/>
                </a:lnTo>
                <a:lnTo>
                  <a:pt x="5533754" y="6166660"/>
                </a:lnTo>
                <a:lnTo>
                  <a:pt x="5533754" y="6880943"/>
                </a:lnTo>
                <a:lnTo>
                  <a:pt x="0" y="6880943"/>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175" name="Text Placeholder 23">
            <a:extLst>
              <a:ext uri="{FF2B5EF4-FFF2-40B4-BE49-F238E27FC236}">
                <a16:creationId xmlns:a16="http://schemas.microsoft.com/office/drawing/2014/main" id="{F9FE7071-7D7D-13C1-BD08-2F3C5C7F4C51}"/>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6B74FF8C-D66B-56C5-C502-E2B8E6C67C08}"/>
              </a:ext>
            </a:extLst>
          </p:cNvPr>
          <p:cNvSpPr/>
          <p:nvPr userDrawn="1"/>
        </p:nvSpPr>
        <p:spPr>
          <a:xfrm>
            <a:off x="-2" y="1"/>
            <a:ext cx="12192001" cy="184612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dirty="0"/>
          </a:p>
        </p:txBody>
      </p:sp>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434100" y="2444488"/>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567808" y="2444488"/>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434100" y="2902464"/>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567808" y="2902379"/>
            <a:ext cx="5715653" cy="223986"/>
          </a:xfr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434100" y="3360440"/>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567808" y="3360783"/>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434100" y="3818416"/>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567808" y="3818674"/>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434100" y="4276392"/>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567808" y="4276565"/>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449647" y="4734368"/>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583355" y="4734456"/>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449647" y="5192345"/>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583355" y="5192345"/>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721078" y="5671351"/>
            <a:ext cx="4194233" cy="687624"/>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US" sz="967" dirty="0">
                <a:solidFill>
                  <a:srgbClr val="11496E"/>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821841"/>
            <a:ext cx="3692066" cy="532331"/>
          </a:xfrm>
        </p:spPr>
        <p:txBody>
          <a:bodyPr anchor="ctr">
            <a:noAutofit/>
          </a:bodyPr>
          <a:lstStyle>
            <a:lvl1pPr marL="0" indent="0" algn="l">
              <a:lnSpc>
                <a:spcPts val="3190"/>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grpSp>
        <p:nvGrpSpPr>
          <p:cNvPr id="32" name="Group 31">
            <a:extLst>
              <a:ext uri="{FF2B5EF4-FFF2-40B4-BE49-F238E27FC236}">
                <a16:creationId xmlns:a16="http://schemas.microsoft.com/office/drawing/2014/main" id="{51C2F8C0-A5CA-C542-B154-C949A59DEFE7}"/>
              </a:ext>
            </a:extLst>
          </p:cNvPr>
          <p:cNvGrpSpPr/>
          <p:nvPr userDrawn="1"/>
        </p:nvGrpSpPr>
        <p:grpSpPr>
          <a:xfrm>
            <a:off x="7546237" y="5794892"/>
            <a:ext cx="2735993" cy="679345"/>
            <a:chOff x="0" y="0"/>
            <a:chExt cx="2301694" cy="571500"/>
          </a:xfrm>
        </p:grpSpPr>
        <p:sp>
          <p:nvSpPr>
            <p:cNvPr id="33" name="Rectangle 32">
              <a:extLst>
                <a:ext uri="{FF2B5EF4-FFF2-40B4-BE49-F238E27FC236}">
                  <a16:creationId xmlns:a16="http://schemas.microsoft.com/office/drawing/2014/main" id="{65C3F60E-1A9C-7548-9AF3-F3DC2492698F}"/>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4" name="Picture 33">
              <a:extLst>
                <a:ext uri="{FF2B5EF4-FFF2-40B4-BE49-F238E27FC236}">
                  <a16:creationId xmlns:a16="http://schemas.microsoft.com/office/drawing/2014/main" id="{50E12723-56AA-9A42-BFE6-5A8D843584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grpSp>
        <p:nvGrpSpPr>
          <p:cNvPr id="2" name="Group 1">
            <a:extLst>
              <a:ext uri="{FF2B5EF4-FFF2-40B4-BE49-F238E27FC236}">
                <a16:creationId xmlns:a16="http://schemas.microsoft.com/office/drawing/2014/main" id="{D2CFE794-58A0-462D-6BE1-7F3815412160}"/>
              </a:ext>
            </a:extLst>
          </p:cNvPr>
          <p:cNvGrpSpPr/>
          <p:nvPr userDrawn="1"/>
        </p:nvGrpSpPr>
        <p:grpSpPr>
          <a:xfrm rot="5400000">
            <a:off x="-823306" y="1564548"/>
            <a:ext cx="3088508" cy="1441896"/>
            <a:chOff x="-1871944" y="1778846"/>
            <a:chExt cx="1736764" cy="810823"/>
          </a:xfrm>
        </p:grpSpPr>
        <p:sp>
          <p:nvSpPr>
            <p:cNvPr id="3" name="Freeform 2">
              <a:extLst>
                <a:ext uri="{FF2B5EF4-FFF2-40B4-BE49-F238E27FC236}">
                  <a16:creationId xmlns:a16="http://schemas.microsoft.com/office/drawing/2014/main" id="{762C12FE-87D4-5472-04C9-E3F4BA0BCC6C}"/>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50D55092-AA96-02A7-A72F-AF8D47FEBF10}"/>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523F1CDA-C420-102F-C9FF-31E563EDDC84}"/>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F5289117-30AA-BAE5-0D17-D06BE1032DA4}"/>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509BCDEC-B15A-1460-3D26-5711E1018869}"/>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FEFD179-2B75-FB68-156B-4CCC63B1ED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solidFill>
            <a:srgbClr val="2094D2"/>
          </a:solidFill>
        </p:spPr>
        <p:txBody>
          <a:bodyPr anchor="ctr">
            <a:noAutofit/>
          </a:bodyPr>
          <a:lstStyle>
            <a:lvl1pPr marL="273050" indent="0" algn="l">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9" name="Freeform 8">
            <a:extLst>
              <a:ext uri="{FF2B5EF4-FFF2-40B4-BE49-F238E27FC236}">
                <a16:creationId xmlns:a16="http://schemas.microsoft.com/office/drawing/2014/main" id="{0DF46C80-E1AF-4956-2ABD-90248B67156F}"/>
              </a:ext>
            </a:extLst>
          </p:cNvPr>
          <p:cNvSpPr/>
          <p:nvPr userDrawn="1"/>
        </p:nvSpPr>
        <p:spPr>
          <a:xfrm>
            <a:off x="704606" y="4858346"/>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0"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solidFill>
            <a:srgbClr val="2094D2"/>
          </a:solidFill>
        </p:spPr>
        <p:txBody>
          <a:bodyPr anchor="ctr">
            <a:noAutofit/>
          </a:bodyPr>
          <a:lstStyle>
            <a:lvl1pPr marL="273050" indent="0" algn="l">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9" name="Freeform 8">
            <a:extLst>
              <a:ext uri="{FF2B5EF4-FFF2-40B4-BE49-F238E27FC236}">
                <a16:creationId xmlns:a16="http://schemas.microsoft.com/office/drawing/2014/main" id="{0DF46C80-E1AF-4956-2ABD-90248B67156F}"/>
              </a:ext>
            </a:extLst>
          </p:cNvPr>
          <p:cNvSpPr/>
          <p:nvPr userDrawn="1"/>
        </p:nvSpPr>
        <p:spPr>
          <a:xfrm>
            <a:off x="0" y="4858346"/>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4085496124"/>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282DA373-D882-C787-AB62-F6768BB001C0}"/>
              </a:ext>
            </a:extLst>
          </p:cNvPr>
          <p:cNvSpPr/>
          <p:nvPr userDrawn="1"/>
        </p:nvSpPr>
        <p:spPr>
          <a:xfrm>
            <a:off x="-2" y="4425687"/>
            <a:ext cx="12222687" cy="1437597"/>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1845059" y="994716"/>
            <a:ext cx="4279038" cy="757034"/>
          </a:xfrm>
          <a:effectLst>
            <a:glow rad="127000">
              <a:srgbClr val="414141"/>
            </a:glow>
          </a:effectLst>
        </p:spPr>
        <p:txBody>
          <a:bodyPr>
            <a:noAutofit/>
          </a:bodyPr>
          <a:lstStyle>
            <a:lvl1pPr marL="0" indent="0" algn="r">
              <a:buNone/>
              <a:defRPr sz="11613" b="1">
                <a:solidFill>
                  <a:srgbClr val="1C1442"/>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0" name="Picture Placeholder 5">
            <a:extLst>
              <a:ext uri="{FF2B5EF4-FFF2-40B4-BE49-F238E27FC236}">
                <a16:creationId xmlns:a16="http://schemas.microsoft.com/office/drawing/2014/main" id="{5A1F1DAD-078A-A73A-851E-3376F966C155}"/>
              </a:ext>
            </a:extLst>
          </p:cNvPr>
          <p:cNvSpPr>
            <a:spLocks noGrp="1"/>
          </p:cNvSpPr>
          <p:nvPr>
            <p:ph type="pic" sz="quarter" idx="19"/>
          </p:nvPr>
        </p:nvSpPr>
        <p:spPr>
          <a:xfrm>
            <a:off x="-1" y="774915"/>
            <a:ext cx="7377194" cy="4244425"/>
          </a:xfrm>
          <a:solidFill>
            <a:schemeClr val="bg1">
              <a:lumMod val="95000"/>
            </a:schemeClr>
          </a:solidFill>
        </p:spPr>
        <p:txBody>
          <a:bodyPr>
            <a:normAutofit/>
          </a:bodyPr>
          <a:lstStyle>
            <a:lvl1pPr marL="0" indent="0" algn="ctr">
              <a:buNone/>
              <a:defRPr sz="1000"/>
            </a:lvl1pPr>
          </a:lstStyle>
          <a:p>
            <a:endParaRPr lang="en-US" dirty="0"/>
          </a:p>
        </p:txBody>
      </p:sp>
      <p:sp>
        <p:nvSpPr>
          <p:cNvPr id="12" name="Text Placeholder 3">
            <a:extLst>
              <a:ext uri="{FF2B5EF4-FFF2-40B4-BE49-F238E27FC236}">
                <a16:creationId xmlns:a16="http://schemas.microsoft.com/office/drawing/2014/main" id="{0320215C-2ADA-6008-9C24-7D5642C2973A}"/>
              </a:ext>
            </a:extLst>
          </p:cNvPr>
          <p:cNvSpPr>
            <a:spLocks noGrp="1"/>
          </p:cNvSpPr>
          <p:nvPr>
            <p:ph type="body" sz="quarter" idx="18" hasCustomPrompt="1"/>
          </p:nvPr>
        </p:nvSpPr>
        <p:spPr>
          <a:xfrm>
            <a:off x="8634200" y="1109465"/>
            <a:ext cx="3113515" cy="2850370"/>
          </a:xfrm>
          <a:effectLst>
            <a:glow rad="127000">
              <a:srgbClr val="414141"/>
            </a:glow>
          </a:effectLst>
        </p:spPr>
        <p:txBody>
          <a:bodyPr>
            <a:noAutofit/>
          </a:bodyPr>
          <a:lstStyle>
            <a:lvl1pPr marL="0" indent="0" algn="l">
              <a:buNone/>
              <a:defRPr sz="2800" b="0">
                <a:solidFill>
                  <a:srgbClr val="11496E"/>
                </a:solidFill>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16" name="Text Placeholder 3">
            <a:extLst>
              <a:ext uri="{FF2B5EF4-FFF2-40B4-BE49-F238E27FC236}">
                <a16:creationId xmlns:a16="http://schemas.microsoft.com/office/drawing/2014/main" id="{5EA9094F-CE4B-0154-3FA5-E8699A6251D5}"/>
              </a:ext>
            </a:extLst>
          </p:cNvPr>
          <p:cNvSpPr>
            <a:spLocks noGrp="1"/>
          </p:cNvSpPr>
          <p:nvPr>
            <p:ph type="body" sz="quarter" idx="20" hasCustomPrompt="1"/>
          </p:nvPr>
        </p:nvSpPr>
        <p:spPr>
          <a:xfrm>
            <a:off x="2683500" y="2586073"/>
            <a:ext cx="4568533" cy="2513490"/>
          </a:xfrm>
          <a:effectLst>
            <a:glow rad="127000">
              <a:srgbClr val="414141"/>
            </a:glow>
          </a:effectLst>
        </p:spPr>
        <p:txBody>
          <a:bodyPr>
            <a:noAutofit/>
          </a:bodyPr>
          <a:lstStyle>
            <a:lvl1pPr marL="0" indent="0" algn="r">
              <a:buNone/>
              <a:defRPr sz="20000" b="1">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4" name="Freeform 13">
            <a:extLst>
              <a:ext uri="{FF2B5EF4-FFF2-40B4-BE49-F238E27FC236}">
                <a16:creationId xmlns:a16="http://schemas.microsoft.com/office/drawing/2014/main" id="{510BE810-6A0B-B23F-1263-9C2E2A7EFEC6}"/>
              </a:ext>
            </a:extLst>
          </p:cNvPr>
          <p:cNvSpPr/>
          <p:nvPr userDrawn="1"/>
        </p:nvSpPr>
        <p:spPr>
          <a:xfrm>
            <a:off x="7377192" y="1240767"/>
            <a:ext cx="1062667" cy="86264"/>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60BA47"/>
          </a:solidFill>
          <a:ln w="28891" cap="flat">
            <a:noFill/>
            <a:prstDash val="solid"/>
            <a:miter/>
          </a:ln>
        </p:spPr>
        <p:txBody>
          <a:bodyPr rtlCol="0" anchor="ctr"/>
          <a:lstStyle/>
          <a:p>
            <a:endParaRPr lang="en-US"/>
          </a:p>
        </p:txBody>
      </p:sp>
      <p:sp>
        <p:nvSpPr>
          <p:cNvPr id="17" name="Rectangle 16">
            <a:extLst>
              <a:ext uri="{FF2B5EF4-FFF2-40B4-BE49-F238E27FC236}">
                <a16:creationId xmlns:a16="http://schemas.microsoft.com/office/drawing/2014/main" id="{DC162A94-5E7B-0BAE-1C49-AD7CF1786063}"/>
              </a:ext>
            </a:extLst>
          </p:cNvPr>
          <p:cNvSpPr/>
          <p:nvPr userDrawn="1"/>
        </p:nvSpPr>
        <p:spPr>
          <a:xfrm>
            <a:off x="7908525" y="6408468"/>
            <a:ext cx="3778250" cy="184666"/>
          </a:xfrm>
          <a:prstGeom prst="rect">
            <a:avLst/>
          </a:prstGeom>
        </p:spPr>
        <p:txBody>
          <a:bodyPr>
            <a:spAutoFit/>
          </a:bodyPr>
          <a:lstStyle/>
          <a:p>
            <a:pPr algn="r"/>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3094033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94DD511-F818-3742-804D-F48935BFC779}"/>
              </a:ext>
            </a:extLst>
          </p:cNvPr>
          <p:cNvSpPr>
            <a:spLocks noGrp="1"/>
          </p:cNvSpPr>
          <p:nvPr>
            <p:ph type="pic" sz="quarter" idx="21"/>
          </p:nvPr>
        </p:nvSpPr>
        <p:spPr>
          <a:xfrm>
            <a:off x="5674559" y="546533"/>
            <a:ext cx="5884396" cy="5640006"/>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4" name="Picture Placeholder 13">
            <a:extLst>
              <a:ext uri="{FF2B5EF4-FFF2-40B4-BE49-F238E27FC236}">
                <a16:creationId xmlns:a16="http://schemas.microsoft.com/office/drawing/2014/main" id="{084BE7BB-B86A-F14B-AAC9-4DF7A79CCB03}"/>
              </a:ext>
            </a:extLst>
          </p:cNvPr>
          <p:cNvSpPr>
            <a:spLocks noGrp="1"/>
          </p:cNvSpPr>
          <p:nvPr>
            <p:ph type="pic" sz="quarter" idx="22"/>
          </p:nvPr>
        </p:nvSpPr>
        <p:spPr>
          <a:xfrm>
            <a:off x="773723" y="2843169"/>
            <a:ext cx="4654800" cy="3343370"/>
          </a:xfrm>
          <a:custGeom>
            <a:avLst/>
            <a:gdLst>
              <a:gd name="connsiteX0" fmla="*/ 0 w 4654800"/>
              <a:gd name="connsiteY0" fmla="*/ 0 h 3343370"/>
              <a:gd name="connsiteX1" fmla="*/ 4654800 w 4654800"/>
              <a:gd name="connsiteY1" fmla="*/ 0 h 3343370"/>
              <a:gd name="connsiteX2" fmla="*/ 4654800 w 4654800"/>
              <a:gd name="connsiteY2" fmla="*/ 3343370 h 3343370"/>
              <a:gd name="connsiteX3" fmla="*/ 0 w 4654800"/>
              <a:gd name="connsiteY3" fmla="*/ 3343370 h 3343370"/>
              <a:gd name="connsiteX4" fmla="*/ 0 w 4654800"/>
              <a:gd name="connsiteY4" fmla="*/ 2836855 h 3343370"/>
              <a:gd name="connsiteX5" fmla="*/ 245549 w 4654800"/>
              <a:gd name="connsiteY5" fmla="*/ 2836855 h 3343370"/>
              <a:gd name="connsiteX6" fmla="*/ 245549 w 4654800"/>
              <a:gd name="connsiteY6" fmla="*/ 1396854 h 3343370"/>
              <a:gd name="connsiteX7" fmla="*/ 0 w 4654800"/>
              <a:gd name="connsiteY7" fmla="*/ 1396854 h 334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800" h="3343370">
                <a:moveTo>
                  <a:pt x="0" y="0"/>
                </a:moveTo>
                <a:lnTo>
                  <a:pt x="4654800" y="0"/>
                </a:lnTo>
                <a:lnTo>
                  <a:pt x="4654800" y="3343370"/>
                </a:lnTo>
                <a:lnTo>
                  <a:pt x="0" y="3343370"/>
                </a:lnTo>
                <a:lnTo>
                  <a:pt x="0" y="2836855"/>
                </a:lnTo>
                <a:lnTo>
                  <a:pt x="245549" y="2836855"/>
                </a:lnTo>
                <a:lnTo>
                  <a:pt x="245549" y="1396854"/>
                </a:lnTo>
                <a:lnTo>
                  <a:pt x="0" y="1396854"/>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1" name="Picture Placeholder 2">
            <a:extLst>
              <a:ext uri="{FF2B5EF4-FFF2-40B4-BE49-F238E27FC236}">
                <a16:creationId xmlns:a16="http://schemas.microsoft.com/office/drawing/2014/main" id="{B0BC1973-E64D-D942-9664-0F5CC3679F56}"/>
              </a:ext>
            </a:extLst>
          </p:cNvPr>
          <p:cNvSpPr>
            <a:spLocks noGrp="1"/>
          </p:cNvSpPr>
          <p:nvPr>
            <p:ph type="pic" sz="quarter" idx="23"/>
          </p:nvPr>
        </p:nvSpPr>
        <p:spPr>
          <a:xfrm>
            <a:off x="773723" y="566733"/>
            <a:ext cx="4654800" cy="2052273"/>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0" name="Freeform 9">
            <a:extLst>
              <a:ext uri="{FF2B5EF4-FFF2-40B4-BE49-F238E27FC236}">
                <a16:creationId xmlns:a16="http://schemas.microsoft.com/office/drawing/2014/main" id="{7557E106-B2BD-1152-526A-EEFEA92320E0}"/>
              </a:ext>
            </a:extLst>
          </p:cNvPr>
          <p:cNvSpPr/>
          <p:nvPr userDrawn="1"/>
        </p:nvSpPr>
        <p:spPr>
          <a:xfrm>
            <a:off x="658169" y="4238995"/>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0"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427466" y="993256"/>
            <a:ext cx="4951851" cy="845139"/>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427466" y="2561474"/>
            <a:ext cx="4939670" cy="3466570"/>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6" name="Freeform 5">
            <a:extLst>
              <a:ext uri="{FF2B5EF4-FFF2-40B4-BE49-F238E27FC236}">
                <a16:creationId xmlns:a16="http://schemas.microsoft.com/office/drawing/2014/main" id="{93B65F0E-A741-5E93-629D-5EF7452EDBB9}"/>
              </a:ext>
            </a:extLst>
          </p:cNvPr>
          <p:cNvSpPr/>
          <p:nvPr userDrawn="1"/>
        </p:nvSpPr>
        <p:spPr>
          <a:xfrm>
            <a:off x="5686347" y="742084"/>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900292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1166648"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427466" y="993256"/>
            <a:ext cx="4951851" cy="845139"/>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427466" y="2561474"/>
            <a:ext cx="4939670" cy="3466570"/>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6" name="Freeform 5">
            <a:extLst>
              <a:ext uri="{FF2B5EF4-FFF2-40B4-BE49-F238E27FC236}">
                <a16:creationId xmlns:a16="http://schemas.microsoft.com/office/drawing/2014/main" id="{93B65F0E-A741-5E93-629D-5EF7452EDBB9}"/>
              </a:ext>
            </a:extLst>
          </p:cNvPr>
          <p:cNvSpPr/>
          <p:nvPr userDrawn="1"/>
        </p:nvSpPr>
        <p:spPr>
          <a:xfrm>
            <a:off x="4531038" y="742084"/>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738952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4" name="Rectangle 53">
            <a:extLst>
              <a:ext uri="{FF2B5EF4-FFF2-40B4-BE49-F238E27FC236}">
                <a16:creationId xmlns:a16="http://schemas.microsoft.com/office/drawing/2014/main" id="{57D94F2C-9C87-2497-E07B-9D9B7EA0E840}"/>
              </a:ext>
            </a:extLst>
          </p:cNvPr>
          <p:cNvSpPr/>
          <p:nvPr userDrawn="1"/>
        </p:nvSpPr>
        <p:spPr>
          <a:xfrm rot="16200000">
            <a:off x="9888467" y="4506185"/>
            <a:ext cx="3778250" cy="184666"/>
          </a:xfrm>
          <a:prstGeom prst="rect">
            <a:avLst/>
          </a:prstGeom>
        </p:spPr>
        <p:txBody>
          <a:bodyPr>
            <a:spAutoFit/>
          </a:bodyPr>
          <a:lstStyle/>
          <a:p>
            <a:pPr algn="l"/>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736" r:id="rId1"/>
    <p:sldLayoutId id="2147483694" r:id="rId2"/>
    <p:sldLayoutId id="2147483683" r:id="rId3"/>
    <p:sldLayoutId id="2147483697" r:id="rId4"/>
    <p:sldLayoutId id="2147483742" r:id="rId5"/>
    <p:sldLayoutId id="2147483703" r:id="rId6"/>
    <p:sldLayoutId id="2147483700" r:id="rId7"/>
    <p:sldLayoutId id="2147483723" r:id="rId8"/>
    <p:sldLayoutId id="2147483741" r:id="rId9"/>
    <p:sldLayoutId id="2147483698" r:id="rId10"/>
    <p:sldLayoutId id="2147483695" r:id="rId11"/>
    <p:sldLayoutId id="2147483735" r:id="rId12"/>
    <p:sldLayoutId id="2147483734" r:id="rId13"/>
    <p:sldLayoutId id="2147483739" r:id="rId14"/>
    <p:sldLayoutId id="2147483708" r:id="rId15"/>
    <p:sldLayoutId id="2147483733" r:id="rId16"/>
    <p:sldLayoutId id="2147483737" r:id="rId17"/>
    <p:sldLayoutId id="2147483702" r:id="rId18"/>
    <p:sldLayoutId id="2147483740" r:id="rId19"/>
  </p:sldLayoutIdLst>
  <p:hf hdr="0"/>
  <p:txStyles>
    <p:titleStyle>
      <a:lvl1pPr algn="l" defTabSz="3343281" rtl="0" eaLnBrk="1" latinLnBrk="0" hangingPunct="1">
        <a:lnSpc>
          <a:spcPct val="90000"/>
        </a:lnSpc>
        <a:spcBef>
          <a:spcPct val="0"/>
        </a:spcBef>
        <a:buNone/>
        <a:defRPr sz="3870" kern="1200">
          <a:solidFill>
            <a:srgbClr val="011E3B"/>
          </a:solidFill>
          <a:latin typeface="Calibri" panose="020F0502020204030204" pitchFamily="34" charset="0"/>
          <a:ea typeface="+mj-ea"/>
          <a:cs typeface="Calibri" panose="020F0502020204030204" pitchFamily="34" charset="0"/>
        </a:defRPr>
      </a:lvl1pPr>
    </p:titleStyle>
    <p:body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p:bodyStyle>
    <p:otherStyle>
      <a:defPPr>
        <a:defRPr lang="en-US"/>
      </a:defPPr>
      <a:lvl1pPr marL="0" algn="l" defTabSz="3343281" rtl="0" eaLnBrk="1" latinLnBrk="0" hangingPunct="1">
        <a:defRPr sz="6580" kern="1200">
          <a:solidFill>
            <a:schemeClr val="tx1"/>
          </a:solidFill>
          <a:latin typeface="+mn-lt"/>
          <a:ea typeface="+mn-ea"/>
          <a:cs typeface="+mn-cs"/>
        </a:defRPr>
      </a:lvl1pPr>
      <a:lvl2pPr marL="1671639" algn="l" defTabSz="3343281" rtl="0" eaLnBrk="1" latinLnBrk="0" hangingPunct="1">
        <a:defRPr sz="6580" kern="1200">
          <a:solidFill>
            <a:schemeClr val="tx1"/>
          </a:solidFill>
          <a:latin typeface="+mn-lt"/>
          <a:ea typeface="+mn-ea"/>
          <a:cs typeface="+mn-cs"/>
        </a:defRPr>
      </a:lvl2pPr>
      <a:lvl3pPr marL="3343281" algn="l" defTabSz="3343281" rtl="0" eaLnBrk="1" latinLnBrk="0" hangingPunct="1">
        <a:defRPr sz="6580" kern="1200">
          <a:solidFill>
            <a:schemeClr val="tx1"/>
          </a:solidFill>
          <a:latin typeface="+mn-lt"/>
          <a:ea typeface="+mn-ea"/>
          <a:cs typeface="+mn-cs"/>
        </a:defRPr>
      </a:lvl3pPr>
      <a:lvl4pPr marL="5014923" algn="l" defTabSz="3343281" rtl="0" eaLnBrk="1" latinLnBrk="0" hangingPunct="1">
        <a:defRPr sz="6580" kern="1200">
          <a:solidFill>
            <a:schemeClr val="tx1"/>
          </a:solidFill>
          <a:latin typeface="+mn-lt"/>
          <a:ea typeface="+mn-ea"/>
          <a:cs typeface="+mn-cs"/>
        </a:defRPr>
      </a:lvl4pPr>
      <a:lvl5pPr marL="6686564" algn="l" defTabSz="3343281" rtl="0" eaLnBrk="1" latinLnBrk="0" hangingPunct="1">
        <a:defRPr sz="6580" kern="1200">
          <a:solidFill>
            <a:schemeClr val="tx1"/>
          </a:solidFill>
          <a:latin typeface="+mn-lt"/>
          <a:ea typeface="+mn-ea"/>
          <a:cs typeface="+mn-cs"/>
        </a:defRPr>
      </a:lvl5pPr>
      <a:lvl6pPr marL="8358202" algn="l" defTabSz="3343281" rtl="0" eaLnBrk="1" latinLnBrk="0" hangingPunct="1">
        <a:defRPr sz="6580" kern="1200">
          <a:solidFill>
            <a:schemeClr val="tx1"/>
          </a:solidFill>
          <a:latin typeface="+mn-lt"/>
          <a:ea typeface="+mn-ea"/>
          <a:cs typeface="+mn-cs"/>
        </a:defRPr>
      </a:lvl6pPr>
      <a:lvl7pPr marL="10029841" algn="l" defTabSz="3343281" rtl="0" eaLnBrk="1" latinLnBrk="0" hangingPunct="1">
        <a:defRPr sz="6580" kern="1200">
          <a:solidFill>
            <a:schemeClr val="tx1"/>
          </a:solidFill>
          <a:latin typeface="+mn-lt"/>
          <a:ea typeface="+mn-ea"/>
          <a:cs typeface="+mn-cs"/>
        </a:defRPr>
      </a:lvl7pPr>
      <a:lvl8pPr marL="11701485" algn="l" defTabSz="3343281" rtl="0" eaLnBrk="1" latinLnBrk="0" hangingPunct="1">
        <a:defRPr sz="6580" kern="1200">
          <a:solidFill>
            <a:schemeClr val="tx1"/>
          </a:solidFill>
          <a:latin typeface="+mn-lt"/>
          <a:ea typeface="+mn-ea"/>
          <a:cs typeface="+mn-cs"/>
        </a:defRPr>
      </a:lvl8pPr>
      <a:lvl9pPr marL="13373124" algn="l" defTabSz="3343281" rtl="0" eaLnBrk="1" latinLnBrk="0" hangingPunct="1">
        <a:defRPr sz="6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hyperlink" Target="https://sdgs.un.org/goals/goal11" TargetMode="External"/><Relationship Id="rId2" Type="http://schemas.openxmlformats.org/officeDocument/2006/relationships/hyperlink" Target="https://sdgs.un.org/goals/goal9" TargetMode="External"/><Relationship Id="rId1" Type="http://schemas.openxmlformats.org/officeDocument/2006/relationships/slideLayout" Target="../slideLayouts/slideLayout1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entrecompeurope.eu/wp-content/uploads/EntreComp-A-Practical-Guide-English.pdf"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scrum.org/resources/what-scrum-module" TargetMode="External"/><Relationship Id="rId2" Type="http://schemas.openxmlformats.org/officeDocument/2006/relationships/image" Target="../media/image24.jpg"/><Relationship Id="rId1" Type="http://schemas.openxmlformats.org/officeDocument/2006/relationships/slideLayout" Target="../slideLayouts/slideLayout8.xml"/><Relationship Id="rId6" Type="http://schemas.openxmlformats.org/officeDocument/2006/relationships/hyperlink" Target="https://www.agilealliance.org/glossary/kanban/" TargetMode="External"/><Relationship Id="rId5" Type="http://schemas.openxmlformats.org/officeDocument/2006/relationships/hyperlink" Target="https://www.atlassian.com/blog/jira-align/agile-strategic-planning" TargetMode="External"/><Relationship Id="rId4" Type="http://schemas.openxmlformats.org/officeDocument/2006/relationships/hyperlink" Target="https://www.agilealliance.org/agile101/"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businessmodelanalyst.com/downloads/empathy-map-template/"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s://sdgs.un.org/goals/goal12" TargetMode="External"/><Relationship Id="rId2" Type="http://schemas.openxmlformats.org/officeDocument/2006/relationships/hyperlink" Target="https://sdgs.un.org/goals/goal9" TargetMode="External"/><Relationship Id="rId1" Type="http://schemas.openxmlformats.org/officeDocument/2006/relationships/slideLayout" Target="../slideLayouts/slideLayout1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entrecompeurope.eu/wp-content/uploads/EntreComp-A-Practical-Guide-English.pdf"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hyperlink" Target="https://servicedesigntools.org/tools/empathy-map" TargetMode="External"/><Relationship Id="rId2" Type="http://schemas.openxmlformats.org/officeDocument/2006/relationships/image" Target="../media/image24.jpg"/><Relationship Id="rId1" Type="http://schemas.openxmlformats.org/officeDocument/2006/relationships/slideLayout" Target="../slideLayouts/slideLayout8.xml"/><Relationship Id="rId5" Type="http://schemas.openxmlformats.org/officeDocument/2006/relationships/hyperlink" Target="https://www.qed42.com/insights/prototyping-in-design-thinking" TargetMode="External"/><Relationship Id="rId4" Type="http://schemas.openxmlformats.org/officeDocument/2006/relationships/hyperlink" Target="https://communities.sunlightfoundation.com/action/codesign/"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hyperlink" Target="https://sdgs.un.org/goals/goal9" TargetMode="External"/><Relationship Id="rId2" Type="http://schemas.openxmlformats.org/officeDocument/2006/relationships/hyperlink" Target="https://sdgs.un.org/goals/goal8" TargetMode="External"/><Relationship Id="rId1" Type="http://schemas.openxmlformats.org/officeDocument/2006/relationships/slideLayout" Target="../slideLayouts/slideLayout1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entrecompeurope.eu/wp-content/uploads/EntreComp-A-Practical-Guide-English.pdf"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hyperlink" Target="https://instituteofsustainabilitystudies.com/insights/lexicon/green-technologies-innovations-opportunities-challenges/" TargetMode="External"/><Relationship Id="rId2" Type="http://schemas.openxmlformats.org/officeDocument/2006/relationships/image" Target="../media/image24.jpg"/><Relationship Id="rId1" Type="http://schemas.openxmlformats.org/officeDocument/2006/relationships/slideLayout" Target="../slideLayouts/slideLayout8.xml"/><Relationship Id="rId4" Type="http://schemas.openxmlformats.org/officeDocument/2006/relationships/hyperlink" Target="https://smowl.net/en/blog/technology-for-sustainability/"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ocw.tudelft.nl/course-lectures/6-2-smart-grids-explained/"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sdgs.un.org/goals/goal11" TargetMode="External"/><Relationship Id="rId2" Type="http://schemas.openxmlformats.org/officeDocument/2006/relationships/hyperlink" Target="https://sdgs.un.org/goals/goal9" TargetMode="External"/><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21.png"/></Relationships>
</file>

<file path=ppt/slides/_rels/slide5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s://mygug.eu/" TargetMode="Externa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hyperlink" Target="https://sauletech.com/" TargetMode="External"/><Relationship Id="rId2" Type="http://schemas.openxmlformats.org/officeDocument/2006/relationships/image" Target="../media/image55.jpeg"/><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61.xml.rels><?xml version="1.0" encoding="UTF-8" standalone="yes"?>
<Relationships xmlns="http://schemas.openxmlformats.org/package/2006/relationships"><Relationship Id="rId3" Type="http://schemas.openxmlformats.org/officeDocument/2006/relationships/hyperlink" Target="https://sauletech.com/" TargetMode="External"/><Relationship Id="rId2" Type="http://schemas.openxmlformats.org/officeDocument/2006/relationships/image" Target="../media/image57.jpeg"/><Relationship Id="rId1" Type="http://schemas.openxmlformats.org/officeDocument/2006/relationships/slideLayout" Target="../slideLayouts/slideLayout8.xml"/><Relationship Id="rId4" Type="http://schemas.openxmlformats.org/officeDocument/2006/relationships/hyperlink" Target="https://fairpreneurs.eu/fairpreneurs-case-study-compendium-curriculum/"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hyperlink" Target="https://sdgs.un.org/goals/goal13" TargetMode="External"/><Relationship Id="rId2" Type="http://schemas.openxmlformats.org/officeDocument/2006/relationships/hyperlink" Target="https://sdgs.un.org/goals/goal7" TargetMode="External"/><Relationship Id="rId1" Type="http://schemas.openxmlformats.org/officeDocument/2006/relationships/slideLayout" Target="../slideLayouts/slideLayout1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entrecompeurope.eu/wp-content/uploads/EntreComp-A-Practical-Guide-English.pdf" TargetMode="External"/></Relationships>
</file>

<file path=ppt/slides/_rels/slide6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hyperlink" Target="https://www.sciencedirect.com/science/article/pii/S1876610214017743" TargetMode="External"/><Relationship Id="rId2" Type="http://schemas.openxmlformats.org/officeDocument/2006/relationships/image" Target="../media/image24.jpg"/><Relationship Id="rId1" Type="http://schemas.openxmlformats.org/officeDocument/2006/relationships/slideLayout" Target="../slideLayouts/slideLayout4.xml"/><Relationship Id="rId5" Type="http://schemas.openxmlformats.org/officeDocument/2006/relationships/hyperlink" Target="https://instituteofsustainabilitystudies.com/insights/lexicon/green-technologies-innovations-opportunities-challenges/" TargetMode="External"/><Relationship Id="rId4" Type="http://schemas.openxmlformats.org/officeDocument/2006/relationships/hyperlink" Target="https://impact.economist.com/sustainability/net-zero-and-energy/capitalising-on-clean-tech-supporting-a-just-energy-transition" TargetMode="External"/></Relationships>
</file>

<file path=ppt/slides/_rels/slide7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4.jpeg"/><Relationship Id="rId1" Type="http://schemas.openxmlformats.org/officeDocument/2006/relationships/slideLayout" Target="../slideLayouts/slideLayout13.xml"/><Relationship Id="rId4" Type="http://schemas.openxmlformats.org/officeDocument/2006/relationships/image" Target="../media/image71.png"/></Relationships>
</file>

<file path=ppt/slides/_rels/slide7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3" Type="http://schemas.openxmlformats.org/officeDocument/2006/relationships/hyperlink" Target="https://www.blablacar.co.uk/" TargetMode="External"/><Relationship Id="rId2" Type="http://schemas.openxmlformats.org/officeDocument/2006/relationships/hyperlink" Target="https://www.streetscooter.com/en/" TargetMode="External"/><Relationship Id="rId1" Type="http://schemas.openxmlformats.org/officeDocument/2006/relationships/slideLayout" Target="../slideLayouts/slideLayout14.xml"/><Relationship Id="rId5" Type="http://schemas.openxmlformats.org/officeDocument/2006/relationships/image" Target="../media/image63.jpeg"/><Relationship Id="rId4" Type="http://schemas.openxmlformats.org/officeDocument/2006/relationships/image" Target="../media/image74.jpeg"/></Relationships>
</file>

<file path=ppt/slides/_rels/slide78.xml.rels><?xml version="1.0" encoding="UTF-8" standalone="yes"?>
<Relationships xmlns="http://schemas.openxmlformats.org/package/2006/relationships"><Relationship Id="rId3" Type="http://schemas.openxmlformats.org/officeDocument/2006/relationships/hyperlink" Target="https://lytefire.com/en" TargetMode="External"/><Relationship Id="rId2" Type="http://schemas.openxmlformats.org/officeDocument/2006/relationships/hyperlink" Target="https://waka-waka.com/en/" TargetMode="External"/><Relationship Id="rId1" Type="http://schemas.openxmlformats.org/officeDocument/2006/relationships/slideLayout" Target="../slideLayouts/slideLayout14.xml"/><Relationship Id="rId5" Type="http://schemas.openxmlformats.org/officeDocument/2006/relationships/image" Target="../media/image76.jpeg"/><Relationship Id="rId4" Type="http://schemas.openxmlformats.org/officeDocument/2006/relationships/image" Target="../media/image75.jpeg"/></Relationships>
</file>

<file path=ppt/slides/_rels/slide79.xml.rels><?xml version="1.0" encoding="UTF-8" standalone="yes"?>
<Relationships xmlns="http://schemas.openxmlformats.org/package/2006/relationships"><Relationship Id="rId3" Type="http://schemas.openxmlformats.org/officeDocument/2006/relationships/hyperlink" Target="https://sdgs.un.org/goals/goal9" TargetMode="External"/><Relationship Id="rId2" Type="http://schemas.openxmlformats.org/officeDocument/2006/relationships/hyperlink" Target="https://sdgs.un.org/goals/goal7" TargetMode="External"/><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hyperlink" Target="https://sdgs.un.org/goals/goal12" TargetMode="External"/><Relationship Id="rId4" Type="http://schemas.openxmlformats.org/officeDocument/2006/relationships/hyperlink" Target="https://sdgs.un.org/goals/goal1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3" Type="http://schemas.openxmlformats.org/officeDocument/2006/relationships/hyperlink" Target="https://sdgs.un.org/goals/goal12" TargetMode="External"/><Relationship Id="rId2" Type="http://schemas.openxmlformats.org/officeDocument/2006/relationships/hyperlink" Target="https://sdgs.un.org/goals/goal9" TargetMode="External"/><Relationship Id="rId1" Type="http://schemas.openxmlformats.org/officeDocument/2006/relationships/slideLayout" Target="../slideLayouts/slideLayout1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entrecompeurope.eu/wp-content/uploads/EntreComp-A-Practical-Guide-English.pdf"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frugalinnovation.how/" TargetMode="External"/><Relationship Id="rId2" Type="http://schemas.openxmlformats.org/officeDocument/2006/relationships/slideLayout" Target="../slideLayouts/slideLayout17.xml"/><Relationship Id="rId1" Type="http://schemas.openxmlformats.org/officeDocument/2006/relationships/video" Target="https://www.youtube.com/embed/LVf8W2BrjR0?feature=oembed" TargetMode="External"/><Relationship Id="rId5" Type="http://schemas.openxmlformats.org/officeDocument/2006/relationships/image" Target="../media/image79.jpeg"/><Relationship Id="rId4" Type="http://schemas.openxmlformats.org/officeDocument/2006/relationships/hyperlink" Target="https://www.youtube.com/watch?v=LVf8W2BrjR0"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81.sv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21FA40D-CF6B-E047-B73E-EF37BCEF7A08}"/>
              </a:ext>
            </a:extLst>
          </p:cNvPr>
          <p:cNvSpPr>
            <a:spLocks noGrp="1"/>
          </p:cNvSpPr>
          <p:nvPr>
            <p:ph type="body" sz="quarter" idx="16"/>
          </p:nvPr>
        </p:nvSpPr>
        <p:spPr>
          <a:xfrm>
            <a:off x="596956" y="4294045"/>
            <a:ext cx="4532141" cy="1258512"/>
          </a:xfrm>
        </p:spPr>
        <p:txBody>
          <a:bodyPr>
            <a:normAutofit fontScale="92500"/>
          </a:bodyPr>
          <a:lstStyle/>
          <a:p>
            <a:pPr>
              <a:lnSpc>
                <a:spcPts val="3054"/>
              </a:lnSpc>
            </a:pPr>
            <a:r>
              <a:rPr lang="en-US" sz="3600" b="0" dirty="0"/>
              <a:t>Innovation &amp; Technology for Sustainable Solutions</a:t>
            </a:r>
            <a:endParaRPr lang="en-US" sz="3200" dirty="0"/>
          </a:p>
        </p:txBody>
      </p:sp>
      <p:sp>
        <p:nvSpPr>
          <p:cNvPr id="5" name="Text Placeholder 4">
            <a:extLst>
              <a:ext uri="{FF2B5EF4-FFF2-40B4-BE49-F238E27FC236}">
                <a16:creationId xmlns:a16="http://schemas.microsoft.com/office/drawing/2014/main" id="{B9EB3164-8431-CA66-1469-5F71234B178B}"/>
              </a:ext>
            </a:extLst>
          </p:cNvPr>
          <p:cNvSpPr>
            <a:spLocks noGrp="1"/>
          </p:cNvSpPr>
          <p:nvPr>
            <p:ph type="body" sz="quarter" idx="19"/>
          </p:nvPr>
        </p:nvSpPr>
        <p:spPr>
          <a:xfrm>
            <a:off x="596956" y="3429000"/>
            <a:ext cx="3311988" cy="533188"/>
          </a:xfrm>
        </p:spPr>
        <p:txBody>
          <a:bodyPr/>
          <a:lstStyle/>
          <a:p>
            <a:r>
              <a:rPr lang="en-US" sz="3600" b="1"/>
              <a:t>Module 2</a:t>
            </a:r>
            <a:endParaRPr lang="en-US" sz="3600" b="1" dirty="0"/>
          </a:p>
        </p:txBody>
      </p:sp>
      <p:pic>
        <p:nvPicPr>
          <p:cNvPr id="7" name="Picture Placeholder 6">
            <a:extLst>
              <a:ext uri="{FF2B5EF4-FFF2-40B4-BE49-F238E27FC236}">
                <a16:creationId xmlns:a16="http://schemas.microsoft.com/office/drawing/2014/main" id="{144E4760-DD09-99E8-8B41-29754CDCD25D}"/>
              </a:ext>
            </a:extLst>
          </p:cNvPr>
          <p:cNvPicPr>
            <a:picLocks noGrp="1" noChangeAspect="1"/>
          </p:cNvPicPr>
          <p:nvPr>
            <p:ph type="pic" sz="quarter" idx="44"/>
          </p:nvPr>
        </p:nvPicPr>
        <p:blipFill rotWithShape="1">
          <a:blip r:embed="rId3" cstate="email">
            <a:extLst>
              <a:ext uri="{28A0092B-C50C-407E-A947-70E740481C1C}">
                <a14:useLocalDpi xmlns:a14="http://schemas.microsoft.com/office/drawing/2010/main"/>
              </a:ext>
            </a:extLst>
          </a:blip>
          <a:srcRect l="23775" r="23775"/>
          <a:stretch/>
        </p:blipFill>
        <p:spPr/>
      </p:pic>
      <p:sp>
        <p:nvSpPr>
          <p:cNvPr id="8" name="Text Placeholder 7">
            <a:extLst>
              <a:ext uri="{FF2B5EF4-FFF2-40B4-BE49-F238E27FC236}">
                <a16:creationId xmlns:a16="http://schemas.microsoft.com/office/drawing/2014/main" id="{0E29F1A2-5681-F486-F1FC-116A3CB29DFE}"/>
              </a:ext>
            </a:extLst>
          </p:cNvPr>
          <p:cNvSpPr>
            <a:spLocks noGrp="1"/>
          </p:cNvSpPr>
          <p:nvPr>
            <p:ph type="body" sz="quarter" idx="45"/>
          </p:nvPr>
        </p:nvSpPr>
        <p:spPr/>
        <p:txBody>
          <a:bodyPr>
            <a:normAutofit/>
          </a:bodyPr>
          <a:lstStyle/>
          <a:p>
            <a:r>
              <a:rPr lang="en-US" dirty="0" err="1"/>
              <a:t>www.</a:t>
            </a:r>
            <a:r>
              <a:rPr lang="en-US" b="1" dirty="0" err="1"/>
              <a:t>fairpreneurs</a:t>
            </a:r>
            <a:r>
              <a:rPr lang="en-US" dirty="0" err="1"/>
              <a:t>.eu</a:t>
            </a:r>
            <a:endParaRPr lang="en-US" dirty="0"/>
          </a:p>
        </p:txBody>
      </p:sp>
      <p:sp>
        <p:nvSpPr>
          <p:cNvPr id="3" name="Slide Number Placeholder 2">
            <a:extLst>
              <a:ext uri="{FF2B5EF4-FFF2-40B4-BE49-F238E27FC236}">
                <a16:creationId xmlns:a16="http://schemas.microsoft.com/office/drawing/2014/main" id="{8B51DB12-F7FD-5442-9AD5-321562BAB22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pPr/>
              <a:t>1</a:t>
            </a:fld>
            <a:endParaRPr lang="en-US" dirty="0"/>
          </a:p>
        </p:txBody>
      </p:sp>
      <p:cxnSp>
        <p:nvCxnSpPr>
          <p:cNvPr id="24" name="Straight Connector 23">
            <a:extLst>
              <a:ext uri="{FF2B5EF4-FFF2-40B4-BE49-F238E27FC236}">
                <a16:creationId xmlns:a16="http://schemas.microsoft.com/office/drawing/2014/main" id="{2504AA71-D51D-6ED2-6D46-01B43E4D5C22}"/>
              </a:ext>
            </a:extLst>
          </p:cNvPr>
          <p:cNvCxnSpPr>
            <a:cxnSpLocks/>
          </p:cNvCxnSpPr>
          <p:nvPr/>
        </p:nvCxnSpPr>
        <p:spPr>
          <a:xfrm>
            <a:off x="0" y="4102142"/>
            <a:ext cx="3879155" cy="0"/>
          </a:xfrm>
          <a:prstGeom prst="line">
            <a:avLst/>
          </a:prstGeom>
          <a:ln w="28575">
            <a:solidFill>
              <a:srgbClr val="60BA47"/>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95A7CFA5-3EB9-A64C-4371-E63D23F39BB0}"/>
              </a:ext>
            </a:extLst>
          </p:cNvPr>
          <p:cNvGrpSpPr/>
          <p:nvPr/>
        </p:nvGrpSpPr>
        <p:grpSpPr>
          <a:xfrm rot="16200000">
            <a:off x="8470129" y="1512722"/>
            <a:ext cx="5074615" cy="2369127"/>
            <a:chOff x="-1871944" y="1778846"/>
            <a:chExt cx="1736764" cy="810823"/>
          </a:xfrm>
          <a:solidFill>
            <a:schemeClr val="bg1">
              <a:alpha val="56867"/>
            </a:schemeClr>
          </a:solidFill>
        </p:grpSpPr>
        <p:sp>
          <p:nvSpPr>
            <p:cNvPr id="10" name="Freeform 9">
              <a:extLst>
                <a:ext uri="{FF2B5EF4-FFF2-40B4-BE49-F238E27FC236}">
                  <a16:creationId xmlns:a16="http://schemas.microsoft.com/office/drawing/2014/main" id="{18E77BB1-01B6-C0A2-7EF3-78865D0C1E02}"/>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7065986-B5DB-C12F-C833-500370042D27}"/>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A703CD9-550C-574B-24B7-1A0A9A620204}"/>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840FA4E-4161-76C1-13E1-6C0DA4D7E15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A2CB2B3-2AF2-1580-AA48-5B234A4993E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8292ABE-DE10-1A82-E0D3-0CAB03998F78}"/>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912CBA52-9586-E192-0B65-E51B3A647D25}"/>
              </a:ext>
            </a:extLst>
          </p:cNvPr>
          <p:cNvSpPr txBox="1"/>
          <p:nvPr/>
        </p:nvSpPr>
        <p:spPr>
          <a:xfrm>
            <a:off x="252700" y="6593557"/>
            <a:ext cx="40005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rgbClr val="11496E"/>
                </a:solidFill>
                <a:latin typeface="Calibri" panose="020F0502020204030204" pitchFamily="34" charset="0"/>
                <a:ea typeface="Open Sans" panose="020B0606030504020204" pitchFamily="34" charset="0"/>
                <a:cs typeface="Calibri" panose="020F0502020204030204" pitchFamily="34" charset="0"/>
              </a:rPr>
              <a:t>This study is available under the CC BY-NC-SA license.</a:t>
            </a:r>
          </a:p>
        </p:txBody>
      </p:sp>
      <p:sp>
        <p:nvSpPr>
          <p:cNvPr id="4" name="TextBox 3">
            <a:extLst>
              <a:ext uri="{FF2B5EF4-FFF2-40B4-BE49-F238E27FC236}">
                <a16:creationId xmlns:a16="http://schemas.microsoft.com/office/drawing/2014/main" id="{E06FAFE9-48A0-8B5B-199E-5701E7059D41}"/>
              </a:ext>
            </a:extLst>
          </p:cNvPr>
          <p:cNvSpPr txBox="1"/>
          <p:nvPr/>
        </p:nvSpPr>
        <p:spPr>
          <a:xfrm>
            <a:off x="2617580" y="5973501"/>
            <a:ext cx="294210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800" dirty="0">
                <a:solidFill>
                  <a:srgbClr val="11496E"/>
                </a:solidFill>
                <a:latin typeface="Calibri" panose="020F0502020204030204" pitchFamily="34" charset="0"/>
                <a:ea typeface="Open Sans" panose="020B060603050402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Neither the European Union nor the entity providing the grant can be held responsible for them. KA220-YOU-DF4BEA29</a:t>
            </a:r>
            <a:endParaRPr lang="en-IE" sz="800" dirty="0">
              <a:solidFill>
                <a:srgbClr val="11496E"/>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2015577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F5C235-E5FE-1E4C-5D61-33E00AEBABD5}"/>
              </a:ext>
            </a:extLst>
          </p:cNvPr>
          <p:cNvSpPr>
            <a:spLocks noGrp="1"/>
          </p:cNvSpPr>
          <p:nvPr>
            <p:ph type="body" sz="quarter" idx="49"/>
          </p:nvPr>
        </p:nvSpPr>
        <p:spPr/>
        <p:txBody>
          <a:bodyPr/>
          <a:lstStyle/>
          <a:p>
            <a:r>
              <a:rPr lang="en-GB" sz="3600" dirty="0"/>
              <a:t>Continuous Improvement</a:t>
            </a:r>
            <a:endParaRPr lang="en-IE" dirty="0"/>
          </a:p>
        </p:txBody>
      </p:sp>
      <p:sp>
        <p:nvSpPr>
          <p:cNvPr id="3" name="Text Placeholder 2">
            <a:extLst>
              <a:ext uri="{FF2B5EF4-FFF2-40B4-BE49-F238E27FC236}">
                <a16:creationId xmlns:a16="http://schemas.microsoft.com/office/drawing/2014/main" id="{8FEBB843-3485-0F68-BD01-E09BAEA252FA}"/>
              </a:ext>
            </a:extLst>
          </p:cNvPr>
          <p:cNvSpPr>
            <a:spLocks noGrp="1"/>
          </p:cNvSpPr>
          <p:nvPr>
            <p:ph type="body" sz="quarter" idx="50"/>
          </p:nvPr>
        </p:nvSpPr>
        <p:spPr/>
        <p:txBody>
          <a:bodyPr/>
          <a:lstStyle/>
          <a:p>
            <a:pPr algn="just"/>
            <a:r>
              <a:rPr lang="en-GB" sz="2200" dirty="0"/>
              <a:t>Agile encourages a culture of continuous learning and adaptation. Through regular retrospectives, teams reflect on their processes, identify opportunities for improvement, and implement changes incrementally to enhance efficiency and effectiveness.</a:t>
            </a:r>
            <a:endParaRPr lang="en-IE" sz="2200" dirty="0"/>
          </a:p>
        </p:txBody>
      </p:sp>
      <p:sp>
        <p:nvSpPr>
          <p:cNvPr id="4" name="Text Placeholder 3">
            <a:extLst>
              <a:ext uri="{FF2B5EF4-FFF2-40B4-BE49-F238E27FC236}">
                <a16:creationId xmlns:a16="http://schemas.microsoft.com/office/drawing/2014/main" id="{B242744D-9A37-6648-2D79-AAD3947652AE}"/>
              </a:ext>
            </a:extLst>
          </p:cNvPr>
          <p:cNvSpPr>
            <a:spLocks noGrp="1"/>
          </p:cNvSpPr>
          <p:nvPr>
            <p:ph type="body" sz="quarter" idx="51"/>
          </p:nvPr>
        </p:nvSpPr>
        <p:spPr/>
        <p:txBody>
          <a:bodyPr/>
          <a:lstStyle/>
          <a:p>
            <a:r>
              <a:rPr lang="en-GB" sz="3600" b="1" dirty="0"/>
              <a:t>Frequent Customer Collaboration</a:t>
            </a:r>
            <a:endParaRPr lang="en-IE" dirty="0"/>
          </a:p>
        </p:txBody>
      </p:sp>
      <p:sp>
        <p:nvSpPr>
          <p:cNvPr id="5" name="Text Placeholder 4">
            <a:extLst>
              <a:ext uri="{FF2B5EF4-FFF2-40B4-BE49-F238E27FC236}">
                <a16:creationId xmlns:a16="http://schemas.microsoft.com/office/drawing/2014/main" id="{A3A047E1-FC0A-8317-C35A-8D54D371071A}"/>
              </a:ext>
            </a:extLst>
          </p:cNvPr>
          <p:cNvSpPr>
            <a:spLocks noGrp="1"/>
          </p:cNvSpPr>
          <p:nvPr>
            <p:ph type="body" sz="quarter" idx="52"/>
          </p:nvPr>
        </p:nvSpPr>
        <p:spPr/>
        <p:txBody>
          <a:bodyPr/>
          <a:lstStyle/>
          <a:p>
            <a:pPr algn="just"/>
            <a:r>
              <a:rPr lang="en-GB" sz="2200" dirty="0"/>
              <a:t>Customers or stakeholders are actively involved throughout the development process, providing feedback, validating assumptions, and prioritising features. This collaboration ensures that the product meets user needs and aligns with business objectives.</a:t>
            </a:r>
            <a:endParaRPr lang="en-IE" sz="2200" dirty="0"/>
          </a:p>
        </p:txBody>
      </p:sp>
      <p:pic>
        <p:nvPicPr>
          <p:cNvPr id="11" name="Picture Placeholder 10">
            <a:extLst>
              <a:ext uri="{FF2B5EF4-FFF2-40B4-BE49-F238E27FC236}">
                <a16:creationId xmlns:a16="http://schemas.microsoft.com/office/drawing/2014/main" id="{057BA017-685C-3BD4-E1CA-F0817C68770E}"/>
              </a:ext>
            </a:extLst>
          </p:cNvPr>
          <p:cNvPicPr>
            <a:picLocks noGrp="1" noChangeAspect="1"/>
          </p:cNvPicPr>
          <p:nvPr>
            <p:ph type="pic" sz="quarter" idx="56"/>
          </p:nvPr>
        </p:nvPicPr>
        <p:blipFill>
          <a:blip r:embed="rId2" cstate="email">
            <a:extLst>
              <a:ext uri="{28A0092B-C50C-407E-A947-70E740481C1C}">
                <a14:useLocalDpi xmlns:a14="http://schemas.microsoft.com/office/drawing/2010/main"/>
              </a:ext>
            </a:extLst>
          </a:blip>
          <a:srcRect l="11857" r="11857"/>
          <a:stretch>
            <a:fillRect/>
          </a:stretch>
        </p:blipFill>
        <p:spPr/>
      </p:pic>
      <p:pic>
        <p:nvPicPr>
          <p:cNvPr id="9" name="Picture Placeholder 8">
            <a:extLst>
              <a:ext uri="{FF2B5EF4-FFF2-40B4-BE49-F238E27FC236}">
                <a16:creationId xmlns:a16="http://schemas.microsoft.com/office/drawing/2014/main" id="{0688E1D1-1BD9-68E2-DE2C-804151AFA0B4}"/>
              </a:ext>
            </a:extLst>
          </p:cNvPr>
          <p:cNvPicPr>
            <a:picLocks noGrp="1" noChangeAspect="1"/>
          </p:cNvPicPr>
          <p:nvPr>
            <p:ph type="pic" sz="quarter" idx="57"/>
          </p:nvPr>
        </p:nvPicPr>
        <p:blipFill>
          <a:blip r:embed="rId3" cstate="email">
            <a:extLst>
              <a:ext uri="{28A0092B-C50C-407E-A947-70E740481C1C}">
                <a14:useLocalDpi xmlns:a14="http://schemas.microsoft.com/office/drawing/2010/main"/>
              </a:ext>
            </a:extLst>
          </a:blip>
          <a:srcRect t="20866" b="20866"/>
          <a:stretch>
            <a:fillRect/>
          </a:stretch>
        </p:blipFill>
        <p:spPr/>
      </p:pic>
    </p:spTree>
    <p:extLst>
      <p:ext uri="{BB962C8B-B14F-4D97-AF65-F5344CB8AC3E}">
        <p14:creationId xmlns:p14="http://schemas.microsoft.com/office/powerpoint/2010/main" val="1018522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11</a:t>
            </a:fld>
            <a:endParaRPr lang="en-US" sz="1291" dirty="0"/>
          </a:p>
        </p:txBody>
      </p:sp>
      <p:pic>
        <p:nvPicPr>
          <p:cNvPr id="9" name="Picture Placeholder 8">
            <a:extLst>
              <a:ext uri="{FF2B5EF4-FFF2-40B4-BE49-F238E27FC236}">
                <a16:creationId xmlns:a16="http://schemas.microsoft.com/office/drawing/2014/main" id="{DCEEE026-2768-E834-A29D-A0F708F9FB14}"/>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a:stretch/>
        </p:blipFill>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268448"/>
            <a:ext cx="6988016" cy="1313217"/>
          </a:xfrm>
        </p:spPr>
        <p:txBody>
          <a:bodyPr/>
          <a:lstStyle/>
          <a:p>
            <a:r>
              <a:rPr lang="en-GB" dirty="0"/>
              <a:t>FUNDAMENTALS OF AGILE METHODOLOGIES</a:t>
            </a:r>
            <a:endParaRPr lang="en-US"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58974" y="1762449"/>
            <a:ext cx="5256968" cy="4271810"/>
          </a:xfrm>
        </p:spPr>
        <p:txBody>
          <a:bodyPr/>
          <a:lstStyle/>
          <a:p>
            <a:pPr algn="just"/>
            <a:r>
              <a:rPr lang="en-GB" sz="2200" dirty="0"/>
              <a:t>Agile methodologies have </a:t>
            </a:r>
            <a:r>
              <a:rPr lang="en-GB" sz="2200" b="1" dirty="0"/>
              <a:t>revolutionised project management</a:t>
            </a:r>
            <a:r>
              <a:rPr lang="en-GB" sz="2200" dirty="0"/>
              <a:t> by prioritising flexibility, collaboration, and customer satisfaction. </a:t>
            </a:r>
          </a:p>
          <a:p>
            <a:pPr algn="just"/>
            <a:endParaRPr lang="en-GB" sz="2200" dirty="0"/>
          </a:p>
          <a:p>
            <a:pPr algn="just"/>
            <a:r>
              <a:rPr lang="en-GB" sz="2200" dirty="0"/>
              <a:t>These methodologies encompass several frameworks that empower teams to deliver value iteratively and adapt to changing requirements efficiently. </a:t>
            </a:r>
          </a:p>
          <a:p>
            <a:pPr algn="just"/>
            <a:endParaRPr lang="en-GB" sz="2200" dirty="0"/>
          </a:p>
          <a:p>
            <a:pPr algn="just"/>
            <a:r>
              <a:rPr lang="en-GB" sz="2200" dirty="0"/>
              <a:t>The next few slides will take you through the key frameworks that organisations commonly adopt to implement Agile principles effectively:</a:t>
            </a:r>
            <a:endParaRPr lang="en-US" sz="2200" dirty="0"/>
          </a:p>
        </p:txBody>
      </p:sp>
    </p:spTree>
    <p:extLst>
      <p:ext uri="{BB962C8B-B14F-4D97-AF65-F5344CB8AC3E}">
        <p14:creationId xmlns:p14="http://schemas.microsoft.com/office/powerpoint/2010/main" val="2068568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dhesive notes on glass wall">
            <a:extLst>
              <a:ext uri="{FF2B5EF4-FFF2-40B4-BE49-F238E27FC236}">
                <a16:creationId xmlns:a16="http://schemas.microsoft.com/office/drawing/2014/main" id="{F3C9B4E6-7436-F75F-28EF-6869AE02328F}"/>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50" r="21450"/>
          <a:stretch>
            <a:fillRect/>
          </a:stretch>
        </p:blipFill>
        <p:spPr/>
      </p:pic>
      <p:sp>
        <p:nvSpPr>
          <p:cNvPr id="3" name="Text Placeholder 2">
            <a:extLst>
              <a:ext uri="{FF2B5EF4-FFF2-40B4-BE49-F238E27FC236}">
                <a16:creationId xmlns:a16="http://schemas.microsoft.com/office/drawing/2014/main" id="{E5DD33D8-2548-2E47-C637-0682579EECAC}"/>
              </a:ext>
            </a:extLst>
          </p:cNvPr>
          <p:cNvSpPr>
            <a:spLocks noGrp="1"/>
          </p:cNvSpPr>
          <p:nvPr>
            <p:ph type="body" sz="quarter" idx="30"/>
          </p:nvPr>
        </p:nvSpPr>
        <p:spPr>
          <a:xfrm>
            <a:off x="4991449" y="300325"/>
            <a:ext cx="4951851" cy="845139"/>
          </a:xfrm>
        </p:spPr>
        <p:txBody>
          <a:bodyPr/>
          <a:lstStyle/>
          <a:p>
            <a:r>
              <a:rPr lang="en-US" dirty="0">
                <a:solidFill>
                  <a:srgbClr val="F36C2F"/>
                </a:solidFill>
              </a:rPr>
              <a:t>SCRUM FRAMEWORK</a:t>
            </a:r>
          </a:p>
        </p:txBody>
      </p:sp>
      <p:sp>
        <p:nvSpPr>
          <p:cNvPr id="4" name="Text Placeholder 3">
            <a:extLst>
              <a:ext uri="{FF2B5EF4-FFF2-40B4-BE49-F238E27FC236}">
                <a16:creationId xmlns:a16="http://schemas.microsoft.com/office/drawing/2014/main" id="{5D1E1044-00D3-7699-DDE4-02341AE5AE9F}"/>
              </a:ext>
            </a:extLst>
          </p:cNvPr>
          <p:cNvSpPr>
            <a:spLocks noGrp="1"/>
          </p:cNvSpPr>
          <p:nvPr>
            <p:ph type="body" sz="quarter" idx="48"/>
          </p:nvPr>
        </p:nvSpPr>
        <p:spPr>
          <a:xfrm>
            <a:off x="4991449" y="939065"/>
            <a:ext cx="7132818" cy="5791936"/>
          </a:xfrm>
          <a:solidFill>
            <a:schemeClr val="bg1"/>
          </a:solidFill>
        </p:spPr>
        <p:txBody>
          <a:bodyPr/>
          <a:lstStyle/>
          <a:p>
            <a:r>
              <a:rPr lang="en-GB" sz="2200" dirty="0"/>
              <a:t>Scrum is a structured framework that organises work into time-boxed iterations known as sprints, typically lasting two to four weeks.</a:t>
            </a:r>
          </a:p>
          <a:p>
            <a:endParaRPr lang="en-GB" sz="1000" dirty="0"/>
          </a:p>
          <a:p>
            <a:r>
              <a:rPr lang="en-GB" sz="2200" b="1" dirty="0"/>
              <a:t>Sprints: </a:t>
            </a:r>
            <a:r>
              <a:rPr lang="en-GB" sz="2200" dirty="0"/>
              <a:t>Time-boxed iterations that allow for focused work and regular review.</a:t>
            </a:r>
            <a:br>
              <a:rPr lang="en-GB" sz="2200" dirty="0"/>
            </a:br>
            <a:r>
              <a:rPr lang="en-GB" sz="2200" b="1" dirty="0"/>
              <a:t>Sprint Planning: </a:t>
            </a:r>
            <a:r>
              <a:rPr lang="en-GB" sz="2200" dirty="0"/>
              <a:t>Setting goals and planning tasks for the upcoming sprint.</a:t>
            </a:r>
            <a:br>
              <a:rPr lang="en-GB" sz="2200" dirty="0"/>
            </a:br>
            <a:r>
              <a:rPr lang="en-GB" sz="2200" b="1" dirty="0"/>
              <a:t>Daily Stand-Ups: </a:t>
            </a:r>
            <a:r>
              <a:rPr lang="en-GB" sz="2200" dirty="0"/>
              <a:t>Short, daily meetings to discuss progress, identify blockers, and adjust plans.</a:t>
            </a:r>
            <a:br>
              <a:rPr lang="en-GB" sz="2200" dirty="0"/>
            </a:br>
            <a:r>
              <a:rPr lang="en-GB" sz="2200" b="1" dirty="0"/>
              <a:t>Sprint Review: </a:t>
            </a:r>
            <a:r>
              <a:rPr lang="en-GB" sz="2200" dirty="0"/>
              <a:t>At the end of each sprint, teams review the work done and gather feedback.</a:t>
            </a:r>
            <a:br>
              <a:rPr lang="en-GB" sz="2200" dirty="0"/>
            </a:br>
            <a:r>
              <a:rPr lang="en-GB" sz="2200" b="1" dirty="0"/>
              <a:t>Sprint Retrospective: </a:t>
            </a:r>
            <a:r>
              <a:rPr lang="en-GB" sz="2200" dirty="0"/>
              <a:t>Teams reflect on the sprint to identify improvements for the next iteration.</a:t>
            </a:r>
          </a:p>
          <a:p>
            <a:endParaRPr lang="en-GB" sz="1000" dirty="0"/>
          </a:p>
          <a:p>
            <a:r>
              <a:rPr lang="en-GB" sz="2200" dirty="0"/>
              <a:t>Scrum's emphasis on regular inspection and adaptation ensures that teams can quickly respond to changes and continuously improve their processes and outcomes.</a:t>
            </a:r>
            <a:endParaRPr lang="en-US" sz="2200" dirty="0"/>
          </a:p>
          <a:p>
            <a:endParaRPr lang="en-IE" sz="2200" dirty="0"/>
          </a:p>
        </p:txBody>
      </p:sp>
    </p:spTree>
    <p:extLst>
      <p:ext uri="{BB962C8B-B14F-4D97-AF65-F5344CB8AC3E}">
        <p14:creationId xmlns:p14="http://schemas.microsoft.com/office/powerpoint/2010/main" val="3739515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olleagues planning on board with sticky notes">
            <a:extLst>
              <a:ext uri="{FF2B5EF4-FFF2-40B4-BE49-F238E27FC236}">
                <a16:creationId xmlns:a16="http://schemas.microsoft.com/office/drawing/2014/main" id="{F3C9B4E6-7436-F75F-28EF-6869AE02328F}"/>
              </a:ext>
            </a:extLst>
          </p:cNvPr>
          <p:cNvPicPr>
            <a:picLocks noGrp="1" noChangeAspect="1"/>
          </p:cNvPicPr>
          <p:nvPr>
            <p:ph type="pic" sz="quarter" idx="21"/>
          </p:nvPr>
        </p:nvPicPr>
        <p:blipFill rotWithShape="1">
          <a:blip r:embed="rId3" cstate="email">
            <a:extLst>
              <a:ext uri="{28A0092B-C50C-407E-A947-70E740481C1C}">
                <a14:useLocalDpi xmlns:a14="http://schemas.microsoft.com/office/drawing/2010/main"/>
              </a:ext>
            </a:extLst>
          </a:blip>
          <a:srcRect l="42852"/>
          <a:stretch/>
        </p:blipFill>
        <p:spPr>
          <a:xfrm>
            <a:off x="-1166648" y="0"/>
            <a:ext cx="5875886" cy="6858000"/>
          </a:xfrm>
        </p:spPr>
      </p:pic>
      <p:sp>
        <p:nvSpPr>
          <p:cNvPr id="3" name="Text Placeholder 2">
            <a:extLst>
              <a:ext uri="{FF2B5EF4-FFF2-40B4-BE49-F238E27FC236}">
                <a16:creationId xmlns:a16="http://schemas.microsoft.com/office/drawing/2014/main" id="{E5DD33D8-2548-2E47-C637-0682579EECAC}"/>
              </a:ext>
            </a:extLst>
          </p:cNvPr>
          <p:cNvSpPr>
            <a:spLocks noGrp="1"/>
          </p:cNvSpPr>
          <p:nvPr>
            <p:ph type="body" sz="quarter" idx="30"/>
          </p:nvPr>
        </p:nvSpPr>
        <p:spPr>
          <a:xfrm>
            <a:off x="5081786" y="332202"/>
            <a:ext cx="4951851" cy="845139"/>
          </a:xfrm>
        </p:spPr>
        <p:txBody>
          <a:bodyPr/>
          <a:lstStyle/>
          <a:p>
            <a:r>
              <a:rPr lang="en-US" dirty="0">
                <a:solidFill>
                  <a:srgbClr val="F36C2F"/>
                </a:solidFill>
              </a:rPr>
              <a:t>KANBAN FRAMEWORK</a:t>
            </a:r>
          </a:p>
        </p:txBody>
      </p:sp>
      <p:sp>
        <p:nvSpPr>
          <p:cNvPr id="4" name="Text Placeholder 3">
            <a:extLst>
              <a:ext uri="{FF2B5EF4-FFF2-40B4-BE49-F238E27FC236}">
                <a16:creationId xmlns:a16="http://schemas.microsoft.com/office/drawing/2014/main" id="{5D1E1044-00D3-7699-DDE4-02341AE5AE9F}"/>
              </a:ext>
            </a:extLst>
          </p:cNvPr>
          <p:cNvSpPr>
            <a:spLocks noGrp="1"/>
          </p:cNvSpPr>
          <p:nvPr>
            <p:ph type="body" sz="quarter" idx="48"/>
          </p:nvPr>
        </p:nvSpPr>
        <p:spPr>
          <a:xfrm>
            <a:off x="5183387" y="1056736"/>
            <a:ext cx="6627614" cy="5547264"/>
          </a:xfrm>
          <a:solidFill>
            <a:schemeClr val="bg1"/>
          </a:solidFill>
        </p:spPr>
        <p:txBody>
          <a:bodyPr/>
          <a:lstStyle/>
          <a:p>
            <a:pPr algn="just"/>
            <a:r>
              <a:rPr lang="en-GB" sz="2200" dirty="0"/>
              <a:t>Kanban is a visual workflow management method that focuses on continuous delivery without overloading team members.</a:t>
            </a:r>
          </a:p>
          <a:p>
            <a:pPr algn="just"/>
            <a:endParaRPr lang="en-GB" sz="1000" dirty="0"/>
          </a:p>
          <a:p>
            <a:pPr algn="just"/>
            <a:r>
              <a:rPr lang="en-GB" sz="2200" b="1" dirty="0"/>
              <a:t>Visualising Workflow: </a:t>
            </a:r>
            <a:r>
              <a:rPr lang="en-GB" sz="2200" dirty="0"/>
              <a:t>Using Kanban boards to display tasks and their stages (e.g., To Do, In Progress, Done).</a:t>
            </a:r>
          </a:p>
          <a:p>
            <a:pPr algn="just"/>
            <a:endParaRPr lang="en-GB" sz="1000" dirty="0"/>
          </a:p>
          <a:p>
            <a:pPr algn="just"/>
            <a:r>
              <a:rPr lang="en-GB" sz="2200" b="1" dirty="0"/>
              <a:t>Limiting Work in Progress (WIP): </a:t>
            </a:r>
            <a:r>
              <a:rPr lang="en-GB" sz="2200" dirty="0"/>
              <a:t>Restricting the number of tasks in progress to improve focus and efficiency.</a:t>
            </a:r>
          </a:p>
          <a:p>
            <a:pPr algn="just"/>
            <a:endParaRPr lang="en-GB" sz="1000" dirty="0"/>
          </a:p>
          <a:p>
            <a:pPr algn="just"/>
            <a:r>
              <a:rPr lang="en-GB" sz="2200" b="1" dirty="0"/>
              <a:t>Continuous Delivery</a:t>
            </a:r>
            <a:r>
              <a:rPr lang="en-GB" sz="2200" dirty="0"/>
              <a:t>: Delivering small, manageable work increments regularly to maintain steady progress.</a:t>
            </a:r>
          </a:p>
          <a:p>
            <a:pPr algn="just"/>
            <a:endParaRPr lang="en-GB" sz="1000" dirty="0"/>
          </a:p>
          <a:p>
            <a:pPr algn="just"/>
            <a:r>
              <a:rPr lang="en-GB" sz="2200" dirty="0"/>
              <a:t>Kanban boards provide a clear visual representation of the workflow, helping teams to manage tasks more effectively and focus their efforts based on current needs and capacities.</a:t>
            </a:r>
            <a:endParaRPr lang="en-US" sz="2200" dirty="0"/>
          </a:p>
        </p:txBody>
      </p:sp>
    </p:spTree>
    <p:extLst>
      <p:ext uri="{BB962C8B-B14F-4D97-AF65-F5344CB8AC3E}">
        <p14:creationId xmlns:p14="http://schemas.microsoft.com/office/powerpoint/2010/main" val="3575086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dirty="0"/>
              <a:t>AGILE METHODOLOGIES</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pPr algn="just"/>
            <a:r>
              <a:rPr lang="en-GB" b="1" dirty="0"/>
              <a:t>Continuous Enhancement: </a:t>
            </a:r>
            <a:r>
              <a:rPr lang="en-GB" dirty="0"/>
              <a:t>Sustainable projects need ongoing adjustments to maximise impact. Agile methodologies prioritise continuous enhancement through cycles of planning, execution, and review. </a:t>
            </a:r>
          </a:p>
          <a:p>
            <a:pPr algn="just"/>
            <a:endParaRPr lang="en-GB" sz="1000" dirty="0"/>
          </a:p>
          <a:p>
            <a:pPr algn="just"/>
            <a:r>
              <a:rPr lang="en-GB" dirty="0"/>
              <a:t>This approach allows teams to adapt to new information and conditions, ensuring sustainability initiatives remain effective and relevant. </a:t>
            </a:r>
          </a:p>
          <a:p>
            <a:pPr algn="just"/>
            <a:endParaRPr lang="en-GB" b="1" dirty="0"/>
          </a:p>
          <a:p>
            <a:pPr algn="just"/>
            <a:r>
              <a:rPr lang="en-GB" b="1" dirty="0"/>
              <a:t>Collaboration and Openness: </a:t>
            </a:r>
            <a:r>
              <a:rPr lang="en-GB" dirty="0"/>
              <a:t>This approach creates a collective responsibility towards sustainability goals, driving innovation and positive change. </a:t>
            </a:r>
          </a:p>
          <a:p>
            <a:pPr algn="just"/>
            <a:endParaRPr lang="en-GB" sz="1000" dirty="0"/>
          </a:p>
          <a:p>
            <a:pPr algn="just"/>
            <a:r>
              <a:rPr lang="en-GB" dirty="0"/>
              <a:t>Transparency ensures stakeholders are informed and engaged, supporting better decision-making and stronger sustainability outcomes. </a:t>
            </a:r>
          </a:p>
          <a:p>
            <a:pPr algn="just"/>
            <a:endParaRPr lang="en-GB" dirty="0"/>
          </a:p>
        </p:txBody>
      </p:sp>
      <p:grpSp>
        <p:nvGrpSpPr>
          <p:cNvPr id="4" name="Group 3">
            <a:extLst>
              <a:ext uri="{FF2B5EF4-FFF2-40B4-BE49-F238E27FC236}">
                <a16:creationId xmlns:a16="http://schemas.microsoft.com/office/drawing/2014/main" id="{150D0920-C498-EE99-C0EB-CEE58CC31AAF}"/>
              </a:ext>
            </a:extLst>
          </p:cNvPr>
          <p:cNvGrpSpPr/>
          <p:nvPr/>
        </p:nvGrpSpPr>
        <p:grpSpPr>
          <a:xfrm>
            <a:off x="10407935" y="721426"/>
            <a:ext cx="923646" cy="923888"/>
            <a:chOff x="10376768" y="3823816"/>
            <a:chExt cx="923646" cy="923888"/>
          </a:xfrm>
          <a:solidFill>
            <a:srgbClr val="0F486D"/>
          </a:solidFill>
        </p:grpSpPr>
        <p:sp>
          <p:nvSpPr>
            <p:cNvPr id="5" name="Freeform 290">
              <a:extLst>
                <a:ext uri="{FF2B5EF4-FFF2-40B4-BE49-F238E27FC236}">
                  <a16:creationId xmlns:a16="http://schemas.microsoft.com/office/drawing/2014/main" id="{86F49F53-4F5A-2372-6FA7-C5236CE6D0B1}"/>
                </a:ext>
              </a:extLst>
            </p:cNvPr>
            <p:cNvSpPr/>
            <p:nvPr/>
          </p:nvSpPr>
          <p:spPr>
            <a:xfrm>
              <a:off x="10872691" y="3846190"/>
              <a:ext cx="417334" cy="527539"/>
            </a:xfrm>
            <a:custGeom>
              <a:avLst/>
              <a:gdLst>
                <a:gd name="connsiteX0" fmla="*/ 386622 w 417334"/>
                <a:gd name="connsiteY0" fmla="*/ 407398 h 527539"/>
                <a:gd name="connsiteX1" fmla="*/ 341456 w 417334"/>
                <a:gd name="connsiteY1" fmla="*/ 388428 h 527539"/>
                <a:gd name="connsiteX2" fmla="*/ 316163 w 417334"/>
                <a:gd name="connsiteY2" fmla="*/ 394752 h 527539"/>
                <a:gd name="connsiteX3" fmla="*/ 280030 w 417334"/>
                <a:gd name="connsiteY3" fmla="*/ 430884 h 527539"/>
                <a:gd name="connsiteX4" fmla="*/ 273707 w 417334"/>
                <a:gd name="connsiteY4" fmla="*/ 456177 h 527539"/>
                <a:gd name="connsiteX5" fmla="*/ 292676 w 417334"/>
                <a:gd name="connsiteY5" fmla="*/ 500440 h 527539"/>
                <a:gd name="connsiteX6" fmla="*/ 227637 w 417334"/>
                <a:gd name="connsiteY6" fmla="*/ 527540 h 527539"/>
                <a:gd name="connsiteX7" fmla="*/ 245704 w 417334"/>
                <a:gd name="connsiteY7" fmla="*/ 431788 h 527539"/>
                <a:gd name="connsiteX8" fmla="*/ 242994 w 417334"/>
                <a:gd name="connsiteY8" fmla="*/ 395655 h 527539"/>
                <a:gd name="connsiteX9" fmla="*/ 302613 w 417334"/>
                <a:gd name="connsiteY9" fmla="*/ 314356 h 527539"/>
                <a:gd name="connsiteX10" fmla="*/ 298096 w 417334"/>
                <a:gd name="connsiteY10" fmla="*/ 203247 h 527539"/>
                <a:gd name="connsiteX11" fmla="*/ 200537 w 417334"/>
                <a:gd name="connsiteY11" fmla="*/ 112012 h 527539"/>
                <a:gd name="connsiteX12" fmla="*/ 183375 w 417334"/>
                <a:gd name="connsiteY12" fmla="*/ 120142 h 527539"/>
                <a:gd name="connsiteX13" fmla="*/ 191504 w 417334"/>
                <a:gd name="connsiteY13" fmla="*/ 137305 h 527539"/>
                <a:gd name="connsiteX14" fmla="*/ 272803 w 417334"/>
                <a:gd name="connsiteY14" fmla="*/ 213184 h 527539"/>
                <a:gd name="connsiteX15" fmla="*/ 236670 w 417334"/>
                <a:gd name="connsiteY15" fmla="*/ 365845 h 527539"/>
                <a:gd name="connsiteX16" fmla="*/ 229444 w 417334"/>
                <a:gd name="connsiteY16" fmla="*/ 342359 h 527539"/>
                <a:gd name="connsiteX17" fmla="*/ 252027 w 417334"/>
                <a:gd name="connsiteY17" fmla="*/ 222217 h 527539"/>
                <a:gd name="connsiteX18" fmla="*/ 105689 w 417334"/>
                <a:gd name="connsiteY18" fmla="*/ 161695 h 527539"/>
                <a:gd name="connsiteX19" fmla="*/ 70460 w 417334"/>
                <a:gd name="connsiteY19" fmla="*/ 185181 h 527539"/>
                <a:gd name="connsiteX20" fmla="*/ 46973 w 417334"/>
                <a:gd name="connsiteY20" fmla="*/ 177954 h 527539"/>
                <a:gd name="connsiteX21" fmla="*/ 97559 w 417334"/>
                <a:gd name="connsiteY21" fmla="*/ 141822 h 527539"/>
                <a:gd name="connsiteX22" fmla="*/ 134595 w 417334"/>
                <a:gd name="connsiteY22" fmla="*/ 132788 h 527539"/>
                <a:gd name="connsiteX23" fmla="*/ 146338 w 417334"/>
                <a:gd name="connsiteY23" fmla="*/ 118335 h 527539"/>
                <a:gd name="connsiteX24" fmla="*/ 131885 w 417334"/>
                <a:gd name="connsiteY24" fmla="*/ 106592 h 527539"/>
                <a:gd name="connsiteX25" fmla="*/ 87622 w 417334"/>
                <a:gd name="connsiteY25" fmla="*/ 118335 h 527539"/>
                <a:gd name="connsiteX26" fmla="*/ 28003 w 417334"/>
                <a:gd name="connsiteY26" fmla="*/ 160791 h 527539"/>
                <a:gd name="connsiteX27" fmla="*/ 28003 w 417334"/>
                <a:gd name="connsiteY27" fmla="*/ 145435 h 527539"/>
                <a:gd name="connsiteX28" fmla="*/ 0 w 417334"/>
                <a:gd name="connsiteY28" fmla="*/ 117432 h 527539"/>
                <a:gd name="connsiteX29" fmla="*/ 18970 w 417334"/>
                <a:gd name="connsiteY29" fmla="*/ 101172 h 527539"/>
                <a:gd name="connsiteX30" fmla="*/ 25293 w 417334"/>
                <a:gd name="connsiteY30" fmla="*/ 75879 h 527539"/>
                <a:gd name="connsiteX31" fmla="*/ 6323 w 417334"/>
                <a:gd name="connsiteY31" fmla="*/ 31616 h 527539"/>
                <a:gd name="connsiteX32" fmla="*/ 82203 w 417334"/>
                <a:gd name="connsiteY32" fmla="*/ 0 h 527539"/>
                <a:gd name="connsiteX33" fmla="*/ 101172 w 417334"/>
                <a:gd name="connsiteY33" fmla="*/ 45166 h 527539"/>
                <a:gd name="connsiteX34" fmla="*/ 123755 w 417334"/>
                <a:gd name="connsiteY34" fmla="*/ 58716 h 527539"/>
                <a:gd name="connsiteX35" fmla="*/ 174341 w 417334"/>
                <a:gd name="connsiteY35" fmla="*/ 58716 h 527539"/>
                <a:gd name="connsiteX36" fmla="*/ 196925 w 417334"/>
                <a:gd name="connsiteY36" fmla="*/ 45166 h 527539"/>
                <a:gd name="connsiteX37" fmla="*/ 215894 w 417334"/>
                <a:gd name="connsiteY37" fmla="*/ 0 h 527539"/>
                <a:gd name="connsiteX38" fmla="*/ 291773 w 417334"/>
                <a:gd name="connsiteY38" fmla="*/ 31616 h 527539"/>
                <a:gd name="connsiteX39" fmla="*/ 272803 w 417334"/>
                <a:gd name="connsiteY39" fmla="*/ 75879 h 527539"/>
                <a:gd name="connsiteX40" fmla="*/ 279127 w 417334"/>
                <a:gd name="connsiteY40" fmla="*/ 101172 h 527539"/>
                <a:gd name="connsiteX41" fmla="*/ 315259 w 417334"/>
                <a:gd name="connsiteY41" fmla="*/ 137305 h 527539"/>
                <a:gd name="connsiteX42" fmla="*/ 340552 w 417334"/>
                <a:gd name="connsiteY42" fmla="*/ 143628 h 527539"/>
                <a:gd name="connsiteX43" fmla="*/ 385718 w 417334"/>
                <a:gd name="connsiteY43" fmla="*/ 124658 h 527539"/>
                <a:gd name="connsiteX44" fmla="*/ 417335 w 417334"/>
                <a:gd name="connsiteY44" fmla="*/ 200537 h 527539"/>
                <a:gd name="connsiteX45" fmla="*/ 372169 w 417334"/>
                <a:gd name="connsiteY45" fmla="*/ 218604 h 527539"/>
                <a:gd name="connsiteX46" fmla="*/ 358619 w 417334"/>
                <a:gd name="connsiteY46" fmla="*/ 241187 h 527539"/>
                <a:gd name="connsiteX47" fmla="*/ 358619 w 417334"/>
                <a:gd name="connsiteY47" fmla="*/ 291773 h 527539"/>
                <a:gd name="connsiteX48" fmla="*/ 372169 w 417334"/>
                <a:gd name="connsiteY48" fmla="*/ 314356 h 527539"/>
                <a:gd name="connsiteX49" fmla="*/ 417335 w 417334"/>
                <a:gd name="connsiteY49" fmla="*/ 333326 h 527539"/>
                <a:gd name="connsiteX50" fmla="*/ 386622 w 417334"/>
                <a:gd name="connsiteY50" fmla="*/ 407398 h 52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17334" h="527539">
                  <a:moveTo>
                    <a:pt x="386622" y="407398"/>
                  </a:moveTo>
                  <a:lnTo>
                    <a:pt x="341456" y="388428"/>
                  </a:lnTo>
                  <a:cubicBezTo>
                    <a:pt x="332423" y="384815"/>
                    <a:pt x="322486" y="387525"/>
                    <a:pt x="316163" y="394752"/>
                  </a:cubicBezTo>
                  <a:cubicBezTo>
                    <a:pt x="305323" y="408301"/>
                    <a:pt x="293579" y="420044"/>
                    <a:pt x="280030" y="430884"/>
                  </a:cubicBezTo>
                  <a:cubicBezTo>
                    <a:pt x="272803" y="437208"/>
                    <a:pt x="269190" y="447144"/>
                    <a:pt x="273707" y="456177"/>
                  </a:cubicBezTo>
                  <a:lnTo>
                    <a:pt x="292676" y="500440"/>
                  </a:lnTo>
                  <a:lnTo>
                    <a:pt x="227637" y="527540"/>
                  </a:lnTo>
                  <a:cubicBezTo>
                    <a:pt x="239380" y="497730"/>
                    <a:pt x="245704" y="465211"/>
                    <a:pt x="245704" y="431788"/>
                  </a:cubicBezTo>
                  <a:cubicBezTo>
                    <a:pt x="245704" y="419141"/>
                    <a:pt x="244800" y="407398"/>
                    <a:pt x="242994" y="395655"/>
                  </a:cubicBezTo>
                  <a:cubicBezTo>
                    <a:pt x="270996" y="375782"/>
                    <a:pt x="291773" y="346876"/>
                    <a:pt x="302613" y="314356"/>
                  </a:cubicBezTo>
                  <a:cubicBezTo>
                    <a:pt x="314356" y="278223"/>
                    <a:pt x="312550" y="238477"/>
                    <a:pt x="298096" y="203247"/>
                  </a:cubicBezTo>
                  <a:cubicBezTo>
                    <a:pt x="280030" y="159888"/>
                    <a:pt x="244800" y="127369"/>
                    <a:pt x="200537" y="112012"/>
                  </a:cubicBezTo>
                  <a:cubicBezTo>
                    <a:pt x="193311" y="109302"/>
                    <a:pt x="186085" y="113819"/>
                    <a:pt x="183375" y="120142"/>
                  </a:cubicBezTo>
                  <a:cubicBezTo>
                    <a:pt x="180664" y="127369"/>
                    <a:pt x="185181" y="134595"/>
                    <a:pt x="191504" y="137305"/>
                  </a:cubicBezTo>
                  <a:cubicBezTo>
                    <a:pt x="228541" y="149952"/>
                    <a:pt x="257447" y="177051"/>
                    <a:pt x="272803" y="213184"/>
                  </a:cubicBezTo>
                  <a:cubicBezTo>
                    <a:pt x="295386" y="267383"/>
                    <a:pt x="280030" y="327906"/>
                    <a:pt x="236670" y="365845"/>
                  </a:cubicBezTo>
                  <a:cubicBezTo>
                    <a:pt x="234864" y="357716"/>
                    <a:pt x="232154" y="349586"/>
                    <a:pt x="229444" y="342359"/>
                  </a:cubicBezTo>
                  <a:cubicBezTo>
                    <a:pt x="260157" y="310743"/>
                    <a:pt x="269190" y="263770"/>
                    <a:pt x="252027" y="222217"/>
                  </a:cubicBezTo>
                  <a:cubicBezTo>
                    <a:pt x="228541" y="165308"/>
                    <a:pt x="162598" y="138208"/>
                    <a:pt x="105689" y="161695"/>
                  </a:cubicBezTo>
                  <a:cubicBezTo>
                    <a:pt x="92139" y="167114"/>
                    <a:pt x="80396" y="175245"/>
                    <a:pt x="70460" y="185181"/>
                  </a:cubicBezTo>
                  <a:cubicBezTo>
                    <a:pt x="62329" y="182471"/>
                    <a:pt x="55103" y="179761"/>
                    <a:pt x="46973" y="177954"/>
                  </a:cubicBezTo>
                  <a:cubicBezTo>
                    <a:pt x="60523" y="162598"/>
                    <a:pt x="77686" y="149952"/>
                    <a:pt x="97559" y="141822"/>
                  </a:cubicBezTo>
                  <a:cubicBezTo>
                    <a:pt x="109302" y="137305"/>
                    <a:pt x="121948" y="133691"/>
                    <a:pt x="134595" y="132788"/>
                  </a:cubicBezTo>
                  <a:cubicBezTo>
                    <a:pt x="141822" y="131885"/>
                    <a:pt x="147242" y="125562"/>
                    <a:pt x="146338" y="118335"/>
                  </a:cubicBezTo>
                  <a:cubicBezTo>
                    <a:pt x="145435" y="111108"/>
                    <a:pt x="139112" y="105689"/>
                    <a:pt x="131885" y="106592"/>
                  </a:cubicBezTo>
                  <a:cubicBezTo>
                    <a:pt x="116529" y="108399"/>
                    <a:pt x="102076" y="112012"/>
                    <a:pt x="87622" y="118335"/>
                  </a:cubicBezTo>
                  <a:cubicBezTo>
                    <a:pt x="64136" y="128272"/>
                    <a:pt x="44263" y="142725"/>
                    <a:pt x="28003" y="160791"/>
                  </a:cubicBezTo>
                  <a:lnTo>
                    <a:pt x="28003" y="145435"/>
                  </a:lnTo>
                  <a:cubicBezTo>
                    <a:pt x="28003" y="130079"/>
                    <a:pt x="15357" y="117432"/>
                    <a:pt x="0" y="117432"/>
                  </a:cubicBezTo>
                  <a:cubicBezTo>
                    <a:pt x="6323" y="112012"/>
                    <a:pt x="11744" y="105689"/>
                    <a:pt x="18970" y="101172"/>
                  </a:cubicBezTo>
                  <a:cubicBezTo>
                    <a:pt x="26197" y="94849"/>
                    <a:pt x="29810" y="84912"/>
                    <a:pt x="25293" y="75879"/>
                  </a:cubicBezTo>
                  <a:lnTo>
                    <a:pt x="6323" y="31616"/>
                  </a:lnTo>
                  <a:lnTo>
                    <a:pt x="82203" y="0"/>
                  </a:lnTo>
                  <a:lnTo>
                    <a:pt x="101172" y="45166"/>
                  </a:lnTo>
                  <a:cubicBezTo>
                    <a:pt x="104786" y="54199"/>
                    <a:pt x="113819" y="59620"/>
                    <a:pt x="123755" y="58716"/>
                  </a:cubicBezTo>
                  <a:cubicBezTo>
                    <a:pt x="140918" y="56909"/>
                    <a:pt x="158081" y="56909"/>
                    <a:pt x="174341" y="58716"/>
                  </a:cubicBezTo>
                  <a:cubicBezTo>
                    <a:pt x="184278" y="59620"/>
                    <a:pt x="193311" y="54199"/>
                    <a:pt x="196925" y="45166"/>
                  </a:cubicBezTo>
                  <a:lnTo>
                    <a:pt x="215894" y="0"/>
                  </a:lnTo>
                  <a:lnTo>
                    <a:pt x="291773" y="31616"/>
                  </a:lnTo>
                  <a:lnTo>
                    <a:pt x="272803" y="75879"/>
                  </a:lnTo>
                  <a:cubicBezTo>
                    <a:pt x="269190" y="84912"/>
                    <a:pt x="271900" y="95752"/>
                    <a:pt x="279127" y="101172"/>
                  </a:cubicBezTo>
                  <a:cubicBezTo>
                    <a:pt x="292676" y="112012"/>
                    <a:pt x="304419" y="123755"/>
                    <a:pt x="315259" y="137305"/>
                  </a:cubicBezTo>
                  <a:cubicBezTo>
                    <a:pt x="321583" y="144531"/>
                    <a:pt x="331519" y="147241"/>
                    <a:pt x="340552" y="143628"/>
                  </a:cubicBezTo>
                  <a:lnTo>
                    <a:pt x="385718" y="124658"/>
                  </a:lnTo>
                  <a:lnTo>
                    <a:pt x="417335" y="200537"/>
                  </a:lnTo>
                  <a:lnTo>
                    <a:pt x="372169" y="218604"/>
                  </a:lnTo>
                  <a:cubicBezTo>
                    <a:pt x="363135" y="222217"/>
                    <a:pt x="357716" y="231251"/>
                    <a:pt x="358619" y="241187"/>
                  </a:cubicBezTo>
                  <a:cubicBezTo>
                    <a:pt x="360425" y="257447"/>
                    <a:pt x="360425" y="274610"/>
                    <a:pt x="358619" y="291773"/>
                  </a:cubicBezTo>
                  <a:cubicBezTo>
                    <a:pt x="357716" y="301710"/>
                    <a:pt x="363135" y="310743"/>
                    <a:pt x="372169" y="314356"/>
                  </a:cubicBezTo>
                  <a:lnTo>
                    <a:pt x="417335" y="333326"/>
                  </a:lnTo>
                  <a:lnTo>
                    <a:pt x="386622" y="407398"/>
                  </a:lnTo>
                  <a:close/>
                </a:path>
              </a:pathLst>
            </a:custGeom>
            <a:solidFill>
              <a:srgbClr val="F36C2F"/>
            </a:solidFill>
            <a:ln w="9028" cap="flat">
              <a:noFill/>
              <a:prstDash val="solid"/>
              <a:miter/>
            </a:ln>
          </p:spPr>
          <p:txBody>
            <a:bodyPr rtlCol="0" anchor="ctr"/>
            <a:lstStyle/>
            <a:p>
              <a:endParaRPr lang="en-US"/>
            </a:p>
          </p:txBody>
        </p:sp>
        <p:grpSp>
          <p:nvGrpSpPr>
            <p:cNvPr id="6" name="Graphic 2">
              <a:extLst>
                <a:ext uri="{FF2B5EF4-FFF2-40B4-BE49-F238E27FC236}">
                  <a16:creationId xmlns:a16="http://schemas.microsoft.com/office/drawing/2014/main" id="{4D1E7FF3-8582-52C7-8737-DD89AB78B32C}"/>
                </a:ext>
              </a:extLst>
            </p:cNvPr>
            <p:cNvGrpSpPr/>
            <p:nvPr/>
          </p:nvGrpSpPr>
          <p:grpSpPr>
            <a:xfrm>
              <a:off x="10376768" y="3823816"/>
              <a:ext cx="923646" cy="923888"/>
              <a:chOff x="10376768" y="3823816"/>
              <a:chExt cx="923646" cy="923888"/>
            </a:xfrm>
            <a:grpFill/>
          </p:grpSpPr>
          <p:sp>
            <p:nvSpPr>
              <p:cNvPr id="7" name="Freeform 292">
                <a:extLst>
                  <a:ext uri="{FF2B5EF4-FFF2-40B4-BE49-F238E27FC236}">
                    <a16:creationId xmlns:a16="http://schemas.microsoft.com/office/drawing/2014/main" id="{80A76EC7-0993-6DC9-9076-4BE8C76F581E}"/>
                  </a:ext>
                </a:extLst>
              </p:cNvPr>
              <p:cNvSpPr/>
              <p:nvPr/>
            </p:nvSpPr>
            <p:spPr>
              <a:xfrm>
                <a:off x="10376768" y="3823816"/>
                <a:ext cx="923646" cy="923888"/>
              </a:xfrm>
              <a:custGeom>
                <a:avLst/>
                <a:gdLst>
                  <a:gd name="connsiteX0" fmla="*/ 908741 w 923646"/>
                  <a:gd name="connsiteY0" fmla="*/ 338536 h 923888"/>
                  <a:gd name="connsiteX1" fmla="*/ 862672 w 923646"/>
                  <a:gd name="connsiteY1" fmla="*/ 319567 h 923888"/>
                  <a:gd name="connsiteX2" fmla="*/ 862672 w 923646"/>
                  <a:gd name="connsiteY2" fmla="*/ 270787 h 923888"/>
                  <a:gd name="connsiteX3" fmla="*/ 908741 w 923646"/>
                  <a:gd name="connsiteY3" fmla="*/ 251818 h 923888"/>
                  <a:gd name="connsiteX4" fmla="*/ 920484 w 923646"/>
                  <a:gd name="connsiteY4" fmla="*/ 240074 h 923888"/>
                  <a:gd name="connsiteX5" fmla="*/ 920484 w 923646"/>
                  <a:gd name="connsiteY5" fmla="*/ 223814 h 923888"/>
                  <a:gd name="connsiteX6" fmla="*/ 885255 w 923646"/>
                  <a:gd name="connsiteY6" fmla="*/ 137999 h 923888"/>
                  <a:gd name="connsiteX7" fmla="*/ 873512 w 923646"/>
                  <a:gd name="connsiteY7" fmla="*/ 126256 h 923888"/>
                  <a:gd name="connsiteX8" fmla="*/ 857252 w 923646"/>
                  <a:gd name="connsiteY8" fmla="*/ 126256 h 923888"/>
                  <a:gd name="connsiteX9" fmla="*/ 811183 w 923646"/>
                  <a:gd name="connsiteY9" fmla="*/ 145226 h 923888"/>
                  <a:gd name="connsiteX10" fmla="*/ 776856 w 923646"/>
                  <a:gd name="connsiteY10" fmla="*/ 110899 h 923888"/>
                  <a:gd name="connsiteX11" fmla="*/ 795826 w 923646"/>
                  <a:gd name="connsiteY11" fmla="*/ 64830 h 923888"/>
                  <a:gd name="connsiteX12" fmla="*/ 795826 w 923646"/>
                  <a:gd name="connsiteY12" fmla="*/ 48570 h 923888"/>
                  <a:gd name="connsiteX13" fmla="*/ 784083 w 923646"/>
                  <a:gd name="connsiteY13" fmla="*/ 36827 h 923888"/>
                  <a:gd name="connsiteX14" fmla="*/ 698267 w 923646"/>
                  <a:gd name="connsiteY14" fmla="*/ 1597 h 923888"/>
                  <a:gd name="connsiteX15" fmla="*/ 669361 w 923646"/>
                  <a:gd name="connsiteY15" fmla="*/ 13340 h 923888"/>
                  <a:gd name="connsiteX16" fmla="*/ 650391 w 923646"/>
                  <a:gd name="connsiteY16" fmla="*/ 59410 h 923888"/>
                  <a:gd name="connsiteX17" fmla="*/ 601612 w 923646"/>
                  <a:gd name="connsiteY17" fmla="*/ 59410 h 923888"/>
                  <a:gd name="connsiteX18" fmla="*/ 582642 w 923646"/>
                  <a:gd name="connsiteY18" fmla="*/ 13340 h 923888"/>
                  <a:gd name="connsiteX19" fmla="*/ 554639 w 923646"/>
                  <a:gd name="connsiteY19" fmla="*/ 1597 h 923888"/>
                  <a:gd name="connsiteX20" fmla="*/ 468824 w 923646"/>
                  <a:gd name="connsiteY20" fmla="*/ 36827 h 923888"/>
                  <a:gd name="connsiteX21" fmla="*/ 457080 w 923646"/>
                  <a:gd name="connsiteY21" fmla="*/ 48570 h 923888"/>
                  <a:gd name="connsiteX22" fmla="*/ 457080 w 923646"/>
                  <a:gd name="connsiteY22" fmla="*/ 64830 h 923888"/>
                  <a:gd name="connsiteX23" fmla="*/ 476051 w 923646"/>
                  <a:gd name="connsiteY23" fmla="*/ 110899 h 923888"/>
                  <a:gd name="connsiteX24" fmla="*/ 441724 w 923646"/>
                  <a:gd name="connsiteY24" fmla="*/ 145226 h 923888"/>
                  <a:gd name="connsiteX25" fmla="*/ 395655 w 923646"/>
                  <a:gd name="connsiteY25" fmla="*/ 126256 h 923888"/>
                  <a:gd name="connsiteX26" fmla="*/ 379395 w 923646"/>
                  <a:gd name="connsiteY26" fmla="*/ 126256 h 923888"/>
                  <a:gd name="connsiteX27" fmla="*/ 367652 w 923646"/>
                  <a:gd name="connsiteY27" fmla="*/ 137999 h 923888"/>
                  <a:gd name="connsiteX28" fmla="*/ 325196 w 923646"/>
                  <a:gd name="connsiteY28" fmla="*/ 239171 h 923888"/>
                  <a:gd name="connsiteX29" fmla="*/ 277320 w 923646"/>
                  <a:gd name="connsiteY29" fmla="*/ 276207 h 923888"/>
                  <a:gd name="connsiteX30" fmla="*/ 206860 w 923646"/>
                  <a:gd name="connsiteY30" fmla="*/ 403575 h 923888"/>
                  <a:gd name="connsiteX31" fmla="*/ 186084 w 923646"/>
                  <a:gd name="connsiteY31" fmla="*/ 413512 h 923888"/>
                  <a:gd name="connsiteX32" fmla="*/ 150855 w 923646"/>
                  <a:gd name="connsiteY32" fmla="*/ 378283 h 923888"/>
                  <a:gd name="connsiteX33" fmla="*/ 135498 w 923646"/>
                  <a:gd name="connsiteY33" fmla="*/ 371959 h 923888"/>
                  <a:gd name="connsiteX34" fmla="*/ 120142 w 923646"/>
                  <a:gd name="connsiteY34" fmla="*/ 378283 h 923888"/>
                  <a:gd name="connsiteX35" fmla="*/ 55102 w 923646"/>
                  <a:gd name="connsiteY35" fmla="*/ 444225 h 923888"/>
                  <a:gd name="connsiteX36" fmla="*/ 55102 w 923646"/>
                  <a:gd name="connsiteY36" fmla="*/ 474938 h 923888"/>
                  <a:gd name="connsiteX37" fmla="*/ 90332 w 923646"/>
                  <a:gd name="connsiteY37" fmla="*/ 510167 h 923888"/>
                  <a:gd name="connsiteX38" fmla="*/ 71362 w 923646"/>
                  <a:gd name="connsiteY38" fmla="*/ 555333 h 923888"/>
                  <a:gd name="connsiteX39" fmla="*/ 21679 w 923646"/>
                  <a:gd name="connsiteY39" fmla="*/ 555333 h 923888"/>
                  <a:gd name="connsiteX40" fmla="*/ 0 w 923646"/>
                  <a:gd name="connsiteY40" fmla="*/ 577013 h 923888"/>
                  <a:gd name="connsiteX41" fmla="*/ 0 w 923646"/>
                  <a:gd name="connsiteY41" fmla="*/ 670055 h 923888"/>
                  <a:gd name="connsiteX42" fmla="*/ 21679 w 923646"/>
                  <a:gd name="connsiteY42" fmla="*/ 691735 h 923888"/>
                  <a:gd name="connsiteX43" fmla="*/ 71362 w 923646"/>
                  <a:gd name="connsiteY43" fmla="*/ 691735 h 923888"/>
                  <a:gd name="connsiteX44" fmla="*/ 90332 w 923646"/>
                  <a:gd name="connsiteY44" fmla="*/ 736901 h 923888"/>
                  <a:gd name="connsiteX45" fmla="*/ 55102 w 923646"/>
                  <a:gd name="connsiteY45" fmla="*/ 772131 h 923888"/>
                  <a:gd name="connsiteX46" fmla="*/ 55102 w 923646"/>
                  <a:gd name="connsiteY46" fmla="*/ 802844 h 923888"/>
                  <a:gd name="connsiteX47" fmla="*/ 120142 w 923646"/>
                  <a:gd name="connsiteY47" fmla="*/ 868786 h 923888"/>
                  <a:gd name="connsiteX48" fmla="*/ 135498 w 923646"/>
                  <a:gd name="connsiteY48" fmla="*/ 875109 h 923888"/>
                  <a:gd name="connsiteX49" fmla="*/ 150855 w 923646"/>
                  <a:gd name="connsiteY49" fmla="*/ 868786 h 923888"/>
                  <a:gd name="connsiteX50" fmla="*/ 186084 w 923646"/>
                  <a:gd name="connsiteY50" fmla="*/ 833556 h 923888"/>
                  <a:gd name="connsiteX51" fmla="*/ 231250 w 923646"/>
                  <a:gd name="connsiteY51" fmla="*/ 852526 h 923888"/>
                  <a:gd name="connsiteX52" fmla="*/ 231250 w 923646"/>
                  <a:gd name="connsiteY52" fmla="*/ 902209 h 923888"/>
                  <a:gd name="connsiteX53" fmla="*/ 252930 w 923646"/>
                  <a:gd name="connsiteY53" fmla="*/ 923888 h 923888"/>
                  <a:gd name="connsiteX54" fmla="*/ 345069 w 923646"/>
                  <a:gd name="connsiteY54" fmla="*/ 923888 h 923888"/>
                  <a:gd name="connsiteX55" fmla="*/ 366748 w 923646"/>
                  <a:gd name="connsiteY55" fmla="*/ 902209 h 923888"/>
                  <a:gd name="connsiteX56" fmla="*/ 366748 w 923646"/>
                  <a:gd name="connsiteY56" fmla="*/ 852526 h 923888"/>
                  <a:gd name="connsiteX57" fmla="*/ 411914 w 923646"/>
                  <a:gd name="connsiteY57" fmla="*/ 833556 h 923888"/>
                  <a:gd name="connsiteX58" fmla="*/ 447144 w 923646"/>
                  <a:gd name="connsiteY58" fmla="*/ 868786 h 923888"/>
                  <a:gd name="connsiteX59" fmla="*/ 462501 w 923646"/>
                  <a:gd name="connsiteY59" fmla="*/ 875109 h 923888"/>
                  <a:gd name="connsiteX60" fmla="*/ 477857 w 923646"/>
                  <a:gd name="connsiteY60" fmla="*/ 868786 h 923888"/>
                  <a:gd name="connsiteX61" fmla="*/ 542896 w 923646"/>
                  <a:gd name="connsiteY61" fmla="*/ 802844 h 923888"/>
                  <a:gd name="connsiteX62" fmla="*/ 542896 w 923646"/>
                  <a:gd name="connsiteY62" fmla="*/ 772131 h 923888"/>
                  <a:gd name="connsiteX63" fmla="*/ 507667 w 923646"/>
                  <a:gd name="connsiteY63" fmla="*/ 736901 h 923888"/>
                  <a:gd name="connsiteX64" fmla="*/ 517603 w 923646"/>
                  <a:gd name="connsiteY64" fmla="*/ 717028 h 923888"/>
                  <a:gd name="connsiteX65" fmla="*/ 600709 w 923646"/>
                  <a:gd name="connsiteY65" fmla="*/ 683605 h 923888"/>
                  <a:gd name="connsiteX66" fmla="*/ 605225 w 923646"/>
                  <a:gd name="connsiteY66" fmla="*/ 664636 h 923888"/>
                  <a:gd name="connsiteX67" fmla="*/ 586255 w 923646"/>
                  <a:gd name="connsiteY67" fmla="*/ 660119 h 923888"/>
                  <a:gd name="connsiteX68" fmla="*/ 461597 w 923646"/>
                  <a:gd name="connsiteY68" fmla="*/ 695348 h 923888"/>
                  <a:gd name="connsiteX69" fmla="*/ 227637 w 923646"/>
                  <a:gd name="connsiteY69" fmla="*/ 460485 h 923888"/>
                  <a:gd name="connsiteX70" fmla="*/ 297192 w 923646"/>
                  <a:gd name="connsiteY70" fmla="*/ 295177 h 923888"/>
                  <a:gd name="connsiteX71" fmla="*/ 462501 w 923646"/>
                  <a:gd name="connsiteY71" fmla="*/ 227428 h 923888"/>
                  <a:gd name="connsiteX72" fmla="*/ 463404 w 923646"/>
                  <a:gd name="connsiteY72" fmla="*/ 227428 h 923888"/>
                  <a:gd name="connsiteX73" fmla="*/ 697364 w 923646"/>
                  <a:gd name="connsiteY73" fmla="*/ 462291 h 923888"/>
                  <a:gd name="connsiteX74" fmla="*/ 633228 w 923646"/>
                  <a:gd name="connsiteY74" fmla="*/ 622179 h 923888"/>
                  <a:gd name="connsiteX75" fmla="*/ 634132 w 923646"/>
                  <a:gd name="connsiteY75" fmla="*/ 641149 h 923888"/>
                  <a:gd name="connsiteX76" fmla="*/ 653101 w 923646"/>
                  <a:gd name="connsiteY76" fmla="*/ 640246 h 923888"/>
                  <a:gd name="connsiteX77" fmla="*/ 688331 w 923646"/>
                  <a:gd name="connsiteY77" fmla="*/ 593273 h 923888"/>
                  <a:gd name="connsiteX78" fmla="*/ 785890 w 923646"/>
                  <a:gd name="connsiteY78" fmla="*/ 553527 h 923888"/>
                  <a:gd name="connsiteX79" fmla="*/ 797633 w 923646"/>
                  <a:gd name="connsiteY79" fmla="*/ 541784 h 923888"/>
                  <a:gd name="connsiteX80" fmla="*/ 797633 w 923646"/>
                  <a:gd name="connsiteY80" fmla="*/ 525524 h 923888"/>
                  <a:gd name="connsiteX81" fmla="*/ 778663 w 923646"/>
                  <a:gd name="connsiteY81" fmla="*/ 479455 h 923888"/>
                  <a:gd name="connsiteX82" fmla="*/ 812989 w 923646"/>
                  <a:gd name="connsiteY82" fmla="*/ 445128 h 923888"/>
                  <a:gd name="connsiteX83" fmla="*/ 859059 w 923646"/>
                  <a:gd name="connsiteY83" fmla="*/ 464098 h 923888"/>
                  <a:gd name="connsiteX84" fmla="*/ 875318 w 923646"/>
                  <a:gd name="connsiteY84" fmla="*/ 464098 h 923888"/>
                  <a:gd name="connsiteX85" fmla="*/ 887062 w 923646"/>
                  <a:gd name="connsiteY85" fmla="*/ 452355 h 923888"/>
                  <a:gd name="connsiteX86" fmla="*/ 922291 w 923646"/>
                  <a:gd name="connsiteY86" fmla="*/ 366539 h 923888"/>
                  <a:gd name="connsiteX87" fmla="*/ 922291 w 923646"/>
                  <a:gd name="connsiteY87" fmla="*/ 350279 h 923888"/>
                  <a:gd name="connsiteX88" fmla="*/ 908741 w 923646"/>
                  <a:gd name="connsiteY88" fmla="*/ 338536 h 923888"/>
                  <a:gd name="connsiteX89" fmla="*/ 908741 w 923646"/>
                  <a:gd name="connsiteY89" fmla="*/ 338536 h 923888"/>
                  <a:gd name="connsiteX90" fmla="*/ 404688 w 923646"/>
                  <a:gd name="connsiteY90" fmla="*/ 717028 h 923888"/>
                  <a:gd name="connsiteX91" fmla="*/ 295386 w 923646"/>
                  <a:gd name="connsiteY91" fmla="*/ 767614 h 923888"/>
                  <a:gd name="connsiteX92" fmla="*/ 151758 w 923646"/>
                  <a:gd name="connsiteY92" fmla="*/ 623986 h 923888"/>
                  <a:gd name="connsiteX93" fmla="*/ 202344 w 923646"/>
                  <a:gd name="connsiteY93" fmla="*/ 514684 h 923888"/>
                  <a:gd name="connsiteX94" fmla="*/ 208667 w 923646"/>
                  <a:gd name="connsiteY94" fmla="*/ 539074 h 923888"/>
                  <a:gd name="connsiteX95" fmla="*/ 174341 w 923646"/>
                  <a:gd name="connsiteY95" fmla="*/ 623986 h 923888"/>
                  <a:gd name="connsiteX96" fmla="*/ 295386 w 923646"/>
                  <a:gd name="connsiteY96" fmla="*/ 745935 h 923888"/>
                  <a:gd name="connsiteX97" fmla="*/ 380298 w 923646"/>
                  <a:gd name="connsiteY97" fmla="*/ 711608 h 923888"/>
                  <a:gd name="connsiteX98" fmla="*/ 404688 w 923646"/>
                  <a:gd name="connsiteY98" fmla="*/ 717028 h 923888"/>
                  <a:gd name="connsiteX99" fmla="*/ 404688 w 923646"/>
                  <a:gd name="connsiteY99" fmla="*/ 717028 h 923888"/>
                  <a:gd name="connsiteX100" fmla="*/ 459790 w 923646"/>
                  <a:gd name="connsiteY100" fmla="*/ 723351 h 923888"/>
                  <a:gd name="connsiteX101" fmla="*/ 482373 w 923646"/>
                  <a:gd name="connsiteY101" fmla="*/ 722448 h 923888"/>
                  <a:gd name="connsiteX102" fmla="*/ 479663 w 923646"/>
                  <a:gd name="connsiteY102" fmla="*/ 727868 h 923888"/>
                  <a:gd name="connsiteX103" fmla="*/ 483277 w 923646"/>
                  <a:gd name="connsiteY103" fmla="*/ 754064 h 923888"/>
                  <a:gd name="connsiteX104" fmla="*/ 517603 w 923646"/>
                  <a:gd name="connsiteY104" fmla="*/ 788390 h 923888"/>
                  <a:gd name="connsiteX105" fmla="*/ 459790 w 923646"/>
                  <a:gd name="connsiteY105" fmla="*/ 846203 h 923888"/>
                  <a:gd name="connsiteX106" fmla="*/ 425464 w 923646"/>
                  <a:gd name="connsiteY106" fmla="*/ 811877 h 923888"/>
                  <a:gd name="connsiteX107" fmla="*/ 399268 w 923646"/>
                  <a:gd name="connsiteY107" fmla="*/ 808263 h 923888"/>
                  <a:gd name="connsiteX108" fmla="*/ 352295 w 923646"/>
                  <a:gd name="connsiteY108" fmla="*/ 827233 h 923888"/>
                  <a:gd name="connsiteX109" fmla="*/ 336036 w 923646"/>
                  <a:gd name="connsiteY109" fmla="*/ 848010 h 923888"/>
                  <a:gd name="connsiteX110" fmla="*/ 336036 w 923646"/>
                  <a:gd name="connsiteY110" fmla="*/ 896789 h 923888"/>
                  <a:gd name="connsiteX111" fmla="*/ 254737 w 923646"/>
                  <a:gd name="connsiteY111" fmla="*/ 896789 h 923888"/>
                  <a:gd name="connsiteX112" fmla="*/ 254737 w 923646"/>
                  <a:gd name="connsiteY112" fmla="*/ 848010 h 923888"/>
                  <a:gd name="connsiteX113" fmla="*/ 238477 w 923646"/>
                  <a:gd name="connsiteY113" fmla="*/ 827233 h 923888"/>
                  <a:gd name="connsiteX114" fmla="*/ 191504 w 923646"/>
                  <a:gd name="connsiteY114" fmla="*/ 808263 h 923888"/>
                  <a:gd name="connsiteX115" fmla="*/ 165308 w 923646"/>
                  <a:gd name="connsiteY115" fmla="*/ 811877 h 923888"/>
                  <a:gd name="connsiteX116" fmla="*/ 130982 w 923646"/>
                  <a:gd name="connsiteY116" fmla="*/ 846203 h 923888"/>
                  <a:gd name="connsiteX117" fmla="*/ 73169 w 923646"/>
                  <a:gd name="connsiteY117" fmla="*/ 788390 h 923888"/>
                  <a:gd name="connsiteX118" fmla="*/ 107495 w 923646"/>
                  <a:gd name="connsiteY118" fmla="*/ 754064 h 923888"/>
                  <a:gd name="connsiteX119" fmla="*/ 111108 w 923646"/>
                  <a:gd name="connsiteY119" fmla="*/ 727868 h 923888"/>
                  <a:gd name="connsiteX120" fmla="*/ 92139 w 923646"/>
                  <a:gd name="connsiteY120" fmla="*/ 680895 h 923888"/>
                  <a:gd name="connsiteX121" fmla="*/ 71362 w 923646"/>
                  <a:gd name="connsiteY121" fmla="*/ 664636 h 923888"/>
                  <a:gd name="connsiteX122" fmla="*/ 22583 w 923646"/>
                  <a:gd name="connsiteY122" fmla="*/ 664636 h 923888"/>
                  <a:gd name="connsiteX123" fmla="*/ 22583 w 923646"/>
                  <a:gd name="connsiteY123" fmla="*/ 582433 h 923888"/>
                  <a:gd name="connsiteX124" fmla="*/ 71362 w 923646"/>
                  <a:gd name="connsiteY124" fmla="*/ 582433 h 923888"/>
                  <a:gd name="connsiteX125" fmla="*/ 92139 w 923646"/>
                  <a:gd name="connsiteY125" fmla="*/ 566173 h 923888"/>
                  <a:gd name="connsiteX126" fmla="*/ 111108 w 923646"/>
                  <a:gd name="connsiteY126" fmla="*/ 519200 h 923888"/>
                  <a:gd name="connsiteX127" fmla="*/ 107495 w 923646"/>
                  <a:gd name="connsiteY127" fmla="*/ 493005 h 923888"/>
                  <a:gd name="connsiteX128" fmla="*/ 73169 w 923646"/>
                  <a:gd name="connsiteY128" fmla="*/ 458678 h 923888"/>
                  <a:gd name="connsiteX129" fmla="*/ 130982 w 923646"/>
                  <a:gd name="connsiteY129" fmla="*/ 400866 h 923888"/>
                  <a:gd name="connsiteX130" fmla="*/ 165308 w 923646"/>
                  <a:gd name="connsiteY130" fmla="*/ 435192 h 923888"/>
                  <a:gd name="connsiteX131" fmla="*/ 191504 w 923646"/>
                  <a:gd name="connsiteY131" fmla="*/ 438805 h 923888"/>
                  <a:gd name="connsiteX132" fmla="*/ 197827 w 923646"/>
                  <a:gd name="connsiteY132" fmla="*/ 435192 h 923888"/>
                  <a:gd name="connsiteX133" fmla="*/ 196924 w 923646"/>
                  <a:gd name="connsiteY133" fmla="*/ 459581 h 923888"/>
                  <a:gd name="connsiteX134" fmla="*/ 197827 w 923646"/>
                  <a:gd name="connsiteY134" fmla="*/ 482165 h 923888"/>
                  <a:gd name="connsiteX135" fmla="*/ 124658 w 923646"/>
                  <a:gd name="connsiteY135" fmla="*/ 622179 h 923888"/>
                  <a:gd name="connsiteX136" fmla="*/ 295386 w 923646"/>
                  <a:gd name="connsiteY136" fmla="*/ 792907 h 923888"/>
                  <a:gd name="connsiteX137" fmla="*/ 434497 w 923646"/>
                  <a:gd name="connsiteY137" fmla="*/ 719738 h 923888"/>
                  <a:gd name="connsiteX138" fmla="*/ 459790 w 923646"/>
                  <a:gd name="connsiteY138" fmla="*/ 723351 h 923888"/>
                  <a:gd name="connsiteX139" fmla="*/ 459790 w 923646"/>
                  <a:gd name="connsiteY139" fmla="*/ 723351 h 923888"/>
                  <a:gd name="connsiteX140" fmla="*/ 459790 w 923646"/>
                  <a:gd name="connsiteY140" fmla="*/ 723351 h 923888"/>
                  <a:gd name="connsiteX141" fmla="*/ 352295 w 923646"/>
                  <a:gd name="connsiteY141" fmla="*/ 699865 h 923888"/>
                  <a:gd name="connsiteX142" fmla="*/ 296289 w 923646"/>
                  <a:gd name="connsiteY142" fmla="*/ 717931 h 923888"/>
                  <a:gd name="connsiteX143" fmla="*/ 202344 w 923646"/>
                  <a:gd name="connsiteY143" fmla="*/ 623082 h 923888"/>
                  <a:gd name="connsiteX144" fmla="*/ 221314 w 923646"/>
                  <a:gd name="connsiteY144" fmla="*/ 567076 h 923888"/>
                  <a:gd name="connsiteX145" fmla="*/ 352295 w 923646"/>
                  <a:gd name="connsiteY145" fmla="*/ 699865 h 923888"/>
                  <a:gd name="connsiteX146" fmla="*/ 387525 w 923646"/>
                  <a:gd name="connsiteY146" fmla="*/ 153355 h 923888"/>
                  <a:gd name="connsiteX147" fmla="*/ 406495 w 923646"/>
                  <a:gd name="connsiteY147" fmla="*/ 160582 h 923888"/>
                  <a:gd name="connsiteX148" fmla="*/ 402881 w 923646"/>
                  <a:gd name="connsiteY148" fmla="*/ 173228 h 923888"/>
                  <a:gd name="connsiteX149" fmla="*/ 402881 w 923646"/>
                  <a:gd name="connsiteY149" fmla="*/ 205748 h 923888"/>
                  <a:gd name="connsiteX150" fmla="*/ 359522 w 923646"/>
                  <a:gd name="connsiteY150" fmla="*/ 219298 h 923888"/>
                  <a:gd name="connsiteX151" fmla="*/ 387525 w 923646"/>
                  <a:gd name="connsiteY151" fmla="*/ 153355 h 923888"/>
                  <a:gd name="connsiteX152" fmla="*/ 458887 w 923646"/>
                  <a:gd name="connsiteY152" fmla="*/ 200328 h 923888"/>
                  <a:gd name="connsiteX153" fmla="*/ 429981 w 923646"/>
                  <a:gd name="connsiteY153" fmla="*/ 202135 h 923888"/>
                  <a:gd name="connsiteX154" fmla="*/ 429981 w 923646"/>
                  <a:gd name="connsiteY154" fmla="*/ 173228 h 923888"/>
                  <a:gd name="connsiteX155" fmla="*/ 430884 w 923646"/>
                  <a:gd name="connsiteY155" fmla="*/ 172325 h 923888"/>
                  <a:gd name="connsiteX156" fmla="*/ 475147 w 923646"/>
                  <a:gd name="connsiteY156" fmla="*/ 172325 h 923888"/>
                  <a:gd name="connsiteX157" fmla="*/ 476051 w 923646"/>
                  <a:gd name="connsiteY157" fmla="*/ 173228 h 923888"/>
                  <a:gd name="connsiteX158" fmla="*/ 476051 w 923646"/>
                  <a:gd name="connsiteY158" fmla="*/ 200328 h 923888"/>
                  <a:gd name="connsiteX159" fmla="*/ 458887 w 923646"/>
                  <a:gd name="connsiteY159" fmla="*/ 200328 h 923888"/>
                  <a:gd name="connsiteX160" fmla="*/ 458887 w 923646"/>
                  <a:gd name="connsiteY160" fmla="*/ 200328 h 923888"/>
                  <a:gd name="connsiteX161" fmla="*/ 574512 w 923646"/>
                  <a:gd name="connsiteY161" fmla="*/ 226525 h 923888"/>
                  <a:gd name="connsiteX162" fmla="*/ 592579 w 923646"/>
                  <a:gd name="connsiteY162" fmla="*/ 216588 h 923888"/>
                  <a:gd name="connsiteX163" fmla="*/ 703687 w 923646"/>
                  <a:gd name="connsiteY163" fmla="*/ 262658 h 923888"/>
                  <a:gd name="connsiteX164" fmla="*/ 693751 w 923646"/>
                  <a:gd name="connsiteY164" fmla="*/ 344860 h 923888"/>
                  <a:gd name="connsiteX165" fmla="*/ 574512 w 923646"/>
                  <a:gd name="connsiteY165" fmla="*/ 226525 h 923888"/>
                  <a:gd name="connsiteX166" fmla="*/ 574512 w 923646"/>
                  <a:gd name="connsiteY166" fmla="*/ 226525 h 923888"/>
                  <a:gd name="connsiteX167" fmla="*/ 861768 w 923646"/>
                  <a:gd name="connsiteY167" fmla="*/ 436998 h 923888"/>
                  <a:gd name="connsiteX168" fmla="*/ 816602 w 923646"/>
                  <a:gd name="connsiteY168" fmla="*/ 418028 h 923888"/>
                  <a:gd name="connsiteX169" fmla="*/ 791309 w 923646"/>
                  <a:gd name="connsiteY169" fmla="*/ 424352 h 923888"/>
                  <a:gd name="connsiteX170" fmla="*/ 755177 w 923646"/>
                  <a:gd name="connsiteY170" fmla="*/ 460485 h 923888"/>
                  <a:gd name="connsiteX171" fmla="*/ 748853 w 923646"/>
                  <a:gd name="connsiteY171" fmla="*/ 485777 h 923888"/>
                  <a:gd name="connsiteX172" fmla="*/ 767823 w 923646"/>
                  <a:gd name="connsiteY172" fmla="*/ 530040 h 923888"/>
                  <a:gd name="connsiteX173" fmla="*/ 702784 w 923646"/>
                  <a:gd name="connsiteY173" fmla="*/ 557140 h 923888"/>
                  <a:gd name="connsiteX174" fmla="*/ 720850 w 923646"/>
                  <a:gd name="connsiteY174" fmla="*/ 461388 h 923888"/>
                  <a:gd name="connsiteX175" fmla="*/ 718141 w 923646"/>
                  <a:gd name="connsiteY175" fmla="*/ 425255 h 923888"/>
                  <a:gd name="connsiteX176" fmla="*/ 777760 w 923646"/>
                  <a:gd name="connsiteY176" fmla="*/ 343956 h 923888"/>
                  <a:gd name="connsiteX177" fmla="*/ 773243 w 923646"/>
                  <a:gd name="connsiteY177" fmla="*/ 232847 h 923888"/>
                  <a:gd name="connsiteX178" fmla="*/ 675684 w 923646"/>
                  <a:gd name="connsiteY178" fmla="*/ 141612 h 923888"/>
                  <a:gd name="connsiteX179" fmla="*/ 658521 w 923646"/>
                  <a:gd name="connsiteY179" fmla="*/ 149742 h 923888"/>
                  <a:gd name="connsiteX180" fmla="*/ 666651 w 923646"/>
                  <a:gd name="connsiteY180" fmla="*/ 166905 h 923888"/>
                  <a:gd name="connsiteX181" fmla="*/ 747950 w 923646"/>
                  <a:gd name="connsiteY181" fmla="*/ 242784 h 923888"/>
                  <a:gd name="connsiteX182" fmla="*/ 711817 w 923646"/>
                  <a:gd name="connsiteY182" fmla="*/ 395445 h 923888"/>
                  <a:gd name="connsiteX183" fmla="*/ 704591 w 923646"/>
                  <a:gd name="connsiteY183" fmla="*/ 371959 h 923888"/>
                  <a:gd name="connsiteX184" fmla="*/ 727174 w 923646"/>
                  <a:gd name="connsiteY184" fmla="*/ 251818 h 923888"/>
                  <a:gd name="connsiteX185" fmla="*/ 580836 w 923646"/>
                  <a:gd name="connsiteY185" fmla="*/ 191295 h 923888"/>
                  <a:gd name="connsiteX186" fmla="*/ 545606 w 923646"/>
                  <a:gd name="connsiteY186" fmla="*/ 214781 h 923888"/>
                  <a:gd name="connsiteX187" fmla="*/ 522120 w 923646"/>
                  <a:gd name="connsiteY187" fmla="*/ 207555 h 923888"/>
                  <a:gd name="connsiteX188" fmla="*/ 572706 w 923646"/>
                  <a:gd name="connsiteY188" fmla="*/ 171422 h 923888"/>
                  <a:gd name="connsiteX189" fmla="*/ 609742 w 923646"/>
                  <a:gd name="connsiteY189" fmla="*/ 162389 h 923888"/>
                  <a:gd name="connsiteX190" fmla="*/ 621485 w 923646"/>
                  <a:gd name="connsiteY190" fmla="*/ 147936 h 923888"/>
                  <a:gd name="connsiteX191" fmla="*/ 607032 w 923646"/>
                  <a:gd name="connsiteY191" fmla="*/ 136193 h 923888"/>
                  <a:gd name="connsiteX192" fmla="*/ 562769 w 923646"/>
                  <a:gd name="connsiteY192" fmla="*/ 147936 h 923888"/>
                  <a:gd name="connsiteX193" fmla="*/ 503150 w 923646"/>
                  <a:gd name="connsiteY193" fmla="*/ 190392 h 923888"/>
                  <a:gd name="connsiteX194" fmla="*/ 503150 w 923646"/>
                  <a:gd name="connsiteY194" fmla="*/ 173228 h 923888"/>
                  <a:gd name="connsiteX195" fmla="*/ 475147 w 923646"/>
                  <a:gd name="connsiteY195" fmla="*/ 145226 h 923888"/>
                  <a:gd name="connsiteX196" fmla="*/ 494117 w 923646"/>
                  <a:gd name="connsiteY196" fmla="*/ 128966 h 923888"/>
                  <a:gd name="connsiteX197" fmla="*/ 500440 w 923646"/>
                  <a:gd name="connsiteY197" fmla="*/ 103673 h 923888"/>
                  <a:gd name="connsiteX198" fmla="*/ 481470 w 923646"/>
                  <a:gd name="connsiteY198" fmla="*/ 59410 h 923888"/>
                  <a:gd name="connsiteX199" fmla="*/ 557349 w 923646"/>
                  <a:gd name="connsiteY199" fmla="*/ 27794 h 923888"/>
                  <a:gd name="connsiteX200" fmla="*/ 576319 w 923646"/>
                  <a:gd name="connsiteY200" fmla="*/ 72960 h 923888"/>
                  <a:gd name="connsiteX201" fmla="*/ 598902 w 923646"/>
                  <a:gd name="connsiteY201" fmla="*/ 86510 h 923888"/>
                  <a:gd name="connsiteX202" fmla="*/ 649488 w 923646"/>
                  <a:gd name="connsiteY202" fmla="*/ 86510 h 923888"/>
                  <a:gd name="connsiteX203" fmla="*/ 672071 w 923646"/>
                  <a:gd name="connsiteY203" fmla="*/ 72960 h 923888"/>
                  <a:gd name="connsiteX204" fmla="*/ 691041 w 923646"/>
                  <a:gd name="connsiteY204" fmla="*/ 27794 h 923888"/>
                  <a:gd name="connsiteX205" fmla="*/ 766920 w 923646"/>
                  <a:gd name="connsiteY205" fmla="*/ 59410 h 923888"/>
                  <a:gd name="connsiteX206" fmla="*/ 747950 w 923646"/>
                  <a:gd name="connsiteY206" fmla="*/ 103673 h 923888"/>
                  <a:gd name="connsiteX207" fmla="*/ 754273 w 923646"/>
                  <a:gd name="connsiteY207" fmla="*/ 128966 h 923888"/>
                  <a:gd name="connsiteX208" fmla="*/ 790406 w 923646"/>
                  <a:gd name="connsiteY208" fmla="*/ 165098 h 923888"/>
                  <a:gd name="connsiteX209" fmla="*/ 815699 w 923646"/>
                  <a:gd name="connsiteY209" fmla="*/ 171422 h 923888"/>
                  <a:gd name="connsiteX210" fmla="*/ 860865 w 923646"/>
                  <a:gd name="connsiteY210" fmla="*/ 152452 h 923888"/>
                  <a:gd name="connsiteX211" fmla="*/ 892482 w 923646"/>
                  <a:gd name="connsiteY211" fmla="*/ 228331 h 923888"/>
                  <a:gd name="connsiteX212" fmla="*/ 847315 w 923646"/>
                  <a:gd name="connsiteY212" fmla="*/ 246397 h 923888"/>
                  <a:gd name="connsiteX213" fmla="*/ 833766 w 923646"/>
                  <a:gd name="connsiteY213" fmla="*/ 268980 h 923888"/>
                  <a:gd name="connsiteX214" fmla="*/ 833766 w 923646"/>
                  <a:gd name="connsiteY214" fmla="*/ 319567 h 923888"/>
                  <a:gd name="connsiteX215" fmla="*/ 847315 w 923646"/>
                  <a:gd name="connsiteY215" fmla="*/ 342150 h 923888"/>
                  <a:gd name="connsiteX216" fmla="*/ 892482 w 923646"/>
                  <a:gd name="connsiteY216" fmla="*/ 361119 h 923888"/>
                  <a:gd name="connsiteX217" fmla="*/ 861768 w 923646"/>
                  <a:gd name="connsiteY217" fmla="*/ 436998 h 9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923646" h="923888">
                    <a:moveTo>
                      <a:pt x="908741" y="338536"/>
                    </a:moveTo>
                    <a:lnTo>
                      <a:pt x="862672" y="319567"/>
                    </a:lnTo>
                    <a:cubicBezTo>
                      <a:pt x="864479" y="303307"/>
                      <a:pt x="864479" y="287047"/>
                      <a:pt x="862672" y="270787"/>
                    </a:cubicBezTo>
                    <a:lnTo>
                      <a:pt x="908741" y="251818"/>
                    </a:lnTo>
                    <a:cubicBezTo>
                      <a:pt x="914161" y="250011"/>
                      <a:pt x="918678" y="245494"/>
                      <a:pt x="920484" y="240074"/>
                    </a:cubicBezTo>
                    <a:cubicBezTo>
                      <a:pt x="922291" y="234654"/>
                      <a:pt x="922291" y="229235"/>
                      <a:pt x="920484" y="223814"/>
                    </a:cubicBezTo>
                    <a:lnTo>
                      <a:pt x="885255" y="137999"/>
                    </a:lnTo>
                    <a:cubicBezTo>
                      <a:pt x="883448" y="132579"/>
                      <a:pt x="878932" y="128062"/>
                      <a:pt x="873512" y="126256"/>
                    </a:cubicBezTo>
                    <a:cubicBezTo>
                      <a:pt x="868092" y="124449"/>
                      <a:pt x="861768" y="124449"/>
                      <a:pt x="857252" y="126256"/>
                    </a:cubicBezTo>
                    <a:lnTo>
                      <a:pt x="811183" y="145226"/>
                    </a:lnTo>
                    <a:cubicBezTo>
                      <a:pt x="801246" y="132579"/>
                      <a:pt x="789503" y="120836"/>
                      <a:pt x="776856" y="110899"/>
                    </a:cubicBezTo>
                    <a:lnTo>
                      <a:pt x="795826" y="64830"/>
                    </a:lnTo>
                    <a:cubicBezTo>
                      <a:pt x="797633" y="59410"/>
                      <a:pt x="797633" y="53990"/>
                      <a:pt x="795826" y="48570"/>
                    </a:cubicBezTo>
                    <a:cubicBezTo>
                      <a:pt x="794019" y="43150"/>
                      <a:pt x="789503" y="38633"/>
                      <a:pt x="784083" y="36827"/>
                    </a:cubicBezTo>
                    <a:lnTo>
                      <a:pt x="698267" y="1597"/>
                    </a:lnTo>
                    <a:cubicBezTo>
                      <a:pt x="687427" y="-2919"/>
                      <a:pt x="674781" y="2500"/>
                      <a:pt x="669361" y="13340"/>
                    </a:cubicBezTo>
                    <a:lnTo>
                      <a:pt x="650391" y="59410"/>
                    </a:lnTo>
                    <a:cubicBezTo>
                      <a:pt x="634132" y="57603"/>
                      <a:pt x="617872" y="57603"/>
                      <a:pt x="601612" y="59410"/>
                    </a:cubicBezTo>
                    <a:lnTo>
                      <a:pt x="582642" y="13340"/>
                    </a:lnTo>
                    <a:cubicBezTo>
                      <a:pt x="578126" y="2500"/>
                      <a:pt x="565479" y="-2919"/>
                      <a:pt x="554639" y="1597"/>
                    </a:cubicBezTo>
                    <a:lnTo>
                      <a:pt x="468824" y="36827"/>
                    </a:lnTo>
                    <a:cubicBezTo>
                      <a:pt x="463404" y="38633"/>
                      <a:pt x="458887" y="43150"/>
                      <a:pt x="457080" y="48570"/>
                    </a:cubicBezTo>
                    <a:cubicBezTo>
                      <a:pt x="455274" y="53990"/>
                      <a:pt x="455274" y="59410"/>
                      <a:pt x="457080" y="64830"/>
                    </a:cubicBezTo>
                    <a:lnTo>
                      <a:pt x="476051" y="110899"/>
                    </a:lnTo>
                    <a:cubicBezTo>
                      <a:pt x="463404" y="120836"/>
                      <a:pt x="451661" y="132579"/>
                      <a:pt x="441724" y="145226"/>
                    </a:cubicBezTo>
                    <a:lnTo>
                      <a:pt x="395655" y="126256"/>
                    </a:lnTo>
                    <a:cubicBezTo>
                      <a:pt x="390235" y="124449"/>
                      <a:pt x="383912" y="124449"/>
                      <a:pt x="379395" y="126256"/>
                    </a:cubicBezTo>
                    <a:cubicBezTo>
                      <a:pt x="373975" y="128062"/>
                      <a:pt x="369458" y="132579"/>
                      <a:pt x="367652" y="137999"/>
                    </a:cubicBezTo>
                    <a:lnTo>
                      <a:pt x="325196" y="239171"/>
                    </a:lnTo>
                    <a:cubicBezTo>
                      <a:pt x="308032" y="250011"/>
                      <a:pt x="291773" y="261754"/>
                      <a:pt x="277320" y="276207"/>
                    </a:cubicBezTo>
                    <a:cubicBezTo>
                      <a:pt x="241187" y="311437"/>
                      <a:pt x="217700" y="355700"/>
                      <a:pt x="206860" y="403575"/>
                    </a:cubicBezTo>
                    <a:cubicBezTo>
                      <a:pt x="199634" y="406285"/>
                      <a:pt x="192407" y="409899"/>
                      <a:pt x="186084" y="413512"/>
                    </a:cubicBezTo>
                    <a:lnTo>
                      <a:pt x="150855" y="378283"/>
                    </a:lnTo>
                    <a:cubicBezTo>
                      <a:pt x="146338" y="373766"/>
                      <a:pt x="140918" y="371959"/>
                      <a:pt x="135498" y="371959"/>
                    </a:cubicBezTo>
                    <a:cubicBezTo>
                      <a:pt x="130078" y="371959"/>
                      <a:pt x="124658" y="374669"/>
                      <a:pt x="120142" y="378283"/>
                    </a:cubicBezTo>
                    <a:lnTo>
                      <a:pt x="55102" y="444225"/>
                    </a:lnTo>
                    <a:cubicBezTo>
                      <a:pt x="46973" y="452355"/>
                      <a:pt x="46973" y="466808"/>
                      <a:pt x="55102" y="474938"/>
                    </a:cubicBezTo>
                    <a:lnTo>
                      <a:pt x="90332" y="510167"/>
                    </a:lnTo>
                    <a:cubicBezTo>
                      <a:pt x="82202" y="524621"/>
                      <a:pt x="75879" y="539977"/>
                      <a:pt x="71362" y="555333"/>
                    </a:cubicBezTo>
                    <a:lnTo>
                      <a:pt x="21679" y="555333"/>
                    </a:lnTo>
                    <a:cubicBezTo>
                      <a:pt x="9936" y="555333"/>
                      <a:pt x="0" y="565270"/>
                      <a:pt x="0" y="577013"/>
                    </a:cubicBezTo>
                    <a:lnTo>
                      <a:pt x="0" y="670055"/>
                    </a:lnTo>
                    <a:cubicBezTo>
                      <a:pt x="0" y="681798"/>
                      <a:pt x="9936" y="691735"/>
                      <a:pt x="21679" y="691735"/>
                    </a:cubicBezTo>
                    <a:lnTo>
                      <a:pt x="71362" y="691735"/>
                    </a:lnTo>
                    <a:cubicBezTo>
                      <a:pt x="75879" y="707091"/>
                      <a:pt x="82202" y="722448"/>
                      <a:pt x="90332" y="736901"/>
                    </a:cubicBezTo>
                    <a:lnTo>
                      <a:pt x="55102" y="772131"/>
                    </a:lnTo>
                    <a:cubicBezTo>
                      <a:pt x="46973" y="780261"/>
                      <a:pt x="46973" y="794714"/>
                      <a:pt x="55102" y="802844"/>
                    </a:cubicBezTo>
                    <a:lnTo>
                      <a:pt x="120142" y="868786"/>
                    </a:lnTo>
                    <a:cubicBezTo>
                      <a:pt x="124658" y="873303"/>
                      <a:pt x="130078" y="875109"/>
                      <a:pt x="135498" y="875109"/>
                    </a:cubicBezTo>
                    <a:cubicBezTo>
                      <a:pt x="140918" y="875109"/>
                      <a:pt x="146338" y="872400"/>
                      <a:pt x="150855" y="868786"/>
                    </a:cubicBezTo>
                    <a:lnTo>
                      <a:pt x="186084" y="833556"/>
                    </a:lnTo>
                    <a:cubicBezTo>
                      <a:pt x="200537" y="841686"/>
                      <a:pt x="215894" y="848010"/>
                      <a:pt x="231250" y="852526"/>
                    </a:cubicBezTo>
                    <a:lnTo>
                      <a:pt x="231250" y="902209"/>
                    </a:lnTo>
                    <a:cubicBezTo>
                      <a:pt x="231250" y="913952"/>
                      <a:pt x="241187" y="923888"/>
                      <a:pt x="252930" y="923888"/>
                    </a:cubicBezTo>
                    <a:lnTo>
                      <a:pt x="345069" y="923888"/>
                    </a:lnTo>
                    <a:cubicBezTo>
                      <a:pt x="356812" y="923888"/>
                      <a:pt x="366748" y="913952"/>
                      <a:pt x="366748" y="902209"/>
                    </a:cubicBezTo>
                    <a:lnTo>
                      <a:pt x="366748" y="852526"/>
                    </a:lnTo>
                    <a:cubicBezTo>
                      <a:pt x="382105" y="848010"/>
                      <a:pt x="397461" y="841686"/>
                      <a:pt x="411914" y="833556"/>
                    </a:cubicBezTo>
                    <a:lnTo>
                      <a:pt x="447144" y="868786"/>
                    </a:lnTo>
                    <a:cubicBezTo>
                      <a:pt x="451661" y="873303"/>
                      <a:pt x="457080" y="875109"/>
                      <a:pt x="462501" y="875109"/>
                    </a:cubicBezTo>
                    <a:cubicBezTo>
                      <a:pt x="467920" y="875109"/>
                      <a:pt x="473340" y="872400"/>
                      <a:pt x="477857" y="868786"/>
                    </a:cubicBezTo>
                    <a:lnTo>
                      <a:pt x="542896" y="802844"/>
                    </a:lnTo>
                    <a:cubicBezTo>
                      <a:pt x="551026" y="794714"/>
                      <a:pt x="551026" y="780261"/>
                      <a:pt x="542896" y="772131"/>
                    </a:cubicBezTo>
                    <a:lnTo>
                      <a:pt x="507667" y="736901"/>
                    </a:lnTo>
                    <a:cubicBezTo>
                      <a:pt x="511280" y="730578"/>
                      <a:pt x="513990" y="723351"/>
                      <a:pt x="517603" y="717028"/>
                    </a:cubicBezTo>
                    <a:cubicBezTo>
                      <a:pt x="547413" y="710705"/>
                      <a:pt x="575416" y="698962"/>
                      <a:pt x="600709" y="683605"/>
                    </a:cubicBezTo>
                    <a:cubicBezTo>
                      <a:pt x="607032" y="679992"/>
                      <a:pt x="608838" y="670958"/>
                      <a:pt x="605225" y="664636"/>
                    </a:cubicBezTo>
                    <a:cubicBezTo>
                      <a:pt x="601612" y="658312"/>
                      <a:pt x="592579" y="656505"/>
                      <a:pt x="586255" y="660119"/>
                    </a:cubicBezTo>
                    <a:cubicBezTo>
                      <a:pt x="549219" y="683605"/>
                      <a:pt x="505860" y="696252"/>
                      <a:pt x="461597" y="695348"/>
                    </a:cubicBezTo>
                    <a:cubicBezTo>
                      <a:pt x="332422" y="695348"/>
                      <a:pt x="227637" y="589659"/>
                      <a:pt x="227637" y="460485"/>
                    </a:cubicBezTo>
                    <a:cubicBezTo>
                      <a:pt x="227637" y="398156"/>
                      <a:pt x="252026" y="339440"/>
                      <a:pt x="297192" y="295177"/>
                    </a:cubicBezTo>
                    <a:cubicBezTo>
                      <a:pt x="341455" y="250914"/>
                      <a:pt x="400171" y="227428"/>
                      <a:pt x="462501" y="227428"/>
                    </a:cubicBezTo>
                    <a:cubicBezTo>
                      <a:pt x="462501" y="227428"/>
                      <a:pt x="463404" y="227428"/>
                      <a:pt x="463404" y="227428"/>
                    </a:cubicBezTo>
                    <a:cubicBezTo>
                      <a:pt x="592579" y="227428"/>
                      <a:pt x="697364" y="333116"/>
                      <a:pt x="697364" y="462291"/>
                    </a:cubicBezTo>
                    <a:cubicBezTo>
                      <a:pt x="697364" y="521910"/>
                      <a:pt x="674781" y="578820"/>
                      <a:pt x="633228" y="622179"/>
                    </a:cubicBezTo>
                    <a:cubicBezTo>
                      <a:pt x="627808" y="627599"/>
                      <a:pt x="628712" y="636632"/>
                      <a:pt x="634132" y="641149"/>
                    </a:cubicBezTo>
                    <a:cubicBezTo>
                      <a:pt x="639552" y="646569"/>
                      <a:pt x="648585" y="645666"/>
                      <a:pt x="653101" y="640246"/>
                    </a:cubicBezTo>
                    <a:cubicBezTo>
                      <a:pt x="666651" y="625792"/>
                      <a:pt x="678394" y="610436"/>
                      <a:pt x="688331" y="593273"/>
                    </a:cubicBezTo>
                    <a:lnTo>
                      <a:pt x="785890" y="553527"/>
                    </a:lnTo>
                    <a:cubicBezTo>
                      <a:pt x="791309" y="551720"/>
                      <a:pt x="795826" y="547204"/>
                      <a:pt x="797633" y="541784"/>
                    </a:cubicBezTo>
                    <a:cubicBezTo>
                      <a:pt x="799440" y="536364"/>
                      <a:pt x="799440" y="530040"/>
                      <a:pt x="797633" y="525524"/>
                    </a:cubicBezTo>
                    <a:lnTo>
                      <a:pt x="778663" y="479455"/>
                    </a:lnTo>
                    <a:cubicBezTo>
                      <a:pt x="791309" y="469518"/>
                      <a:pt x="803052" y="457775"/>
                      <a:pt x="812989" y="445128"/>
                    </a:cubicBezTo>
                    <a:lnTo>
                      <a:pt x="859059" y="464098"/>
                    </a:lnTo>
                    <a:cubicBezTo>
                      <a:pt x="864479" y="465905"/>
                      <a:pt x="869898" y="465905"/>
                      <a:pt x="875318" y="464098"/>
                    </a:cubicBezTo>
                    <a:cubicBezTo>
                      <a:pt x="880738" y="462291"/>
                      <a:pt x="885255" y="457775"/>
                      <a:pt x="887062" y="452355"/>
                    </a:cubicBezTo>
                    <a:lnTo>
                      <a:pt x="922291" y="366539"/>
                    </a:lnTo>
                    <a:cubicBezTo>
                      <a:pt x="924098" y="361119"/>
                      <a:pt x="924098" y="354796"/>
                      <a:pt x="922291" y="350279"/>
                    </a:cubicBezTo>
                    <a:cubicBezTo>
                      <a:pt x="917774" y="344860"/>
                      <a:pt x="914161" y="340343"/>
                      <a:pt x="908741" y="338536"/>
                    </a:cubicBezTo>
                    <a:lnTo>
                      <a:pt x="908741" y="338536"/>
                    </a:lnTo>
                    <a:close/>
                    <a:moveTo>
                      <a:pt x="404688" y="717028"/>
                    </a:moveTo>
                    <a:cubicBezTo>
                      <a:pt x="377588" y="748644"/>
                      <a:pt x="337842" y="767614"/>
                      <a:pt x="295386" y="767614"/>
                    </a:cubicBezTo>
                    <a:cubicBezTo>
                      <a:pt x="215894" y="767614"/>
                      <a:pt x="151758" y="702575"/>
                      <a:pt x="151758" y="623986"/>
                    </a:cubicBezTo>
                    <a:cubicBezTo>
                      <a:pt x="151758" y="581530"/>
                      <a:pt x="170727" y="541784"/>
                      <a:pt x="202344" y="514684"/>
                    </a:cubicBezTo>
                    <a:cubicBezTo>
                      <a:pt x="204150" y="522814"/>
                      <a:pt x="205957" y="530944"/>
                      <a:pt x="208667" y="539074"/>
                    </a:cubicBezTo>
                    <a:cubicBezTo>
                      <a:pt x="186084" y="561657"/>
                      <a:pt x="174341" y="592370"/>
                      <a:pt x="174341" y="623986"/>
                    </a:cubicBezTo>
                    <a:cubicBezTo>
                      <a:pt x="174341" y="690832"/>
                      <a:pt x="228540" y="745935"/>
                      <a:pt x="295386" y="745935"/>
                    </a:cubicBezTo>
                    <a:cubicBezTo>
                      <a:pt x="327002" y="745935"/>
                      <a:pt x="357715" y="733288"/>
                      <a:pt x="380298" y="711608"/>
                    </a:cubicBezTo>
                    <a:cubicBezTo>
                      <a:pt x="388428" y="713415"/>
                      <a:pt x="396558" y="715221"/>
                      <a:pt x="404688" y="717028"/>
                    </a:cubicBezTo>
                    <a:lnTo>
                      <a:pt x="404688" y="717028"/>
                    </a:lnTo>
                    <a:close/>
                    <a:moveTo>
                      <a:pt x="459790" y="723351"/>
                    </a:moveTo>
                    <a:cubicBezTo>
                      <a:pt x="467920" y="723351"/>
                      <a:pt x="475147" y="723351"/>
                      <a:pt x="482373" y="722448"/>
                    </a:cubicBezTo>
                    <a:cubicBezTo>
                      <a:pt x="481470" y="724255"/>
                      <a:pt x="480567" y="726061"/>
                      <a:pt x="479663" y="727868"/>
                    </a:cubicBezTo>
                    <a:cubicBezTo>
                      <a:pt x="475147" y="735998"/>
                      <a:pt x="476051" y="746838"/>
                      <a:pt x="483277" y="754064"/>
                    </a:cubicBezTo>
                    <a:lnTo>
                      <a:pt x="517603" y="788390"/>
                    </a:lnTo>
                    <a:lnTo>
                      <a:pt x="459790" y="846203"/>
                    </a:lnTo>
                    <a:lnTo>
                      <a:pt x="425464" y="811877"/>
                    </a:lnTo>
                    <a:cubicBezTo>
                      <a:pt x="418238" y="804650"/>
                      <a:pt x="407398" y="803747"/>
                      <a:pt x="399268" y="808263"/>
                    </a:cubicBezTo>
                    <a:cubicBezTo>
                      <a:pt x="384815" y="816393"/>
                      <a:pt x="368555" y="822717"/>
                      <a:pt x="352295" y="827233"/>
                    </a:cubicBezTo>
                    <a:cubicBezTo>
                      <a:pt x="343262" y="829943"/>
                      <a:pt x="336036" y="838073"/>
                      <a:pt x="336036" y="848010"/>
                    </a:cubicBezTo>
                    <a:lnTo>
                      <a:pt x="336036" y="896789"/>
                    </a:lnTo>
                    <a:lnTo>
                      <a:pt x="254737" y="896789"/>
                    </a:lnTo>
                    <a:lnTo>
                      <a:pt x="254737" y="848010"/>
                    </a:lnTo>
                    <a:cubicBezTo>
                      <a:pt x="254737" y="838073"/>
                      <a:pt x="248413" y="829943"/>
                      <a:pt x="238477" y="827233"/>
                    </a:cubicBezTo>
                    <a:cubicBezTo>
                      <a:pt x="222217" y="822717"/>
                      <a:pt x="206860" y="816393"/>
                      <a:pt x="191504" y="808263"/>
                    </a:cubicBezTo>
                    <a:cubicBezTo>
                      <a:pt x="183374" y="803747"/>
                      <a:pt x="172534" y="804650"/>
                      <a:pt x="165308" y="811877"/>
                    </a:cubicBezTo>
                    <a:lnTo>
                      <a:pt x="130982" y="846203"/>
                    </a:lnTo>
                    <a:lnTo>
                      <a:pt x="73169" y="788390"/>
                    </a:lnTo>
                    <a:lnTo>
                      <a:pt x="107495" y="754064"/>
                    </a:lnTo>
                    <a:cubicBezTo>
                      <a:pt x="114722" y="746838"/>
                      <a:pt x="115625" y="736901"/>
                      <a:pt x="111108" y="727868"/>
                    </a:cubicBezTo>
                    <a:cubicBezTo>
                      <a:pt x="102978" y="713415"/>
                      <a:pt x="96656" y="697155"/>
                      <a:pt x="92139" y="680895"/>
                    </a:cubicBezTo>
                    <a:cubicBezTo>
                      <a:pt x="89428" y="671862"/>
                      <a:pt x="81299" y="664636"/>
                      <a:pt x="71362" y="664636"/>
                    </a:cubicBezTo>
                    <a:lnTo>
                      <a:pt x="22583" y="664636"/>
                    </a:lnTo>
                    <a:lnTo>
                      <a:pt x="22583" y="582433"/>
                    </a:lnTo>
                    <a:lnTo>
                      <a:pt x="71362" y="582433"/>
                    </a:lnTo>
                    <a:cubicBezTo>
                      <a:pt x="81299" y="582433"/>
                      <a:pt x="89428" y="576110"/>
                      <a:pt x="92139" y="566173"/>
                    </a:cubicBezTo>
                    <a:cubicBezTo>
                      <a:pt x="96656" y="549914"/>
                      <a:pt x="102978" y="534557"/>
                      <a:pt x="111108" y="519200"/>
                    </a:cubicBezTo>
                    <a:cubicBezTo>
                      <a:pt x="115625" y="511071"/>
                      <a:pt x="114722" y="500231"/>
                      <a:pt x="107495" y="493005"/>
                    </a:cubicBezTo>
                    <a:lnTo>
                      <a:pt x="73169" y="458678"/>
                    </a:lnTo>
                    <a:lnTo>
                      <a:pt x="130982" y="400866"/>
                    </a:lnTo>
                    <a:lnTo>
                      <a:pt x="165308" y="435192"/>
                    </a:lnTo>
                    <a:cubicBezTo>
                      <a:pt x="172534" y="442418"/>
                      <a:pt x="183374" y="443322"/>
                      <a:pt x="191504" y="438805"/>
                    </a:cubicBezTo>
                    <a:cubicBezTo>
                      <a:pt x="193310" y="437902"/>
                      <a:pt x="196021" y="436095"/>
                      <a:pt x="197827" y="435192"/>
                    </a:cubicBezTo>
                    <a:cubicBezTo>
                      <a:pt x="196924" y="443322"/>
                      <a:pt x="196924" y="451451"/>
                      <a:pt x="196924" y="459581"/>
                    </a:cubicBezTo>
                    <a:cubicBezTo>
                      <a:pt x="196924" y="466808"/>
                      <a:pt x="196924" y="474938"/>
                      <a:pt x="197827" y="482165"/>
                    </a:cubicBezTo>
                    <a:cubicBezTo>
                      <a:pt x="151758" y="514684"/>
                      <a:pt x="124658" y="566173"/>
                      <a:pt x="124658" y="622179"/>
                    </a:cubicBezTo>
                    <a:cubicBezTo>
                      <a:pt x="124658" y="716124"/>
                      <a:pt x="201441" y="792907"/>
                      <a:pt x="295386" y="792907"/>
                    </a:cubicBezTo>
                    <a:cubicBezTo>
                      <a:pt x="351392" y="792907"/>
                      <a:pt x="402881" y="765807"/>
                      <a:pt x="434497" y="719738"/>
                    </a:cubicBezTo>
                    <a:cubicBezTo>
                      <a:pt x="443531" y="722448"/>
                      <a:pt x="450757" y="723351"/>
                      <a:pt x="459790" y="723351"/>
                    </a:cubicBezTo>
                    <a:cubicBezTo>
                      <a:pt x="458887" y="723351"/>
                      <a:pt x="458887" y="723351"/>
                      <a:pt x="459790" y="723351"/>
                    </a:cubicBezTo>
                    <a:lnTo>
                      <a:pt x="459790" y="723351"/>
                    </a:lnTo>
                    <a:close/>
                    <a:moveTo>
                      <a:pt x="352295" y="699865"/>
                    </a:moveTo>
                    <a:cubicBezTo>
                      <a:pt x="336036" y="711608"/>
                      <a:pt x="316163" y="717931"/>
                      <a:pt x="296289" y="717931"/>
                    </a:cubicBezTo>
                    <a:cubicBezTo>
                      <a:pt x="243897" y="717931"/>
                      <a:pt x="202344" y="675475"/>
                      <a:pt x="202344" y="623082"/>
                    </a:cubicBezTo>
                    <a:cubicBezTo>
                      <a:pt x="202344" y="602306"/>
                      <a:pt x="208667" y="582433"/>
                      <a:pt x="221314" y="567076"/>
                    </a:cubicBezTo>
                    <a:cubicBezTo>
                      <a:pt x="246607" y="625792"/>
                      <a:pt x="293579" y="673669"/>
                      <a:pt x="352295" y="699865"/>
                    </a:cubicBezTo>
                    <a:close/>
                    <a:moveTo>
                      <a:pt x="387525" y="153355"/>
                    </a:moveTo>
                    <a:lnTo>
                      <a:pt x="406495" y="160582"/>
                    </a:lnTo>
                    <a:cubicBezTo>
                      <a:pt x="404688" y="164195"/>
                      <a:pt x="402881" y="168712"/>
                      <a:pt x="402881" y="173228"/>
                    </a:cubicBezTo>
                    <a:lnTo>
                      <a:pt x="402881" y="205748"/>
                    </a:lnTo>
                    <a:cubicBezTo>
                      <a:pt x="388428" y="209361"/>
                      <a:pt x="373975" y="213878"/>
                      <a:pt x="359522" y="219298"/>
                    </a:cubicBezTo>
                    <a:lnTo>
                      <a:pt x="387525" y="153355"/>
                    </a:lnTo>
                    <a:close/>
                    <a:moveTo>
                      <a:pt x="458887" y="200328"/>
                    </a:moveTo>
                    <a:cubicBezTo>
                      <a:pt x="448951" y="200328"/>
                      <a:pt x="439014" y="201231"/>
                      <a:pt x="429981" y="202135"/>
                    </a:cubicBezTo>
                    <a:lnTo>
                      <a:pt x="429981" y="173228"/>
                    </a:lnTo>
                    <a:cubicBezTo>
                      <a:pt x="429981" y="172325"/>
                      <a:pt x="429981" y="172325"/>
                      <a:pt x="430884" y="172325"/>
                    </a:cubicBezTo>
                    <a:lnTo>
                      <a:pt x="475147" y="172325"/>
                    </a:lnTo>
                    <a:cubicBezTo>
                      <a:pt x="476051" y="172325"/>
                      <a:pt x="476051" y="172325"/>
                      <a:pt x="476051" y="173228"/>
                    </a:cubicBezTo>
                    <a:lnTo>
                      <a:pt x="476051" y="200328"/>
                    </a:lnTo>
                    <a:cubicBezTo>
                      <a:pt x="470630" y="200328"/>
                      <a:pt x="465211" y="200328"/>
                      <a:pt x="458887" y="200328"/>
                    </a:cubicBezTo>
                    <a:cubicBezTo>
                      <a:pt x="459790" y="200328"/>
                      <a:pt x="459790" y="200328"/>
                      <a:pt x="458887" y="200328"/>
                    </a:cubicBezTo>
                    <a:close/>
                    <a:moveTo>
                      <a:pt x="574512" y="226525"/>
                    </a:moveTo>
                    <a:cubicBezTo>
                      <a:pt x="579933" y="222911"/>
                      <a:pt x="586255" y="219298"/>
                      <a:pt x="592579" y="216588"/>
                    </a:cubicBezTo>
                    <a:cubicBezTo>
                      <a:pt x="635938" y="198521"/>
                      <a:pt x="685621" y="219298"/>
                      <a:pt x="703687" y="262658"/>
                    </a:cubicBezTo>
                    <a:cubicBezTo>
                      <a:pt x="715431" y="290660"/>
                      <a:pt x="710914" y="321373"/>
                      <a:pt x="693751" y="344860"/>
                    </a:cubicBezTo>
                    <a:cubicBezTo>
                      <a:pt x="667554" y="293370"/>
                      <a:pt x="626002" y="251818"/>
                      <a:pt x="574512" y="226525"/>
                    </a:cubicBezTo>
                    <a:lnTo>
                      <a:pt x="574512" y="226525"/>
                    </a:lnTo>
                    <a:close/>
                    <a:moveTo>
                      <a:pt x="861768" y="436998"/>
                    </a:moveTo>
                    <a:lnTo>
                      <a:pt x="816602" y="418028"/>
                    </a:lnTo>
                    <a:cubicBezTo>
                      <a:pt x="807569" y="414415"/>
                      <a:pt x="797633" y="417125"/>
                      <a:pt x="791309" y="424352"/>
                    </a:cubicBezTo>
                    <a:cubicBezTo>
                      <a:pt x="780469" y="437902"/>
                      <a:pt x="768726" y="449645"/>
                      <a:pt x="755177" y="460485"/>
                    </a:cubicBezTo>
                    <a:cubicBezTo>
                      <a:pt x="747950" y="466808"/>
                      <a:pt x="744337" y="476744"/>
                      <a:pt x="748853" y="485777"/>
                    </a:cubicBezTo>
                    <a:lnTo>
                      <a:pt x="767823" y="530040"/>
                    </a:lnTo>
                    <a:lnTo>
                      <a:pt x="702784" y="557140"/>
                    </a:lnTo>
                    <a:cubicBezTo>
                      <a:pt x="714527" y="527331"/>
                      <a:pt x="720850" y="494811"/>
                      <a:pt x="720850" y="461388"/>
                    </a:cubicBezTo>
                    <a:cubicBezTo>
                      <a:pt x="720850" y="448742"/>
                      <a:pt x="719947" y="436998"/>
                      <a:pt x="718141" y="425255"/>
                    </a:cubicBezTo>
                    <a:cubicBezTo>
                      <a:pt x="746143" y="405382"/>
                      <a:pt x="766920" y="376476"/>
                      <a:pt x="777760" y="343956"/>
                    </a:cubicBezTo>
                    <a:cubicBezTo>
                      <a:pt x="789503" y="307824"/>
                      <a:pt x="787696" y="268077"/>
                      <a:pt x="773243" y="232847"/>
                    </a:cubicBezTo>
                    <a:cubicBezTo>
                      <a:pt x="755177" y="189488"/>
                      <a:pt x="719947" y="156969"/>
                      <a:pt x="675684" y="141612"/>
                    </a:cubicBezTo>
                    <a:cubicBezTo>
                      <a:pt x="668458" y="138902"/>
                      <a:pt x="661231" y="143419"/>
                      <a:pt x="658521" y="149742"/>
                    </a:cubicBezTo>
                    <a:cubicBezTo>
                      <a:pt x="655811" y="156969"/>
                      <a:pt x="660328" y="164195"/>
                      <a:pt x="666651" y="166905"/>
                    </a:cubicBezTo>
                    <a:cubicBezTo>
                      <a:pt x="703687" y="179552"/>
                      <a:pt x="732594" y="206651"/>
                      <a:pt x="747950" y="242784"/>
                    </a:cubicBezTo>
                    <a:cubicBezTo>
                      <a:pt x="770533" y="296984"/>
                      <a:pt x="755177" y="357506"/>
                      <a:pt x="711817" y="395445"/>
                    </a:cubicBezTo>
                    <a:cubicBezTo>
                      <a:pt x="710010" y="387316"/>
                      <a:pt x="707301" y="379186"/>
                      <a:pt x="704591" y="371959"/>
                    </a:cubicBezTo>
                    <a:cubicBezTo>
                      <a:pt x="735303" y="340343"/>
                      <a:pt x="744337" y="293370"/>
                      <a:pt x="727174" y="251818"/>
                    </a:cubicBezTo>
                    <a:cubicBezTo>
                      <a:pt x="703687" y="194908"/>
                      <a:pt x="637745" y="167809"/>
                      <a:pt x="580836" y="191295"/>
                    </a:cubicBezTo>
                    <a:cubicBezTo>
                      <a:pt x="567286" y="196715"/>
                      <a:pt x="555543" y="204845"/>
                      <a:pt x="545606" y="214781"/>
                    </a:cubicBezTo>
                    <a:cubicBezTo>
                      <a:pt x="537476" y="212071"/>
                      <a:pt x="530250" y="209361"/>
                      <a:pt x="522120" y="207555"/>
                    </a:cubicBezTo>
                    <a:cubicBezTo>
                      <a:pt x="535670" y="192198"/>
                      <a:pt x="552833" y="179552"/>
                      <a:pt x="572706" y="171422"/>
                    </a:cubicBezTo>
                    <a:cubicBezTo>
                      <a:pt x="584449" y="166905"/>
                      <a:pt x="597095" y="163292"/>
                      <a:pt x="609742" y="162389"/>
                    </a:cubicBezTo>
                    <a:cubicBezTo>
                      <a:pt x="616968" y="161485"/>
                      <a:pt x="622388" y="155162"/>
                      <a:pt x="621485" y="147936"/>
                    </a:cubicBezTo>
                    <a:cubicBezTo>
                      <a:pt x="620582" y="140709"/>
                      <a:pt x="614259" y="135289"/>
                      <a:pt x="607032" y="136193"/>
                    </a:cubicBezTo>
                    <a:cubicBezTo>
                      <a:pt x="591676" y="137999"/>
                      <a:pt x="577222" y="141612"/>
                      <a:pt x="562769" y="147936"/>
                    </a:cubicBezTo>
                    <a:cubicBezTo>
                      <a:pt x="539283" y="157872"/>
                      <a:pt x="519410" y="172325"/>
                      <a:pt x="503150" y="190392"/>
                    </a:cubicBezTo>
                    <a:lnTo>
                      <a:pt x="503150" y="173228"/>
                    </a:lnTo>
                    <a:cubicBezTo>
                      <a:pt x="503150" y="157872"/>
                      <a:pt x="490503" y="145226"/>
                      <a:pt x="475147" y="145226"/>
                    </a:cubicBezTo>
                    <a:cubicBezTo>
                      <a:pt x="481470" y="139805"/>
                      <a:pt x="486890" y="133482"/>
                      <a:pt x="494117" y="128966"/>
                    </a:cubicBezTo>
                    <a:cubicBezTo>
                      <a:pt x="501343" y="122643"/>
                      <a:pt x="504956" y="112706"/>
                      <a:pt x="500440" y="103673"/>
                    </a:cubicBezTo>
                    <a:lnTo>
                      <a:pt x="481470" y="59410"/>
                    </a:lnTo>
                    <a:lnTo>
                      <a:pt x="557349" y="27794"/>
                    </a:lnTo>
                    <a:lnTo>
                      <a:pt x="576319" y="72960"/>
                    </a:lnTo>
                    <a:cubicBezTo>
                      <a:pt x="579933" y="81993"/>
                      <a:pt x="588966" y="87413"/>
                      <a:pt x="598902" y="86510"/>
                    </a:cubicBezTo>
                    <a:cubicBezTo>
                      <a:pt x="616065" y="84703"/>
                      <a:pt x="633228" y="84703"/>
                      <a:pt x="649488" y="86510"/>
                    </a:cubicBezTo>
                    <a:cubicBezTo>
                      <a:pt x="659425" y="87413"/>
                      <a:pt x="668458" y="81993"/>
                      <a:pt x="672071" y="72960"/>
                    </a:cubicBezTo>
                    <a:lnTo>
                      <a:pt x="691041" y="27794"/>
                    </a:lnTo>
                    <a:lnTo>
                      <a:pt x="766920" y="59410"/>
                    </a:lnTo>
                    <a:lnTo>
                      <a:pt x="747950" y="103673"/>
                    </a:lnTo>
                    <a:cubicBezTo>
                      <a:pt x="744337" y="112706"/>
                      <a:pt x="747047" y="123546"/>
                      <a:pt x="754273" y="128966"/>
                    </a:cubicBezTo>
                    <a:cubicBezTo>
                      <a:pt x="767823" y="139805"/>
                      <a:pt x="779566" y="151549"/>
                      <a:pt x="790406" y="165098"/>
                    </a:cubicBezTo>
                    <a:cubicBezTo>
                      <a:pt x="796730" y="172325"/>
                      <a:pt x="806666" y="175035"/>
                      <a:pt x="815699" y="171422"/>
                    </a:cubicBezTo>
                    <a:lnTo>
                      <a:pt x="860865" y="152452"/>
                    </a:lnTo>
                    <a:lnTo>
                      <a:pt x="892482" y="228331"/>
                    </a:lnTo>
                    <a:lnTo>
                      <a:pt x="847315" y="246397"/>
                    </a:lnTo>
                    <a:cubicBezTo>
                      <a:pt x="838282" y="250011"/>
                      <a:pt x="832863" y="259044"/>
                      <a:pt x="833766" y="268980"/>
                    </a:cubicBezTo>
                    <a:cubicBezTo>
                      <a:pt x="835572" y="285241"/>
                      <a:pt x="835572" y="302403"/>
                      <a:pt x="833766" y="319567"/>
                    </a:cubicBezTo>
                    <a:cubicBezTo>
                      <a:pt x="832863" y="329503"/>
                      <a:pt x="838282" y="338536"/>
                      <a:pt x="847315" y="342150"/>
                    </a:cubicBezTo>
                    <a:lnTo>
                      <a:pt x="892482" y="361119"/>
                    </a:lnTo>
                    <a:lnTo>
                      <a:pt x="861768" y="436998"/>
                    </a:lnTo>
                    <a:close/>
                  </a:path>
                </a:pathLst>
              </a:custGeom>
              <a:grpFill/>
              <a:ln w="9028" cap="flat">
                <a:noFill/>
                <a:prstDash val="solid"/>
                <a:miter/>
              </a:ln>
            </p:spPr>
            <p:txBody>
              <a:bodyPr rtlCol="0" anchor="ctr"/>
              <a:lstStyle/>
              <a:p>
                <a:endParaRPr lang="en-US"/>
              </a:p>
            </p:txBody>
          </p:sp>
          <p:sp>
            <p:nvSpPr>
              <p:cNvPr id="8" name="Freeform 293">
                <a:extLst>
                  <a:ext uri="{FF2B5EF4-FFF2-40B4-BE49-F238E27FC236}">
                    <a16:creationId xmlns:a16="http://schemas.microsoft.com/office/drawing/2014/main" id="{F54889A2-A8EE-75BD-922A-92A1860DDCDE}"/>
                  </a:ext>
                </a:extLst>
              </p:cNvPr>
              <p:cNvSpPr/>
              <p:nvPr/>
            </p:nvSpPr>
            <p:spPr>
              <a:xfrm>
                <a:off x="10632408" y="4081957"/>
                <a:ext cx="406494" cy="406494"/>
              </a:xfrm>
              <a:custGeom>
                <a:avLst/>
                <a:gdLst>
                  <a:gd name="connsiteX0" fmla="*/ 203247 w 406494"/>
                  <a:gd name="connsiteY0" fmla="*/ 0 h 406494"/>
                  <a:gd name="connsiteX1" fmla="*/ 0 w 406494"/>
                  <a:gd name="connsiteY1" fmla="*/ 203247 h 406494"/>
                  <a:gd name="connsiteX2" fmla="*/ 203247 w 406494"/>
                  <a:gd name="connsiteY2" fmla="*/ 406495 h 406494"/>
                  <a:gd name="connsiteX3" fmla="*/ 406495 w 406494"/>
                  <a:gd name="connsiteY3" fmla="*/ 203247 h 406494"/>
                  <a:gd name="connsiteX4" fmla="*/ 203247 w 406494"/>
                  <a:gd name="connsiteY4" fmla="*/ 0 h 406494"/>
                  <a:gd name="connsiteX5" fmla="*/ 303516 w 406494"/>
                  <a:gd name="connsiteY5" fmla="*/ 348682 h 406494"/>
                  <a:gd name="connsiteX6" fmla="*/ 290870 w 406494"/>
                  <a:gd name="connsiteY6" fmla="*/ 326099 h 406494"/>
                  <a:gd name="connsiteX7" fmla="*/ 272803 w 406494"/>
                  <a:gd name="connsiteY7" fmla="*/ 321582 h 406494"/>
                  <a:gd name="connsiteX8" fmla="*/ 268287 w 406494"/>
                  <a:gd name="connsiteY8" fmla="*/ 339649 h 406494"/>
                  <a:gd name="connsiteX9" fmla="*/ 280933 w 406494"/>
                  <a:gd name="connsiteY9" fmla="*/ 362232 h 406494"/>
                  <a:gd name="connsiteX10" fmla="*/ 218604 w 406494"/>
                  <a:gd name="connsiteY10" fmla="*/ 379395 h 406494"/>
                  <a:gd name="connsiteX11" fmla="*/ 218604 w 406494"/>
                  <a:gd name="connsiteY11" fmla="*/ 353198 h 406494"/>
                  <a:gd name="connsiteX12" fmla="*/ 205054 w 406494"/>
                  <a:gd name="connsiteY12" fmla="*/ 339649 h 406494"/>
                  <a:gd name="connsiteX13" fmla="*/ 191504 w 406494"/>
                  <a:gd name="connsiteY13" fmla="*/ 353198 h 406494"/>
                  <a:gd name="connsiteX14" fmla="*/ 191504 w 406494"/>
                  <a:gd name="connsiteY14" fmla="*/ 379395 h 406494"/>
                  <a:gd name="connsiteX15" fmla="*/ 129175 w 406494"/>
                  <a:gd name="connsiteY15" fmla="*/ 362232 h 406494"/>
                  <a:gd name="connsiteX16" fmla="*/ 141822 w 406494"/>
                  <a:gd name="connsiteY16" fmla="*/ 339649 h 406494"/>
                  <a:gd name="connsiteX17" fmla="*/ 137305 w 406494"/>
                  <a:gd name="connsiteY17" fmla="*/ 321582 h 406494"/>
                  <a:gd name="connsiteX18" fmla="*/ 119239 w 406494"/>
                  <a:gd name="connsiteY18" fmla="*/ 326099 h 406494"/>
                  <a:gd name="connsiteX19" fmla="*/ 103882 w 406494"/>
                  <a:gd name="connsiteY19" fmla="*/ 348682 h 406494"/>
                  <a:gd name="connsiteX20" fmla="*/ 57813 w 406494"/>
                  <a:gd name="connsiteY20" fmla="*/ 302613 h 406494"/>
                  <a:gd name="connsiteX21" fmla="*/ 80396 w 406494"/>
                  <a:gd name="connsiteY21" fmla="*/ 289966 h 406494"/>
                  <a:gd name="connsiteX22" fmla="*/ 84912 w 406494"/>
                  <a:gd name="connsiteY22" fmla="*/ 271900 h 406494"/>
                  <a:gd name="connsiteX23" fmla="*/ 66846 w 406494"/>
                  <a:gd name="connsiteY23" fmla="*/ 267383 h 406494"/>
                  <a:gd name="connsiteX24" fmla="*/ 44263 w 406494"/>
                  <a:gd name="connsiteY24" fmla="*/ 280030 h 406494"/>
                  <a:gd name="connsiteX25" fmla="*/ 27100 w 406494"/>
                  <a:gd name="connsiteY25" fmla="*/ 217700 h 406494"/>
                  <a:gd name="connsiteX26" fmla="*/ 53296 w 406494"/>
                  <a:gd name="connsiteY26" fmla="*/ 217700 h 406494"/>
                  <a:gd name="connsiteX27" fmla="*/ 66846 w 406494"/>
                  <a:gd name="connsiteY27" fmla="*/ 204150 h 406494"/>
                  <a:gd name="connsiteX28" fmla="*/ 53296 w 406494"/>
                  <a:gd name="connsiteY28" fmla="*/ 190601 h 406494"/>
                  <a:gd name="connsiteX29" fmla="*/ 27100 w 406494"/>
                  <a:gd name="connsiteY29" fmla="*/ 190601 h 406494"/>
                  <a:gd name="connsiteX30" fmla="*/ 44263 w 406494"/>
                  <a:gd name="connsiteY30" fmla="*/ 128271 h 406494"/>
                  <a:gd name="connsiteX31" fmla="*/ 66846 w 406494"/>
                  <a:gd name="connsiteY31" fmla="*/ 140918 h 406494"/>
                  <a:gd name="connsiteX32" fmla="*/ 73169 w 406494"/>
                  <a:gd name="connsiteY32" fmla="*/ 142725 h 406494"/>
                  <a:gd name="connsiteX33" fmla="*/ 84912 w 406494"/>
                  <a:gd name="connsiteY33" fmla="*/ 135498 h 406494"/>
                  <a:gd name="connsiteX34" fmla="*/ 80396 w 406494"/>
                  <a:gd name="connsiteY34" fmla="*/ 117432 h 406494"/>
                  <a:gd name="connsiteX35" fmla="*/ 57813 w 406494"/>
                  <a:gd name="connsiteY35" fmla="*/ 104785 h 406494"/>
                  <a:gd name="connsiteX36" fmla="*/ 103882 w 406494"/>
                  <a:gd name="connsiteY36" fmla="*/ 58716 h 406494"/>
                  <a:gd name="connsiteX37" fmla="*/ 116529 w 406494"/>
                  <a:gd name="connsiteY37" fmla="*/ 81299 h 406494"/>
                  <a:gd name="connsiteX38" fmla="*/ 128272 w 406494"/>
                  <a:gd name="connsiteY38" fmla="*/ 88525 h 406494"/>
                  <a:gd name="connsiteX39" fmla="*/ 134595 w 406494"/>
                  <a:gd name="connsiteY39" fmla="*/ 86719 h 406494"/>
                  <a:gd name="connsiteX40" fmla="*/ 139112 w 406494"/>
                  <a:gd name="connsiteY40" fmla="*/ 68652 h 406494"/>
                  <a:gd name="connsiteX41" fmla="*/ 126465 w 406494"/>
                  <a:gd name="connsiteY41" fmla="*/ 46069 h 406494"/>
                  <a:gd name="connsiteX42" fmla="*/ 188794 w 406494"/>
                  <a:gd name="connsiteY42" fmla="*/ 28906 h 406494"/>
                  <a:gd name="connsiteX43" fmla="*/ 188794 w 406494"/>
                  <a:gd name="connsiteY43" fmla="*/ 55102 h 406494"/>
                  <a:gd name="connsiteX44" fmla="*/ 202344 w 406494"/>
                  <a:gd name="connsiteY44" fmla="*/ 68652 h 406494"/>
                  <a:gd name="connsiteX45" fmla="*/ 215894 w 406494"/>
                  <a:gd name="connsiteY45" fmla="*/ 55102 h 406494"/>
                  <a:gd name="connsiteX46" fmla="*/ 215894 w 406494"/>
                  <a:gd name="connsiteY46" fmla="*/ 28906 h 406494"/>
                  <a:gd name="connsiteX47" fmla="*/ 278223 w 406494"/>
                  <a:gd name="connsiteY47" fmla="*/ 46069 h 406494"/>
                  <a:gd name="connsiteX48" fmla="*/ 265577 w 406494"/>
                  <a:gd name="connsiteY48" fmla="*/ 68652 h 406494"/>
                  <a:gd name="connsiteX49" fmla="*/ 270093 w 406494"/>
                  <a:gd name="connsiteY49" fmla="*/ 86719 h 406494"/>
                  <a:gd name="connsiteX50" fmla="*/ 276416 w 406494"/>
                  <a:gd name="connsiteY50" fmla="*/ 88525 h 406494"/>
                  <a:gd name="connsiteX51" fmla="*/ 288160 w 406494"/>
                  <a:gd name="connsiteY51" fmla="*/ 81299 h 406494"/>
                  <a:gd name="connsiteX52" fmla="*/ 300806 w 406494"/>
                  <a:gd name="connsiteY52" fmla="*/ 58716 h 406494"/>
                  <a:gd name="connsiteX53" fmla="*/ 346876 w 406494"/>
                  <a:gd name="connsiteY53" fmla="*/ 104785 h 406494"/>
                  <a:gd name="connsiteX54" fmla="*/ 324293 w 406494"/>
                  <a:gd name="connsiteY54" fmla="*/ 117432 h 406494"/>
                  <a:gd name="connsiteX55" fmla="*/ 319776 w 406494"/>
                  <a:gd name="connsiteY55" fmla="*/ 135498 h 406494"/>
                  <a:gd name="connsiteX56" fmla="*/ 331519 w 406494"/>
                  <a:gd name="connsiteY56" fmla="*/ 142725 h 406494"/>
                  <a:gd name="connsiteX57" fmla="*/ 337842 w 406494"/>
                  <a:gd name="connsiteY57" fmla="*/ 140918 h 406494"/>
                  <a:gd name="connsiteX58" fmla="*/ 360425 w 406494"/>
                  <a:gd name="connsiteY58" fmla="*/ 128271 h 406494"/>
                  <a:gd name="connsiteX59" fmla="*/ 377588 w 406494"/>
                  <a:gd name="connsiteY59" fmla="*/ 190601 h 406494"/>
                  <a:gd name="connsiteX60" fmla="*/ 351392 w 406494"/>
                  <a:gd name="connsiteY60" fmla="*/ 190601 h 406494"/>
                  <a:gd name="connsiteX61" fmla="*/ 337842 w 406494"/>
                  <a:gd name="connsiteY61" fmla="*/ 204150 h 406494"/>
                  <a:gd name="connsiteX62" fmla="*/ 351392 w 406494"/>
                  <a:gd name="connsiteY62" fmla="*/ 217700 h 406494"/>
                  <a:gd name="connsiteX63" fmla="*/ 377588 w 406494"/>
                  <a:gd name="connsiteY63" fmla="*/ 217700 h 406494"/>
                  <a:gd name="connsiteX64" fmla="*/ 360425 w 406494"/>
                  <a:gd name="connsiteY64" fmla="*/ 280030 h 406494"/>
                  <a:gd name="connsiteX65" fmla="*/ 337842 w 406494"/>
                  <a:gd name="connsiteY65" fmla="*/ 267383 h 406494"/>
                  <a:gd name="connsiteX66" fmla="*/ 319776 w 406494"/>
                  <a:gd name="connsiteY66" fmla="*/ 271900 h 406494"/>
                  <a:gd name="connsiteX67" fmla="*/ 324293 w 406494"/>
                  <a:gd name="connsiteY67" fmla="*/ 289966 h 406494"/>
                  <a:gd name="connsiteX68" fmla="*/ 346876 w 406494"/>
                  <a:gd name="connsiteY68" fmla="*/ 302613 h 406494"/>
                  <a:gd name="connsiteX69" fmla="*/ 303516 w 406494"/>
                  <a:gd name="connsiteY69" fmla="*/ 348682 h 406494"/>
                  <a:gd name="connsiteX70" fmla="*/ 303516 w 406494"/>
                  <a:gd name="connsiteY70" fmla="*/ 348682 h 40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06494" h="406494">
                    <a:moveTo>
                      <a:pt x="203247" y="0"/>
                    </a:moveTo>
                    <a:cubicBezTo>
                      <a:pt x="91235" y="0"/>
                      <a:pt x="0" y="91235"/>
                      <a:pt x="0" y="203247"/>
                    </a:cubicBezTo>
                    <a:cubicBezTo>
                      <a:pt x="0" y="315259"/>
                      <a:pt x="91235" y="406495"/>
                      <a:pt x="203247" y="406495"/>
                    </a:cubicBezTo>
                    <a:cubicBezTo>
                      <a:pt x="315259" y="406495"/>
                      <a:pt x="406495" y="315259"/>
                      <a:pt x="406495" y="203247"/>
                    </a:cubicBezTo>
                    <a:cubicBezTo>
                      <a:pt x="406495" y="91235"/>
                      <a:pt x="316163" y="0"/>
                      <a:pt x="203247" y="0"/>
                    </a:cubicBezTo>
                    <a:close/>
                    <a:moveTo>
                      <a:pt x="303516" y="348682"/>
                    </a:moveTo>
                    <a:lnTo>
                      <a:pt x="290870" y="326099"/>
                    </a:lnTo>
                    <a:cubicBezTo>
                      <a:pt x="287256" y="319775"/>
                      <a:pt x="279127" y="317066"/>
                      <a:pt x="272803" y="321582"/>
                    </a:cubicBezTo>
                    <a:cubicBezTo>
                      <a:pt x="266480" y="325196"/>
                      <a:pt x="263770" y="333325"/>
                      <a:pt x="268287" y="339649"/>
                    </a:cubicBezTo>
                    <a:lnTo>
                      <a:pt x="280933" y="362232"/>
                    </a:lnTo>
                    <a:cubicBezTo>
                      <a:pt x="261963" y="371265"/>
                      <a:pt x="240283" y="377588"/>
                      <a:pt x="218604" y="379395"/>
                    </a:cubicBezTo>
                    <a:lnTo>
                      <a:pt x="218604" y="353198"/>
                    </a:lnTo>
                    <a:cubicBezTo>
                      <a:pt x="218604" y="345972"/>
                      <a:pt x="212281" y="339649"/>
                      <a:pt x="205054" y="339649"/>
                    </a:cubicBezTo>
                    <a:cubicBezTo>
                      <a:pt x="197828" y="339649"/>
                      <a:pt x="191504" y="345972"/>
                      <a:pt x="191504" y="353198"/>
                    </a:cubicBezTo>
                    <a:lnTo>
                      <a:pt x="191504" y="379395"/>
                    </a:lnTo>
                    <a:cubicBezTo>
                      <a:pt x="168921" y="377588"/>
                      <a:pt x="148145" y="372168"/>
                      <a:pt x="129175" y="362232"/>
                    </a:cubicBezTo>
                    <a:lnTo>
                      <a:pt x="141822" y="339649"/>
                    </a:lnTo>
                    <a:cubicBezTo>
                      <a:pt x="145435" y="333325"/>
                      <a:pt x="143628" y="325196"/>
                      <a:pt x="137305" y="321582"/>
                    </a:cubicBezTo>
                    <a:cubicBezTo>
                      <a:pt x="130982" y="317969"/>
                      <a:pt x="122852" y="319775"/>
                      <a:pt x="119239" y="326099"/>
                    </a:cubicBezTo>
                    <a:lnTo>
                      <a:pt x="103882" y="348682"/>
                    </a:lnTo>
                    <a:cubicBezTo>
                      <a:pt x="85816" y="336035"/>
                      <a:pt x="70459" y="320679"/>
                      <a:pt x="57813" y="302613"/>
                    </a:cubicBezTo>
                    <a:lnTo>
                      <a:pt x="80396" y="289966"/>
                    </a:lnTo>
                    <a:cubicBezTo>
                      <a:pt x="86719" y="286352"/>
                      <a:pt x="89429" y="278223"/>
                      <a:pt x="84912" y="271900"/>
                    </a:cubicBezTo>
                    <a:cubicBezTo>
                      <a:pt x="81299" y="265576"/>
                      <a:pt x="73169" y="262866"/>
                      <a:pt x="66846" y="267383"/>
                    </a:cubicBezTo>
                    <a:lnTo>
                      <a:pt x="44263" y="280030"/>
                    </a:lnTo>
                    <a:cubicBezTo>
                      <a:pt x="35230" y="261060"/>
                      <a:pt x="28906" y="239380"/>
                      <a:pt x="27100" y="217700"/>
                    </a:cubicBezTo>
                    <a:lnTo>
                      <a:pt x="53296" y="217700"/>
                    </a:lnTo>
                    <a:cubicBezTo>
                      <a:pt x="60523" y="217700"/>
                      <a:pt x="66846" y="211377"/>
                      <a:pt x="66846" y="204150"/>
                    </a:cubicBezTo>
                    <a:cubicBezTo>
                      <a:pt x="66846" y="196924"/>
                      <a:pt x="60523" y="190601"/>
                      <a:pt x="53296" y="190601"/>
                    </a:cubicBezTo>
                    <a:lnTo>
                      <a:pt x="27100" y="190601"/>
                    </a:lnTo>
                    <a:cubicBezTo>
                      <a:pt x="28906" y="168018"/>
                      <a:pt x="34326" y="147241"/>
                      <a:pt x="44263" y="128271"/>
                    </a:cubicBezTo>
                    <a:lnTo>
                      <a:pt x="66846" y="140918"/>
                    </a:lnTo>
                    <a:cubicBezTo>
                      <a:pt x="68652" y="141821"/>
                      <a:pt x="71363" y="142725"/>
                      <a:pt x="73169" y="142725"/>
                    </a:cubicBezTo>
                    <a:cubicBezTo>
                      <a:pt x="77685" y="142725"/>
                      <a:pt x="82202" y="140015"/>
                      <a:pt x="84912" y="135498"/>
                    </a:cubicBezTo>
                    <a:cubicBezTo>
                      <a:pt x="88525" y="129175"/>
                      <a:pt x="86719" y="121045"/>
                      <a:pt x="80396" y="117432"/>
                    </a:cubicBezTo>
                    <a:lnTo>
                      <a:pt x="57813" y="104785"/>
                    </a:lnTo>
                    <a:cubicBezTo>
                      <a:pt x="70459" y="86719"/>
                      <a:pt x="85816" y="71362"/>
                      <a:pt x="103882" y="58716"/>
                    </a:cubicBezTo>
                    <a:lnTo>
                      <a:pt x="116529" y="81299"/>
                    </a:lnTo>
                    <a:cubicBezTo>
                      <a:pt x="119239" y="85816"/>
                      <a:pt x="123755" y="88525"/>
                      <a:pt x="128272" y="88525"/>
                    </a:cubicBezTo>
                    <a:cubicBezTo>
                      <a:pt x="130982" y="88525"/>
                      <a:pt x="132788" y="87622"/>
                      <a:pt x="134595" y="86719"/>
                    </a:cubicBezTo>
                    <a:cubicBezTo>
                      <a:pt x="140918" y="83105"/>
                      <a:pt x="143628" y="74976"/>
                      <a:pt x="139112" y="68652"/>
                    </a:cubicBezTo>
                    <a:lnTo>
                      <a:pt x="126465" y="46069"/>
                    </a:lnTo>
                    <a:cubicBezTo>
                      <a:pt x="145435" y="37036"/>
                      <a:pt x="167114" y="30713"/>
                      <a:pt x="188794" y="28906"/>
                    </a:cubicBezTo>
                    <a:lnTo>
                      <a:pt x="188794" y="55102"/>
                    </a:lnTo>
                    <a:cubicBezTo>
                      <a:pt x="188794" y="62329"/>
                      <a:pt x="195117" y="68652"/>
                      <a:pt x="202344" y="68652"/>
                    </a:cubicBezTo>
                    <a:cubicBezTo>
                      <a:pt x="209571" y="68652"/>
                      <a:pt x="215894" y="62329"/>
                      <a:pt x="215894" y="55102"/>
                    </a:cubicBezTo>
                    <a:lnTo>
                      <a:pt x="215894" y="28906"/>
                    </a:lnTo>
                    <a:cubicBezTo>
                      <a:pt x="238477" y="30713"/>
                      <a:pt x="259253" y="36133"/>
                      <a:pt x="278223" y="46069"/>
                    </a:cubicBezTo>
                    <a:lnTo>
                      <a:pt x="265577" y="68652"/>
                    </a:lnTo>
                    <a:cubicBezTo>
                      <a:pt x="261963" y="74976"/>
                      <a:pt x="263770" y="83105"/>
                      <a:pt x="270093" y="86719"/>
                    </a:cubicBezTo>
                    <a:cubicBezTo>
                      <a:pt x="271900" y="87622"/>
                      <a:pt x="274610" y="88525"/>
                      <a:pt x="276416" y="88525"/>
                    </a:cubicBezTo>
                    <a:cubicBezTo>
                      <a:pt x="280933" y="88525"/>
                      <a:pt x="285449" y="85816"/>
                      <a:pt x="288160" y="81299"/>
                    </a:cubicBezTo>
                    <a:lnTo>
                      <a:pt x="300806" y="58716"/>
                    </a:lnTo>
                    <a:cubicBezTo>
                      <a:pt x="318872" y="71362"/>
                      <a:pt x="334229" y="86719"/>
                      <a:pt x="346876" y="104785"/>
                    </a:cubicBezTo>
                    <a:lnTo>
                      <a:pt x="324293" y="117432"/>
                    </a:lnTo>
                    <a:cubicBezTo>
                      <a:pt x="317969" y="121045"/>
                      <a:pt x="315259" y="129175"/>
                      <a:pt x="319776" y="135498"/>
                    </a:cubicBezTo>
                    <a:cubicBezTo>
                      <a:pt x="322486" y="140015"/>
                      <a:pt x="327002" y="142725"/>
                      <a:pt x="331519" y="142725"/>
                    </a:cubicBezTo>
                    <a:cubicBezTo>
                      <a:pt x="334229" y="142725"/>
                      <a:pt x="336036" y="141821"/>
                      <a:pt x="337842" y="140918"/>
                    </a:cubicBezTo>
                    <a:lnTo>
                      <a:pt x="360425" y="128271"/>
                    </a:lnTo>
                    <a:cubicBezTo>
                      <a:pt x="369459" y="147241"/>
                      <a:pt x="375782" y="168921"/>
                      <a:pt x="377588" y="190601"/>
                    </a:cubicBezTo>
                    <a:lnTo>
                      <a:pt x="351392" y="190601"/>
                    </a:lnTo>
                    <a:cubicBezTo>
                      <a:pt x="344165" y="190601"/>
                      <a:pt x="337842" y="196924"/>
                      <a:pt x="337842" y="204150"/>
                    </a:cubicBezTo>
                    <a:cubicBezTo>
                      <a:pt x="337842" y="211377"/>
                      <a:pt x="344165" y="217700"/>
                      <a:pt x="351392" y="217700"/>
                    </a:cubicBezTo>
                    <a:lnTo>
                      <a:pt x="377588" y="217700"/>
                    </a:lnTo>
                    <a:cubicBezTo>
                      <a:pt x="375782" y="240283"/>
                      <a:pt x="370362" y="261060"/>
                      <a:pt x="360425" y="280030"/>
                    </a:cubicBezTo>
                    <a:lnTo>
                      <a:pt x="337842" y="267383"/>
                    </a:lnTo>
                    <a:cubicBezTo>
                      <a:pt x="331519" y="263769"/>
                      <a:pt x="323389" y="265576"/>
                      <a:pt x="319776" y="271900"/>
                    </a:cubicBezTo>
                    <a:cubicBezTo>
                      <a:pt x="316163" y="278223"/>
                      <a:pt x="317969" y="286352"/>
                      <a:pt x="324293" y="289966"/>
                    </a:cubicBezTo>
                    <a:lnTo>
                      <a:pt x="346876" y="302613"/>
                    </a:lnTo>
                    <a:cubicBezTo>
                      <a:pt x="336939" y="320679"/>
                      <a:pt x="320679" y="336035"/>
                      <a:pt x="303516" y="348682"/>
                    </a:cubicBezTo>
                    <a:lnTo>
                      <a:pt x="303516" y="348682"/>
                    </a:lnTo>
                    <a:close/>
                  </a:path>
                </a:pathLst>
              </a:custGeom>
              <a:grpFill/>
              <a:ln w="9028" cap="flat">
                <a:noFill/>
                <a:prstDash val="solid"/>
                <a:miter/>
              </a:ln>
            </p:spPr>
            <p:txBody>
              <a:bodyPr rtlCol="0" anchor="ctr"/>
              <a:lstStyle/>
              <a:p>
                <a:endParaRPr lang="en-US"/>
              </a:p>
            </p:txBody>
          </p:sp>
          <p:sp>
            <p:nvSpPr>
              <p:cNvPr id="9" name="Freeform 294">
                <a:extLst>
                  <a:ext uri="{FF2B5EF4-FFF2-40B4-BE49-F238E27FC236}">
                    <a16:creationId xmlns:a16="http://schemas.microsoft.com/office/drawing/2014/main" id="{FED9941B-3092-551B-647C-D47A8FD4FB01}"/>
                  </a:ext>
                </a:extLst>
              </p:cNvPr>
              <p:cNvSpPr/>
              <p:nvPr/>
            </p:nvSpPr>
            <p:spPr>
              <a:xfrm>
                <a:off x="10799522" y="4177709"/>
                <a:ext cx="88977" cy="159888"/>
              </a:xfrm>
              <a:custGeom>
                <a:avLst/>
                <a:gdLst>
                  <a:gd name="connsiteX0" fmla="*/ 69556 w 88977"/>
                  <a:gd name="connsiteY0" fmla="*/ 121948 h 159888"/>
                  <a:gd name="connsiteX1" fmla="*/ 72266 w 88977"/>
                  <a:gd name="connsiteY1" fmla="*/ 108399 h 159888"/>
                  <a:gd name="connsiteX2" fmla="*/ 49683 w 88977"/>
                  <a:gd name="connsiteY2" fmla="*/ 74976 h 159888"/>
                  <a:gd name="connsiteX3" fmla="*/ 49683 w 88977"/>
                  <a:gd name="connsiteY3" fmla="*/ 13550 h 159888"/>
                  <a:gd name="connsiteX4" fmla="*/ 36133 w 88977"/>
                  <a:gd name="connsiteY4" fmla="*/ 0 h 159888"/>
                  <a:gd name="connsiteX5" fmla="*/ 22583 w 88977"/>
                  <a:gd name="connsiteY5" fmla="*/ 13550 h 159888"/>
                  <a:gd name="connsiteX6" fmla="*/ 22583 w 88977"/>
                  <a:gd name="connsiteY6" fmla="*/ 74976 h 159888"/>
                  <a:gd name="connsiteX7" fmla="*/ 0 w 88977"/>
                  <a:gd name="connsiteY7" fmla="*/ 108399 h 159888"/>
                  <a:gd name="connsiteX8" fmla="*/ 36133 w 88977"/>
                  <a:gd name="connsiteY8" fmla="*/ 144531 h 159888"/>
                  <a:gd name="connsiteX9" fmla="*/ 50586 w 88977"/>
                  <a:gd name="connsiteY9" fmla="*/ 141822 h 159888"/>
                  <a:gd name="connsiteX10" fmla="*/ 65039 w 88977"/>
                  <a:gd name="connsiteY10" fmla="*/ 156275 h 159888"/>
                  <a:gd name="connsiteX11" fmla="*/ 74976 w 88977"/>
                  <a:gd name="connsiteY11" fmla="*/ 159888 h 159888"/>
                  <a:gd name="connsiteX12" fmla="*/ 84912 w 88977"/>
                  <a:gd name="connsiteY12" fmla="*/ 156275 h 159888"/>
                  <a:gd name="connsiteX13" fmla="*/ 84912 w 88977"/>
                  <a:gd name="connsiteY13" fmla="*/ 137305 h 159888"/>
                  <a:gd name="connsiteX14" fmla="*/ 69556 w 88977"/>
                  <a:gd name="connsiteY14" fmla="*/ 121948 h 159888"/>
                  <a:gd name="connsiteX15" fmla="*/ 27100 w 88977"/>
                  <a:gd name="connsiteY15" fmla="*/ 107495 h 159888"/>
                  <a:gd name="connsiteX16" fmla="*/ 36133 w 88977"/>
                  <a:gd name="connsiteY16" fmla="*/ 98462 h 159888"/>
                  <a:gd name="connsiteX17" fmla="*/ 45166 w 88977"/>
                  <a:gd name="connsiteY17" fmla="*/ 107495 h 159888"/>
                  <a:gd name="connsiteX18" fmla="*/ 36133 w 88977"/>
                  <a:gd name="connsiteY18" fmla="*/ 116529 h 159888"/>
                  <a:gd name="connsiteX19" fmla="*/ 27100 w 88977"/>
                  <a:gd name="connsiteY19" fmla="*/ 107495 h 159888"/>
                  <a:gd name="connsiteX20" fmla="*/ 27100 w 88977"/>
                  <a:gd name="connsiteY20" fmla="*/ 107495 h 15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77" h="159888">
                    <a:moveTo>
                      <a:pt x="69556" y="121948"/>
                    </a:moveTo>
                    <a:cubicBezTo>
                      <a:pt x="71363" y="117432"/>
                      <a:pt x="72266" y="112915"/>
                      <a:pt x="72266" y="108399"/>
                    </a:cubicBezTo>
                    <a:cubicBezTo>
                      <a:pt x="72266" y="93042"/>
                      <a:pt x="63233" y="80396"/>
                      <a:pt x="49683" y="74976"/>
                    </a:cubicBezTo>
                    <a:lnTo>
                      <a:pt x="49683" y="13550"/>
                    </a:lnTo>
                    <a:cubicBezTo>
                      <a:pt x="49683" y="6323"/>
                      <a:pt x="43359" y="0"/>
                      <a:pt x="36133" y="0"/>
                    </a:cubicBezTo>
                    <a:cubicBezTo>
                      <a:pt x="28906" y="0"/>
                      <a:pt x="22583" y="6323"/>
                      <a:pt x="22583" y="13550"/>
                    </a:cubicBezTo>
                    <a:lnTo>
                      <a:pt x="22583" y="74976"/>
                    </a:lnTo>
                    <a:cubicBezTo>
                      <a:pt x="9033" y="80396"/>
                      <a:pt x="0" y="93042"/>
                      <a:pt x="0" y="108399"/>
                    </a:cubicBezTo>
                    <a:cubicBezTo>
                      <a:pt x="0" y="128272"/>
                      <a:pt x="16260" y="144531"/>
                      <a:pt x="36133" y="144531"/>
                    </a:cubicBezTo>
                    <a:cubicBezTo>
                      <a:pt x="41553" y="144531"/>
                      <a:pt x="46069" y="143628"/>
                      <a:pt x="50586" y="141822"/>
                    </a:cubicBezTo>
                    <a:lnTo>
                      <a:pt x="65039" y="156275"/>
                    </a:lnTo>
                    <a:cubicBezTo>
                      <a:pt x="67749" y="158984"/>
                      <a:pt x="71363" y="159888"/>
                      <a:pt x="74976" y="159888"/>
                    </a:cubicBezTo>
                    <a:cubicBezTo>
                      <a:pt x="78589" y="159888"/>
                      <a:pt x="82202" y="158984"/>
                      <a:pt x="84912" y="156275"/>
                    </a:cubicBezTo>
                    <a:cubicBezTo>
                      <a:pt x="90332" y="150855"/>
                      <a:pt x="90332" y="142725"/>
                      <a:pt x="84912" y="137305"/>
                    </a:cubicBezTo>
                    <a:lnTo>
                      <a:pt x="69556" y="121948"/>
                    </a:lnTo>
                    <a:close/>
                    <a:moveTo>
                      <a:pt x="27100" y="107495"/>
                    </a:moveTo>
                    <a:cubicBezTo>
                      <a:pt x="27100" y="102075"/>
                      <a:pt x="30713" y="98462"/>
                      <a:pt x="36133" y="98462"/>
                    </a:cubicBezTo>
                    <a:cubicBezTo>
                      <a:pt x="41553" y="98462"/>
                      <a:pt x="45166" y="102075"/>
                      <a:pt x="45166" y="107495"/>
                    </a:cubicBezTo>
                    <a:cubicBezTo>
                      <a:pt x="45166" y="112915"/>
                      <a:pt x="41553" y="116529"/>
                      <a:pt x="36133" y="116529"/>
                    </a:cubicBezTo>
                    <a:cubicBezTo>
                      <a:pt x="30713" y="116529"/>
                      <a:pt x="27100" y="112915"/>
                      <a:pt x="27100" y="107495"/>
                    </a:cubicBezTo>
                    <a:lnTo>
                      <a:pt x="27100" y="107495"/>
                    </a:lnTo>
                    <a:close/>
                  </a:path>
                </a:pathLst>
              </a:custGeom>
              <a:grpFill/>
              <a:ln w="9028"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968143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742779"/>
            <a:ext cx="10483431" cy="804265"/>
          </a:xfrm>
        </p:spPr>
        <p:txBody>
          <a:bodyPr/>
          <a:lstStyle/>
          <a:p>
            <a:r>
              <a:rPr lang="en-US" dirty="0"/>
              <a:t>BENEFITS FOR SUSTAINABLE DEVELOPMENT</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561548"/>
            <a:ext cx="10483429" cy="4439577"/>
          </a:xfrm>
        </p:spPr>
        <p:txBody>
          <a:bodyPr/>
          <a:lstStyle/>
          <a:p>
            <a:pPr algn="just"/>
            <a:r>
              <a:rPr lang="en-GB" sz="2200" b="1" dirty="0"/>
              <a:t>Both Scrum and Kanban create a collaborative and transparent working environment:</a:t>
            </a:r>
          </a:p>
          <a:p>
            <a:pPr algn="just"/>
            <a:endParaRPr lang="en-GB" sz="1000" dirty="0"/>
          </a:p>
          <a:p>
            <a:pPr algn="just"/>
            <a:r>
              <a:rPr lang="en-GB" sz="2200" b="1" dirty="0">
                <a:highlight>
                  <a:srgbClr val="F36C2F"/>
                </a:highlight>
              </a:rPr>
              <a:t>Scrum: </a:t>
            </a:r>
            <a:r>
              <a:rPr lang="en-GB" sz="2200" dirty="0"/>
              <a:t>Through ceremonies like daily stand-ups and sprint reviews, teams regularly communicate and align on their goals, which establishes a sense of shared responsibility.</a:t>
            </a:r>
          </a:p>
          <a:p>
            <a:pPr algn="just"/>
            <a:endParaRPr lang="en-GB" sz="1000" dirty="0"/>
          </a:p>
          <a:p>
            <a:pPr algn="just"/>
            <a:r>
              <a:rPr lang="en-GB" sz="2200" b="1" dirty="0">
                <a:highlight>
                  <a:srgbClr val="60BA47"/>
                </a:highlight>
              </a:rPr>
              <a:t>Kanban: </a:t>
            </a:r>
            <a:r>
              <a:rPr lang="en-GB" sz="2200" dirty="0"/>
              <a:t>The visual nature of Kanban boards ensures everyone can see the progress and status of tasks, promoting transparency and teamwork.</a:t>
            </a:r>
          </a:p>
          <a:p>
            <a:pPr algn="just"/>
            <a:endParaRPr lang="en-GB" sz="1000" dirty="0"/>
          </a:p>
          <a:p>
            <a:pPr algn="just"/>
            <a:r>
              <a:rPr lang="en-GB" sz="2200" b="1" dirty="0"/>
              <a:t>Continuous Improvement: Agile methodologies encourage regular reflection and iterative improvement</a:t>
            </a:r>
          </a:p>
          <a:p>
            <a:pPr algn="just"/>
            <a:endParaRPr lang="en-GB" sz="1000" dirty="0"/>
          </a:p>
          <a:p>
            <a:pPr algn="just"/>
            <a:r>
              <a:rPr lang="en-GB" sz="2200" b="1" dirty="0">
                <a:highlight>
                  <a:srgbClr val="F36C2F"/>
                </a:highlight>
              </a:rPr>
              <a:t>Scrum: </a:t>
            </a:r>
            <a:r>
              <a:rPr lang="en-GB" sz="2200" dirty="0"/>
              <a:t>Through sprint retrospectives, teams identify what worked well and what can be improved, driving continuous enhancement of their processes and outputs.</a:t>
            </a:r>
          </a:p>
          <a:p>
            <a:pPr algn="just"/>
            <a:endParaRPr lang="en-GB" sz="1000" dirty="0"/>
          </a:p>
          <a:p>
            <a:pPr algn="just"/>
            <a:r>
              <a:rPr lang="en-GB" sz="2200" b="1" dirty="0">
                <a:highlight>
                  <a:srgbClr val="60BA47"/>
                </a:highlight>
              </a:rPr>
              <a:t>Kanban: </a:t>
            </a:r>
            <a:r>
              <a:rPr lang="en-GB" sz="2200" dirty="0"/>
              <a:t>By continuously monitoring workflow and making incremental adjustments, teams can steadily improve their efficiency and effectiveness.</a:t>
            </a:r>
          </a:p>
          <a:p>
            <a:pPr algn="just"/>
            <a:endParaRPr lang="en-GB" dirty="0"/>
          </a:p>
        </p:txBody>
      </p:sp>
      <p:grpSp>
        <p:nvGrpSpPr>
          <p:cNvPr id="4" name="Group 3">
            <a:extLst>
              <a:ext uri="{FF2B5EF4-FFF2-40B4-BE49-F238E27FC236}">
                <a16:creationId xmlns:a16="http://schemas.microsoft.com/office/drawing/2014/main" id="{D0B4E4EF-3F52-F5E8-44F1-2AD1ECEE68B0}"/>
              </a:ext>
            </a:extLst>
          </p:cNvPr>
          <p:cNvGrpSpPr/>
          <p:nvPr/>
        </p:nvGrpSpPr>
        <p:grpSpPr>
          <a:xfrm>
            <a:off x="10525839" y="423290"/>
            <a:ext cx="1128815" cy="1012795"/>
            <a:chOff x="5591874" y="2370217"/>
            <a:chExt cx="948345" cy="850874"/>
          </a:xfrm>
          <a:solidFill>
            <a:srgbClr val="0F486D"/>
          </a:solidFill>
        </p:grpSpPr>
        <p:sp>
          <p:nvSpPr>
            <p:cNvPr id="5" name="Freeform 213">
              <a:extLst>
                <a:ext uri="{FF2B5EF4-FFF2-40B4-BE49-F238E27FC236}">
                  <a16:creationId xmlns:a16="http://schemas.microsoft.com/office/drawing/2014/main" id="{5D62CEFD-D824-1EFB-896C-BDBF12A34076}"/>
                </a:ext>
              </a:extLst>
            </p:cNvPr>
            <p:cNvSpPr/>
            <p:nvPr/>
          </p:nvSpPr>
          <p:spPr>
            <a:xfrm>
              <a:off x="6136387" y="2470431"/>
              <a:ext cx="155736" cy="311645"/>
            </a:xfrm>
            <a:custGeom>
              <a:avLst/>
              <a:gdLst>
                <a:gd name="connsiteX0" fmla="*/ 116719 w 155736"/>
                <a:gd name="connsiteY0" fmla="*/ 225830 h 311645"/>
                <a:gd name="connsiteX1" fmla="*/ 104975 w 155736"/>
                <a:gd name="connsiteY1" fmla="*/ 239380 h 311645"/>
                <a:gd name="connsiteX2" fmla="*/ 34516 w 155736"/>
                <a:gd name="connsiteY2" fmla="*/ 311646 h 311645"/>
                <a:gd name="connsiteX3" fmla="*/ 3804 w 155736"/>
                <a:gd name="connsiteY3" fmla="*/ 213184 h 311645"/>
                <a:gd name="connsiteX4" fmla="*/ 23676 w 155736"/>
                <a:gd name="connsiteY4" fmla="*/ 127368 h 311645"/>
                <a:gd name="connsiteX5" fmla="*/ 73359 w 155736"/>
                <a:gd name="connsiteY5" fmla="*/ 74072 h 311645"/>
                <a:gd name="connsiteX6" fmla="*/ 85102 w 155736"/>
                <a:gd name="connsiteY6" fmla="*/ 57813 h 311645"/>
                <a:gd name="connsiteX7" fmla="*/ 115815 w 155736"/>
                <a:gd name="connsiteY7" fmla="*/ 903 h 311645"/>
                <a:gd name="connsiteX8" fmla="*/ 116719 w 155736"/>
                <a:gd name="connsiteY8" fmla="*/ 0 h 311645"/>
                <a:gd name="connsiteX9" fmla="*/ 117622 w 155736"/>
                <a:gd name="connsiteY9" fmla="*/ 0 h 311645"/>
                <a:gd name="connsiteX10" fmla="*/ 143818 w 155736"/>
                <a:gd name="connsiteY10" fmla="*/ 175245 h 31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736" h="311645">
                  <a:moveTo>
                    <a:pt x="116719" y="225830"/>
                  </a:moveTo>
                  <a:cubicBezTo>
                    <a:pt x="113105" y="230347"/>
                    <a:pt x="109492" y="234864"/>
                    <a:pt x="104975" y="239380"/>
                  </a:cubicBezTo>
                  <a:lnTo>
                    <a:pt x="34516" y="311646"/>
                  </a:lnTo>
                  <a:lnTo>
                    <a:pt x="3804" y="213184"/>
                  </a:lnTo>
                  <a:cubicBezTo>
                    <a:pt x="-5230" y="183374"/>
                    <a:pt x="1997" y="149951"/>
                    <a:pt x="23676" y="127368"/>
                  </a:cubicBezTo>
                  <a:lnTo>
                    <a:pt x="73359" y="74072"/>
                  </a:lnTo>
                  <a:cubicBezTo>
                    <a:pt x="77876" y="69556"/>
                    <a:pt x="82392" y="63233"/>
                    <a:pt x="85102" y="57813"/>
                  </a:cubicBezTo>
                  <a:lnTo>
                    <a:pt x="115815" y="903"/>
                  </a:lnTo>
                  <a:cubicBezTo>
                    <a:pt x="115815" y="903"/>
                    <a:pt x="115815" y="0"/>
                    <a:pt x="116719" y="0"/>
                  </a:cubicBezTo>
                  <a:cubicBezTo>
                    <a:pt x="117622" y="0"/>
                    <a:pt x="117622" y="0"/>
                    <a:pt x="117622" y="0"/>
                  </a:cubicBezTo>
                  <a:cubicBezTo>
                    <a:pt x="156465" y="50586"/>
                    <a:pt x="166401" y="115625"/>
                    <a:pt x="143818" y="175245"/>
                  </a:cubicBezTo>
                </a:path>
              </a:pathLst>
            </a:custGeom>
            <a:solidFill>
              <a:srgbClr val="60BA47"/>
            </a:solidFill>
            <a:ln w="9028" cap="flat">
              <a:noFill/>
              <a:prstDash val="solid"/>
              <a:miter/>
            </a:ln>
          </p:spPr>
          <p:txBody>
            <a:bodyPr rtlCol="0" anchor="ctr"/>
            <a:lstStyle/>
            <a:p>
              <a:endParaRPr lang="en-US"/>
            </a:p>
          </p:txBody>
        </p:sp>
        <p:sp>
          <p:nvSpPr>
            <p:cNvPr id="6" name="Freeform 214">
              <a:extLst>
                <a:ext uri="{FF2B5EF4-FFF2-40B4-BE49-F238E27FC236}">
                  <a16:creationId xmlns:a16="http://schemas.microsoft.com/office/drawing/2014/main" id="{170CE3DC-F30E-111C-1B3D-0CF30480B29D}"/>
                </a:ext>
              </a:extLst>
            </p:cNvPr>
            <p:cNvSpPr/>
            <p:nvPr/>
          </p:nvSpPr>
          <p:spPr>
            <a:xfrm>
              <a:off x="6066118" y="2521921"/>
              <a:ext cx="90137" cy="249316"/>
            </a:xfrm>
            <a:custGeom>
              <a:avLst/>
              <a:gdLst>
                <a:gd name="connsiteX0" fmla="*/ 0 w 90137"/>
                <a:gd name="connsiteY0" fmla="*/ 130982 h 249316"/>
                <a:gd name="connsiteX1" fmla="*/ 52393 w 90137"/>
                <a:gd name="connsiteY1" fmla="*/ 27100 h 249316"/>
                <a:gd name="connsiteX2" fmla="*/ 89429 w 90137"/>
                <a:gd name="connsiteY2" fmla="*/ 0 h 249316"/>
                <a:gd name="connsiteX3" fmla="*/ 85816 w 90137"/>
                <a:gd name="connsiteY3" fmla="*/ 43359 h 249316"/>
                <a:gd name="connsiteX4" fmla="*/ 73169 w 90137"/>
                <a:gd name="connsiteY4" fmla="*/ 56909 h 249316"/>
                <a:gd name="connsiteX5" fmla="*/ 46973 w 90137"/>
                <a:gd name="connsiteY5" fmla="*/ 169824 h 249316"/>
                <a:gd name="connsiteX6" fmla="*/ 72266 w 90137"/>
                <a:gd name="connsiteY6" fmla="*/ 249317 h 249316"/>
                <a:gd name="connsiteX7" fmla="*/ 51489 w 90137"/>
                <a:gd name="connsiteY7" fmla="*/ 233960 h 249316"/>
                <a:gd name="connsiteX8" fmla="*/ 0 w 90137"/>
                <a:gd name="connsiteY8" fmla="*/ 130982 h 24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137" h="249316">
                  <a:moveTo>
                    <a:pt x="0" y="130982"/>
                  </a:moveTo>
                  <a:cubicBezTo>
                    <a:pt x="0" y="89428"/>
                    <a:pt x="18970" y="51489"/>
                    <a:pt x="52393" y="27100"/>
                  </a:cubicBezTo>
                  <a:lnTo>
                    <a:pt x="89429" y="0"/>
                  </a:lnTo>
                  <a:cubicBezTo>
                    <a:pt x="91236" y="13550"/>
                    <a:pt x="89429" y="28003"/>
                    <a:pt x="85816" y="43359"/>
                  </a:cubicBezTo>
                  <a:lnTo>
                    <a:pt x="73169" y="56909"/>
                  </a:lnTo>
                  <a:cubicBezTo>
                    <a:pt x="45166" y="87622"/>
                    <a:pt x="35229" y="130982"/>
                    <a:pt x="46973" y="169824"/>
                  </a:cubicBezTo>
                  <a:lnTo>
                    <a:pt x="72266" y="249317"/>
                  </a:lnTo>
                  <a:lnTo>
                    <a:pt x="51489" y="233960"/>
                  </a:lnTo>
                  <a:cubicBezTo>
                    <a:pt x="18970" y="210474"/>
                    <a:pt x="0" y="172534"/>
                    <a:pt x="0" y="130982"/>
                  </a:cubicBezTo>
                  <a:close/>
                </a:path>
              </a:pathLst>
            </a:custGeom>
            <a:solidFill>
              <a:srgbClr val="60BA47"/>
            </a:solidFill>
            <a:ln w="9028" cap="flat">
              <a:noFill/>
              <a:prstDash val="solid"/>
              <a:miter/>
            </a:ln>
          </p:spPr>
          <p:txBody>
            <a:bodyPr rtlCol="0" anchor="ctr"/>
            <a:lstStyle/>
            <a:p>
              <a:endParaRPr lang="en-US"/>
            </a:p>
          </p:txBody>
        </p:sp>
        <p:grpSp>
          <p:nvGrpSpPr>
            <p:cNvPr id="7" name="Graphic 2">
              <a:extLst>
                <a:ext uri="{FF2B5EF4-FFF2-40B4-BE49-F238E27FC236}">
                  <a16:creationId xmlns:a16="http://schemas.microsoft.com/office/drawing/2014/main" id="{3CBBF287-2747-9FCF-E8C5-91D6B2F81D8C}"/>
                </a:ext>
              </a:extLst>
            </p:cNvPr>
            <p:cNvGrpSpPr/>
            <p:nvPr/>
          </p:nvGrpSpPr>
          <p:grpSpPr>
            <a:xfrm>
              <a:off x="5591874" y="2370217"/>
              <a:ext cx="948345" cy="850874"/>
              <a:chOff x="5591874" y="2370217"/>
              <a:chExt cx="948345" cy="850874"/>
            </a:xfrm>
            <a:grpFill/>
          </p:grpSpPr>
          <p:sp>
            <p:nvSpPr>
              <p:cNvPr id="8" name="Freeform 216">
                <a:extLst>
                  <a:ext uri="{FF2B5EF4-FFF2-40B4-BE49-F238E27FC236}">
                    <a16:creationId xmlns:a16="http://schemas.microsoft.com/office/drawing/2014/main" id="{C20D3ECA-3783-9809-5B2C-ED0A1084B928}"/>
                  </a:ext>
                </a:extLst>
              </p:cNvPr>
              <p:cNvSpPr/>
              <p:nvPr/>
            </p:nvSpPr>
            <p:spPr>
              <a:xfrm>
                <a:off x="5591874" y="2460359"/>
                <a:ext cx="948345" cy="758021"/>
              </a:xfrm>
              <a:custGeom>
                <a:avLst/>
                <a:gdLst>
                  <a:gd name="connsiteX0" fmla="*/ 943068 w 948345"/>
                  <a:gd name="connsiteY0" fmla="*/ 515932 h 758021"/>
                  <a:gd name="connsiteX1" fmla="*/ 874415 w 948345"/>
                  <a:gd name="connsiteY1" fmla="*/ 487026 h 758021"/>
                  <a:gd name="connsiteX2" fmla="*/ 832863 w 948345"/>
                  <a:gd name="connsiteY2" fmla="*/ 501479 h 758021"/>
                  <a:gd name="connsiteX3" fmla="*/ 787696 w 948345"/>
                  <a:gd name="connsiteY3" fmla="*/ 461733 h 758021"/>
                  <a:gd name="connsiteX4" fmla="*/ 578126 w 948345"/>
                  <a:gd name="connsiteY4" fmla="*/ 412050 h 758021"/>
                  <a:gd name="connsiteX5" fmla="*/ 578126 w 948345"/>
                  <a:gd name="connsiteY5" fmla="*/ 373207 h 758021"/>
                  <a:gd name="connsiteX6" fmla="*/ 660328 w 948345"/>
                  <a:gd name="connsiteY6" fmla="*/ 287392 h 758021"/>
                  <a:gd name="connsiteX7" fmla="*/ 673878 w 948345"/>
                  <a:gd name="connsiteY7" fmla="*/ 272035 h 758021"/>
                  <a:gd name="connsiteX8" fmla="*/ 672071 w 948345"/>
                  <a:gd name="connsiteY8" fmla="*/ 252162 h 758021"/>
                  <a:gd name="connsiteX9" fmla="*/ 652198 w 948345"/>
                  <a:gd name="connsiteY9" fmla="*/ 253969 h 758021"/>
                  <a:gd name="connsiteX10" fmla="*/ 640455 w 948345"/>
                  <a:gd name="connsiteY10" fmla="*/ 267519 h 758021"/>
                  <a:gd name="connsiteX11" fmla="*/ 569996 w 948345"/>
                  <a:gd name="connsiteY11" fmla="*/ 339784 h 758021"/>
                  <a:gd name="connsiteX12" fmla="*/ 539283 w 948345"/>
                  <a:gd name="connsiteY12" fmla="*/ 241322 h 758021"/>
                  <a:gd name="connsiteX13" fmla="*/ 559156 w 948345"/>
                  <a:gd name="connsiteY13" fmla="*/ 155506 h 758021"/>
                  <a:gd name="connsiteX14" fmla="*/ 608839 w 948345"/>
                  <a:gd name="connsiteY14" fmla="*/ 102211 h 758021"/>
                  <a:gd name="connsiteX15" fmla="*/ 620582 w 948345"/>
                  <a:gd name="connsiteY15" fmla="*/ 85951 h 758021"/>
                  <a:gd name="connsiteX16" fmla="*/ 651295 w 948345"/>
                  <a:gd name="connsiteY16" fmla="*/ 29041 h 758021"/>
                  <a:gd name="connsiteX17" fmla="*/ 652198 w 948345"/>
                  <a:gd name="connsiteY17" fmla="*/ 28138 h 758021"/>
                  <a:gd name="connsiteX18" fmla="*/ 653101 w 948345"/>
                  <a:gd name="connsiteY18" fmla="*/ 28138 h 758021"/>
                  <a:gd name="connsiteX19" fmla="*/ 679298 w 948345"/>
                  <a:gd name="connsiteY19" fmla="*/ 203383 h 758021"/>
                  <a:gd name="connsiteX20" fmla="*/ 687428 w 948345"/>
                  <a:gd name="connsiteY20" fmla="*/ 221449 h 758021"/>
                  <a:gd name="connsiteX21" fmla="*/ 705494 w 948345"/>
                  <a:gd name="connsiteY21" fmla="*/ 213319 h 758021"/>
                  <a:gd name="connsiteX22" fmla="*/ 674781 w 948345"/>
                  <a:gd name="connsiteY22" fmla="*/ 10975 h 758021"/>
                  <a:gd name="connsiteX23" fmla="*/ 649488 w 948345"/>
                  <a:gd name="connsiteY23" fmla="*/ 136 h 758021"/>
                  <a:gd name="connsiteX24" fmla="*/ 626002 w 948345"/>
                  <a:gd name="connsiteY24" fmla="*/ 15492 h 758021"/>
                  <a:gd name="connsiteX25" fmla="*/ 595289 w 948345"/>
                  <a:gd name="connsiteY25" fmla="*/ 72401 h 758021"/>
                  <a:gd name="connsiteX26" fmla="*/ 587159 w 948345"/>
                  <a:gd name="connsiteY26" fmla="*/ 83241 h 758021"/>
                  <a:gd name="connsiteX27" fmla="*/ 582642 w 948345"/>
                  <a:gd name="connsiteY27" fmla="*/ 88661 h 758021"/>
                  <a:gd name="connsiteX28" fmla="*/ 579029 w 948345"/>
                  <a:gd name="connsiteY28" fmla="*/ 61561 h 758021"/>
                  <a:gd name="connsiteX29" fmla="*/ 566383 w 948345"/>
                  <a:gd name="connsiteY29" fmla="*/ 47108 h 758021"/>
                  <a:gd name="connsiteX30" fmla="*/ 547413 w 948345"/>
                  <a:gd name="connsiteY30" fmla="*/ 49818 h 758021"/>
                  <a:gd name="connsiteX31" fmla="*/ 500440 w 948345"/>
                  <a:gd name="connsiteY31" fmla="*/ 84144 h 758021"/>
                  <a:gd name="connsiteX32" fmla="*/ 436304 w 948345"/>
                  <a:gd name="connsiteY32" fmla="*/ 209706 h 758021"/>
                  <a:gd name="connsiteX33" fmla="*/ 499537 w 948345"/>
                  <a:gd name="connsiteY33" fmla="*/ 336171 h 758021"/>
                  <a:gd name="connsiteX34" fmla="*/ 549219 w 948345"/>
                  <a:gd name="connsiteY34" fmla="*/ 373207 h 758021"/>
                  <a:gd name="connsiteX35" fmla="*/ 549219 w 948345"/>
                  <a:gd name="connsiteY35" fmla="*/ 420180 h 758021"/>
                  <a:gd name="connsiteX36" fmla="*/ 525733 w 948345"/>
                  <a:gd name="connsiteY36" fmla="*/ 431019 h 758021"/>
                  <a:gd name="connsiteX37" fmla="*/ 403785 w 948345"/>
                  <a:gd name="connsiteY37" fmla="*/ 497865 h 758021"/>
                  <a:gd name="connsiteX38" fmla="*/ 395655 w 948345"/>
                  <a:gd name="connsiteY38" fmla="*/ 497865 h 758021"/>
                  <a:gd name="connsiteX39" fmla="*/ 326099 w 948345"/>
                  <a:gd name="connsiteY39" fmla="*/ 471669 h 758021"/>
                  <a:gd name="connsiteX40" fmla="*/ 152661 w 948345"/>
                  <a:gd name="connsiteY40" fmla="*/ 471669 h 758021"/>
                  <a:gd name="connsiteX41" fmla="*/ 119239 w 948345"/>
                  <a:gd name="connsiteY41" fmla="*/ 451796 h 758021"/>
                  <a:gd name="connsiteX42" fmla="*/ 13550 w 948345"/>
                  <a:gd name="connsiteY42" fmla="*/ 451796 h 758021"/>
                  <a:gd name="connsiteX43" fmla="*/ 0 w 948345"/>
                  <a:gd name="connsiteY43" fmla="*/ 465346 h 758021"/>
                  <a:gd name="connsiteX44" fmla="*/ 13550 w 948345"/>
                  <a:gd name="connsiteY44" fmla="*/ 478896 h 758021"/>
                  <a:gd name="connsiteX45" fmla="*/ 119239 w 948345"/>
                  <a:gd name="connsiteY45" fmla="*/ 478896 h 758021"/>
                  <a:gd name="connsiteX46" fmla="*/ 130078 w 948345"/>
                  <a:gd name="connsiteY46" fmla="*/ 489735 h 758021"/>
                  <a:gd name="connsiteX47" fmla="*/ 130078 w 948345"/>
                  <a:gd name="connsiteY47" fmla="*/ 530385 h 758021"/>
                  <a:gd name="connsiteX48" fmla="*/ 143628 w 948345"/>
                  <a:gd name="connsiteY48" fmla="*/ 543935 h 758021"/>
                  <a:gd name="connsiteX49" fmla="*/ 157178 w 948345"/>
                  <a:gd name="connsiteY49" fmla="*/ 530385 h 758021"/>
                  <a:gd name="connsiteX50" fmla="*/ 157178 w 948345"/>
                  <a:gd name="connsiteY50" fmla="*/ 497865 h 758021"/>
                  <a:gd name="connsiteX51" fmla="*/ 326099 w 948345"/>
                  <a:gd name="connsiteY51" fmla="*/ 497865 h 758021"/>
                  <a:gd name="connsiteX52" fmla="*/ 380298 w 948345"/>
                  <a:gd name="connsiteY52" fmla="*/ 520449 h 758021"/>
                  <a:gd name="connsiteX53" fmla="*/ 390235 w 948345"/>
                  <a:gd name="connsiteY53" fmla="*/ 524965 h 758021"/>
                  <a:gd name="connsiteX54" fmla="*/ 561866 w 948345"/>
                  <a:gd name="connsiteY54" fmla="*/ 524965 h 758021"/>
                  <a:gd name="connsiteX55" fmla="*/ 597999 w 948345"/>
                  <a:gd name="connsiteY55" fmla="*/ 561098 h 758021"/>
                  <a:gd name="connsiteX56" fmla="*/ 561866 w 948345"/>
                  <a:gd name="connsiteY56" fmla="*/ 597231 h 758021"/>
                  <a:gd name="connsiteX57" fmla="*/ 422754 w 948345"/>
                  <a:gd name="connsiteY57" fmla="*/ 597231 h 758021"/>
                  <a:gd name="connsiteX58" fmla="*/ 405591 w 948345"/>
                  <a:gd name="connsiteY58" fmla="*/ 604457 h 758021"/>
                  <a:gd name="connsiteX59" fmla="*/ 382105 w 948345"/>
                  <a:gd name="connsiteY59" fmla="*/ 627944 h 758021"/>
                  <a:gd name="connsiteX60" fmla="*/ 382105 w 948345"/>
                  <a:gd name="connsiteY60" fmla="*/ 647817 h 758021"/>
                  <a:gd name="connsiteX61" fmla="*/ 392041 w 948345"/>
                  <a:gd name="connsiteY61" fmla="*/ 652333 h 758021"/>
                  <a:gd name="connsiteX62" fmla="*/ 401978 w 948345"/>
                  <a:gd name="connsiteY62" fmla="*/ 647817 h 758021"/>
                  <a:gd name="connsiteX63" fmla="*/ 424561 w 948345"/>
                  <a:gd name="connsiteY63" fmla="*/ 625234 h 758021"/>
                  <a:gd name="connsiteX64" fmla="*/ 561866 w 948345"/>
                  <a:gd name="connsiteY64" fmla="*/ 625234 h 758021"/>
                  <a:gd name="connsiteX65" fmla="*/ 604322 w 948345"/>
                  <a:gd name="connsiteY65" fmla="*/ 608974 h 758021"/>
                  <a:gd name="connsiteX66" fmla="*/ 883448 w 948345"/>
                  <a:gd name="connsiteY66" fmla="*/ 510512 h 758021"/>
                  <a:gd name="connsiteX67" fmla="*/ 917775 w 948345"/>
                  <a:gd name="connsiteY67" fmla="*/ 524965 h 758021"/>
                  <a:gd name="connsiteX68" fmla="*/ 905128 w 948345"/>
                  <a:gd name="connsiteY68" fmla="*/ 561098 h 758021"/>
                  <a:gd name="connsiteX69" fmla="*/ 604322 w 948345"/>
                  <a:gd name="connsiteY69" fmla="*/ 717373 h 758021"/>
                  <a:gd name="connsiteX70" fmla="*/ 547413 w 948345"/>
                  <a:gd name="connsiteY70" fmla="*/ 730922 h 758021"/>
                  <a:gd name="connsiteX71" fmla="*/ 523023 w 948345"/>
                  <a:gd name="connsiteY71" fmla="*/ 730922 h 758021"/>
                  <a:gd name="connsiteX72" fmla="*/ 509473 w 948345"/>
                  <a:gd name="connsiteY72" fmla="*/ 744472 h 758021"/>
                  <a:gd name="connsiteX73" fmla="*/ 523023 w 948345"/>
                  <a:gd name="connsiteY73" fmla="*/ 758022 h 758021"/>
                  <a:gd name="connsiteX74" fmla="*/ 547413 w 948345"/>
                  <a:gd name="connsiteY74" fmla="*/ 758022 h 758021"/>
                  <a:gd name="connsiteX75" fmla="*/ 617872 w 948345"/>
                  <a:gd name="connsiteY75" fmla="*/ 740859 h 758021"/>
                  <a:gd name="connsiteX76" fmla="*/ 918678 w 948345"/>
                  <a:gd name="connsiteY76" fmla="*/ 584584 h 758021"/>
                  <a:gd name="connsiteX77" fmla="*/ 943068 w 948345"/>
                  <a:gd name="connsiteY77" fmla="*/ 515932 h 758021"/>
                  <a:gd name="connsiteX78" fmla="*/ 943068 w 948345"/>
                  <a:gd name="connsiteY78" fmla="*/ 515932 h 758021"/>
                  <a:gd name="connsiteX79" fmla="*/ 465211 w 948345"/>
                  <a:gd name="connsiteY79" fmla="*/ 211512 h 758021"/>
                  <a:gd name="connsiteX80" fmla="*/ 517603 w 948345"/>
                  <a:gd name="connsiteY80" fmla="*/ 107631 h 758021"/>
                  <a:gd name="connsiteX81" fmla="*/ 554639 w 948345"/>
                  <a:gd name="connsiteY81" fmla="*/ 80531 h 758021"/>
                  <a:gd name="connsiteX82" fmla="*/ 551026 w 948345"/>
                  <a:gd name="connsiteY82" fmla="*/ 123890 h 758021"/>
                  <a:gd name="connsiteX83" fmla="*/ 538380 w 948345"/>
                  <a:gd name="connsiteY83" fmla="*/ 137440 h 758021"/>
                  <a:gd name="connsiteX84" fmla="*/ 512183 w 948345"/>
                  <a:gd name="connsiteY84" fmla="*/ 250355 h 758021"/>
                  <a:gd name="connsiteX85" fmla="*/ 537476 w 948345"/>
                  <a:gd name="connsiteY85" fmla="*/ 329848 h 758021"/>
                  <a:gd name="connsiteX86" fmla="*/ 516700 w 948345"/>
                  <a:gd name="connsiteY86" fmla="*/ 314491 h 758021"/>
                  <a:gd name="connsiteX87" fmla="*/ 465211 w 948345"/>
                  <a:gd name="connsiteY87" fmla="*/ 211512 h 758021"/>
                  <a:gd name="connsiteX88" fmla="*/ 561866 w 948345"/>
                  <a:gd name="connsiteY88" fmla="*/ 499672 h 758021"/>
                  <a:gd name="connsiteX89" fmla="*/ 462501 w 948345"/>
                  <a:gd name="connsiteY89" fmla="*/ 499672 h 758021"/>
                  <a:gd name="connsiteX90" fmla="*/ 540186 w 948345"/>
                  <a:gd name="connsiteY90" fmla="*/ 457216 h 758021"/>
                  <a:gd name="connsiteX91" fmla="*/ 769630 w 948345"/>
                  <a:gd name="connsiteY91" fmla="*/ 482509 h 758021"/>
                  <a:gd name="connsiteX92" fmla="*/ 803053 w 948345"/>
                  <a:gd name="connsiteY92" fmla="*/ 511415 h 758021"/>
                  <a:gd name="connsiteX93" fmla="*/ 626002 w 948345"/>
                  <a:gd name="connsiteY93" fmla="*/ 573745 h 758021"/>
                  <a:gd name="connsiteX94" fmla="*/ 626905 w 948345"/>
                  <a:gd name="connsiteY94" fmla="*/ 562905 h 758021"/>
                  <a:gd name="connsiteX95" fmla="*/ 561866 w 948345"/>
                  <a:gd name="connsiteY95" fmla="*/ 499672 h 758021"/>
                  <a:gd name="connsiteX96" fmla="*/ 561866 w 948345"/>
                  <a:gd name="connsiteY96" fmla="*/ 499672 h 75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948345" h="758021">
                    <a:moveTo>
                      <a:pt x="943068" y="515932"/>
                    </a:moveTo>
                    <a:cubicBezTo>
                      <a:pt x="931325" y="489735"/>
                      <a:pt x="901515" y="477089"/>
                      <a:pt x="874415" y="487026"/>
                    </a:cubicBezTo>
                    <a:lnTo>
                      <a:pt x="832863" y="501479"/>
                    </a:lnTo>
                    <a:lnTo>
                      <a:pt x="787696" y="461733"/>
                    </a:lnTo>
                    <a:cubicBezTo>
                      <a:pt x="729884" y="411147"/>
                      <a:pt x="651295" y="393080"/>
                      <a:pt x="578126" y="412050"/>
                    </a:cubicBezTo>
                    <a:lnTo>
                      <a:pt x="578126" y="373207"/>
                    </a:lnTo>
                    <a:lnTo>
                      <a:pt x="660328" y="287392"/>
                    </a:lnTo>
                    <a:cubicBezTo>
                      <a:pt x="664845" y="282875"/>
                      <a:pt x="669361" y="277455"/>
                      <a:pt x="673878" y="272035"/>
                    </a:cubicBezTo>
                    <a:cubicBezTo>
                      <a:pt x="678394" y="265712"/>
                      <a:pt x="677491" y="257582"/>
                      <a:pt x="672071" y="252162"/>
                    </a:cubicBezTo>
                    <a:cubicBezTo>
                      <a:pt x="665748" y="247645"/>
                      <a:pt x="657618" y="248549"/>
                      <a:pt x="652198" y="253969"/>
                    </a:cubicBezTo>
                    <a:cubicBezTo>
                      <a:pt x="648585" y="258485"/>
                      <a:pt x="644971" y="263002"/>
                      <a:pt x="640455" y="267519"/>
                    </a:cubicBezTo>
                    <a:lnTo>
                      <a:pt x="569996" y="339784"/>
                    </a:lnTo>
                    <a:lnTo>
                      <a:pt x="539283" y="241322"/>
                    </a:lnTo>
                    <a:cubicBezTo>
                      <a:pt x="530250" y="211512"/>
                      <a:pt x="537476" y="178089"/>
                      <a:pt x="559156" y="155506"/>
                    </a:cubicBezTo>
                    <a:lnTo>
                      <a:pt x="608839" y="102211"/>
                    </a:lnTo>
                    <a:cubicBezTo>
                      <a:pt x="613355" y="97694"/>
                      <a:pt x="617872" y="91371"/>
                      <a:pt x="620582" y="85951"/>
                    </a:cubicBezTo>
                    <a:lnTo>
                      <a:pt x="651295" y="29041"/>
                    </a:lnTo>
                    <a:cubicBezTo>
                      <a:pt x="651295" y="29041"/>
                      <a:pt x="651295" y="28138"/>
                      <a:pt x="652198" y="28138"/>
                    </a:cubicBezTo>
                    <a:cubicBezTo>
                      <a:pt x="653101" y="28138"/>
                      <a:pt x="653101" y="28138"/>
                      <a:pt x="653101" y="28138"/>
                    </a:cubicBezTo>
                    <a:cubicBezTo>
                      <a:pt x="691944" y="78724"/>
                      <a:pt x="701881" y="143763"/>
                      <a:pt x="679298" y="203383"/>
                    </a:cubicBezTo>
                    <a:cubicBezTo>
                      <a:pt x="676588" y="210609"/>
                      <a:pt x="680201" y="218739"/>
                      <a:pt x="687428" y="221449"/>
                    </a:cubicBezTo>
                    <a:cubicBezTo>
                      <a:pt x="694654" y="224159"/>
                      <a:pt x="702784" y="220546"/>
                      <a:pt x="705494" y="213319"/>
                    </a:cubicBezTo>
                    <a:cubicBezTo>
                      <a:pt x="731690" y="144667"/>
                      <a:pt x="719947" y="68788"/>
                      <a:pt x="674781" y="10975"/>
                    </a:cubicBezTo>
                    <a:cubicBezTo>
                      <a:pt x="668458" y="2845"/>
                      <a:pt x="659425" y="-768"/>
                      <a:pt x="649488" y="136"/>
                    </a:cubicBezTo>
                    <a:cubicBezTo>
                      <a:pt x="639552" y="1039"/>
                      <a:pt x="631422" y="6458"/>
                      <a:pt x="626002" y="15492"/>
                    </a:cubicBezTo>
                    <a:lnTo>
                      <a:pt x="595289" y="72401"/>
                    </a:lnTo>
                    <a:cubicBezTo>
                      <a:pt x="593482" y="76014"/>
                      <a:pt x="590772" y="79628"/>
                      <a:pt x="587159" y="83241"/>
                    </a:cubicBezTo>
                    <a:lnTo>
                      <a:pt x="582642" y="88661"/>
                    </a:lnTo>
                    <a:cubicBezTo>
                      <a:pt x="582642" y="79628"/>
                      <a:pt x="580836" y="70595"/>
                      <a:pt x="579029" y="61561"/>
                    </a:cubicBezTo>
                    <a:cubicBezTo>
                      <a:pt x="577222" y="55238"/>
                      <a:pt x="572706" y="49818"/>
                      <a:pt x="566383" y="47108"/>
                    </a:cubicBezTo>
                    <a:cubicBezTo>
                      <a:pt x="560059" y="44398"/>
                      <a:pt x="552833" y="46205"/>
                      <a:pt x="547413" y="49818"/>
                    </a:cubicBezTo>
                    <a:lnTo>
                      <a:pt x="500440" y="84144"/>
                    </a:lnTo>
                    <a:cubicBezTo>
                      <a:pt x="459791" y="113954"/>
                      <a:pt x="436304" y="160023"/>
                      <a:pt x="436304" y="209706"/>
                    </a:cubicBezTo>
                    <a:cubicBezTo>
                      <a:pt x="436304" y="259388"/>
                      <a:pt x="458887" y="306361"/>
                      <a:pt x="499537" y="336171"/>
                    </a:cubicBezTo>
                    <a:lnTo>
                      <a:pt x="549219" y="373207"/>
                    </a:lnTo>
                    <a:lnTo>
                      <a:pt x="549219" y="420180"/>
                    </a:lnTo>
                    <a:cubicBezTo>
                      <a:pt x="541090" y="423793"/>
                      <a:pt x="532960" y="427407"/>
                      <a:pt x="525733" y="431019"/>
                    </a:cubicBezTo>
                    <a:lnTo>
                      <a:pt x="403785" y="497865"/>
                    </a:lnTo>
                    <a:lnTo>
                      <a:pt x="395655" y="497865"/>
                    </a:lnTo>
                    <a:cubicBezTo>
                      <a:pt x="376685" y="480702"/>
                      <a:pt x="352295" y="471669"/>
                      <a:pt x="326099" y="471669"/>
                    </a:cubicBezTo>
                    <a:lnTo>
                      <a:pt x="152661" y="471669"/>
                    </a:lnTo>
                    <a:cubicBezTo>
                      <a:pt x="146338" y="459926"/>
                      <a:pt x="133691" y="451796"/>
                      <a:pt x="119239" y="451796"/>
                    </a:cubicBezTo>
                    <a:lnTo>
                      <a:pt x="13550" y="451796"/>
                    </a:lnTo>
                    <a:cubicBezTo>
                      <a:pt x="6323" y="451796"/>
                      <a:pt x="0" y="458119"/>
                      <a:pt x="0" y="465346"/>
                    </a:cubicBezTo>
                    <a:cubicBezTo>
                      <a:pt x="0" y="472573"/>
                      <a:pt x="6323" y="478896"/>
                      <a:pt x="13550" y="478896"/>
                    </a:cubicBezTo>
                    <a:lnTo>
                      <a:pt x="119239" y="478896"/>
                    </a:lnTo>
                    <a:cubicBezTo>
                      <a:pt x="125562" y="478896"/>
                      <a:pt x="130078" y="483413"/>
                      <a:pt x="130078" y="489735"/>
                    </a:cubicBezTo>
                    <a:lnTo>
                      <a:pt x="130078" y="530385"/>
                    </a:lnTo>
                    <a:cubicBezTo>
                      <a:pt x="130078" y="537612"/>
                      <a:pt x="136402" y="543935"/>
                      <a:pt x="143628" y="543935"/>
                    </a:cubicBezTo>
                    <a:cubicBezTo>
                      <a:pt x="150855" y="543935"/>
                      <a:pt x="157178" y="537612"/>
                      <a:pt x="157178" y="530385"/>
                    </a:cubicBezTo>
                    <a:lnTo>
                      <a:pt x="157178" y="497865"/>
                    </a:lnTo>
                    <a:lnTo>
                      <a:pt x="326099" y="497865"/>
                    </a:lnTo>
                    <a:cubicBezTo>
                      <a:pt x="346875" y="497865"/>
                      <a:pt x="365845" y="505996"/>
                      <a:pt x="380298" y="520449"/>
                    </a:cubicBezTo>
                    <a:cubicBezTo>
                      <a:pt x="383008" y="523158"/>
                      <a:pt x="386621" y="524965"/>
                      <a:pt x="390235" y="524965"/>
                    </a:cubicBezTo>
                    <a:lnTo>
                      <a:pt x="561866" y="524965"/>
                    </a:lnTo>
                    <a:cubicBezTo>
                      <a:pt x="581739" y="524965"/>
                      <a:pt x="597999" y="541225"/>
                      <a:pt x="597999" y="561098"/>
                    </a:cubicBezTo>
                    <a:cubicBezTo>
                      <a:pt x="597999" y="580971"/>
                      <a:pt x="581739" y="597231"/>
                      <a:pt x="561866" y="597231"/>
                    </a:cubicBezTo>
                    <a:lnTo>
                      <a:pt x="422754" y="597231"/>
                    </a:lnTo>
                    <a:cubicBezTo>
                      <a:pt x="416431" y="597231"/>
                      <a:pt x="410108" y="599941"/>
                      <a:pt x="405591" y="604457"/>
                    </a:cubicBezTo>
                    <a:lnTo>
                      <a:pt x="382105" y="627944"/>
                    </a:lnTo>
                    <a:cubicBezTo>
                      <a:pt x="376685" y="633364"/>
                      <a:pt x="376685" y="642397"/>
                      <a:pt x="382105" y="647817"/>
                    </a:cubicBezTo>
                    <a:cubicBezTo>
                      <a:pt x="384815" y="650527"/>
                      <a:pt x="388428" y="652333"/>
                      <a:pt x="392041" y="652333"/>
                    </a:cubicBezTo>
                    <a:cubicBezTo>
                      <a:pt x="395655" y="652333"/>
                      <a:pt x="399268" y="650527"/>
                      <a:pt x="401978" y="647817"/>
                    </a:cubicBezTo>
                    <a:lnTo>
                      <a:pt x="424561" y="625234"/>
                    </a:lnTo>
                    <a:lnTo>
                      <a:pt x="561866" y="625234"/>
                    </a:lnTo>
                    <a:cubicBezTo>
                      <a:pt x="578126" y="625234"/>
                      <a:pt x="592579" y="618911"/>
                      <a:pt x="604322" y="608974"/>
                    </a:cubicBezTo>
                    <a:lnTo>
                      <a:pt x="883448" y="510512"/>
                    </a:lnTo>
                    <a:cubicBezTo>
                      <a:pt x="896998" y="505996"/>
                      <a:pt x="912355" y="512318"/>
                      <a:pt x="917775" y="524965"/>
                    </a:cubicBezTo>
                    <a:cubicBezTo>
                      <a:pt x="924098" y="538515"/>
                      <a:pt x="918678" y="554775"/>
                      <a:pt x="905128" y="561098"/>
                    </a:cubicBezTo>
                    <a:lnTo>
                      <a:pt x="604322" y="717373"/>
                    </a:lnTo>
                    <a:cubicBezTo>
                      <a:pt x="586256" y="726406"/>
                      <a:pt x="567286" y="730922"/>
                      <a:pt x="547413" y="730922"/>
                    </a:cubicBezTo>
                    <a:lnTo>
                      <a:pt x="523023" y="730922"/>
                    </a:lnTo>
                    <a:cubicBezTo>
                      <a:pt x="515797" y="730922"/>
                      <a:pt x="509473" y="737246"/>
                      <a:pt x="509473" y="744472"/>
                    </a:cubicBezTo>
                    <a:cubicBezTo>
                      <a:pt x="509473" y="751699"/>
                      <a:pt x="515797" y="758022"/>
                      <a:pt x="523023" y="758022"/>
                    </a:cubicBezTo>
                    <a:lnTo>
                      <a:pt x="547413" y="758022"/>
                    </a:lnTo>
                    <a:cubicBezTo>
                      <a:pt x="571802" y="758022"/>
                      <a:pt x="596192" y="751699"/>
                      <a:pt x="617872" y="740859"/>
                    </a:cubicBezTo>
                    <a:lnTo>
                      <a:pt x="918678" y="584584"/>
                    </a:lnTo>
                    <a:cubicBezTo>
                      <a:pt x="944874" y="574648"/>
                      <a:pt x="955714" y="543032"/>
                      <a:pt x="943068" y="515932"/>
                    </a:cubicBezTo>
                    <a:lnTo>
                      <a:pt x="943068" y="515932"/>
                    </a:lnTo>
                    <a:close/>
                    <a:moveTo>
                      <a:pt x="465211" y="211512"/>
                    </a:moveTo>
                    <a:cubicBezTo>
                      <a:pt x="465211" y="169960"/>
                      <a:pt x="484180" y="132020"/>
                      <a:pt x="517603" y="107631"/>
                    </a:cubicBezTo>
                    <a:lnTo>
                      <a:pt x="554639" y="80531"/>
                    </a:lnTo>
                    <a:cubicBezTo>
                      <a:pt x="556446" y="94081"/>
                      <a:pt x="554639" y="108534"/>
                      <a:pt x="551026" y="123890"/>
                    </a:cubicBezTo>
                    <a:lnTo>
                      <a:pt x="538380" y="137440"/>
                    </a:lnTo>
                    <a:cubicBezTo>
                      <a:pt x="510377" y="168153"/>
                      <a:pt x="500440" y="211512"/>
                      <a:pt x="512183" y="250355"/>
                    </a:cubicBezTo>
                    <a:lnTo>
                      <a:pt x="537476" y="329848"/>
                    </a:lnTo>
                    <a:lnTo>
                      <a:pt x="516700" y="314491"/>
                    </a:lnTo>
                    <a:cubicBezTo>
                      <a:pt x="484180" y="291005"/>
                      <a:pt x="465211" y="253066"/>
                      <a:pt x="465211" y="211512"/>
                    </a:cubicBezTo>
                    <a:close/>
                    <a:moveTo>
                      <a:pt x="561866" y="499672"/>
                    </a:moveTo>
                    <a:lnTo>
                      <a:pt x="462501" y="499672"/>
                    </a:lnTo>
                    <a:lnTo>
                      <a:pt x="540186" y="457216"/>
                    </a:lnTo>
                    <a:cubicBezTo>
                      <a:pt x="614259" y="416567"/>
                      <a:pt x="706398" y="427407"/>
                      <a:pt x="769630" y="482509"/>
                    </a:cubicBezTo>
                    <a:lnTo>
                      <a:pt x="803053" y="511415"/>
                    </a:lnTo>
                    <a:lnTo>
                      <a:pt x="626002" y="573745"/>
                    </a:lnTo>
                    <a:cubicBezTo>
                      <a:pt x="626905" y="570131"/>
                      <a:pt x="626905" y="566518"/>
                      <a:pt x="626905" y="562905"/>
                    </a:cubicBezTo>
                    <a:cubicBezTo>
                      <a:pt x="626002" y="528579"/>
                      <a:pt x="597096" y="499672"/>
                      <a:pt x="561866" y="499672"/>
                    </a:cubicBezTo>
                    <a:lnTo>
                      <a:pt x="561866" y="499672"/>
                    </a:lnTo>
                    <a:close/>
                  </a:path>
                </a:pathLst>
              </a:custGeom>
              <a:grpFill/>
              <a:ln w="9028" cap="flat">
                <a:noFill/>
                <a:prstDash val="solid"/>
                <a:miter/>
              </a:ln>
            </p:spPr>
            <p:txBody>
              <a:bodyPr rtlCol="0" anchor="ctr"/>
              <a:lstStyle/>
              <a:p>
                <a:endParaRPr lang="en-US"/>
              </a:p>
            </p:txBody>
          </p:sp>
          <p:sp>
            <p:nvSpPr>
              <p:cNvPr id="9" name="Freeform 217">
                <a:extLst>
                  <a:ext uri="{FF2B5EF4-FFF2-40B4-BE49-F238E27FC236}">
                    <a16:creationId xmlns:a16="http://schemas.microsoft.com/office/drawing/2014/main" id="{80070C99-13A5-6A9C-3D99-BB17470AA965}"/>
                  </a:ext>
                </a:extLst>
              </p:cNvPr>
              <p:cNvSpPr/>
              <p:nvPr/>
            </p:nvSpPr>
            <p:spPr>
              <a:xfrm>
                <a:off x="5591874" y="3039524"/>
                <a:ext cx="477039" cy="181567"/>
              </a:xfrm>
              <a:custGeom>
                <a:avLst/>
                <a:gdLst>
                  <a:gd name="connsiteX0" fmla="*/ 464307 w 477039"/>
                  <a:gd name="connsiteY0" fmla="*/ 154468 h 181567"/>
                  <a:gd name="connsiteX1" fmla="*/ 289063 w 477039"/>
                  <a:gd name="connsiteY1" fmla="*/ 154468 h 181567"/>
                  <a:gd name="connsiteX2" fmla="*/ 207764 w 477039"/>
                  <a:gd name="connsiteY2" fmla="*/ 124658 h 181567"/>
                  <a:gd name="connsiteX3" fmla="*/ 199634 w 477039"/>
                  <a:gd name="connsiteY3" fmla="*/ 117432 h 181567"/>
                  <a:gd name="connsiteX4" fmla="*/ 190601 w 477039"/>
                  <a:gd name="connsiteY4" fmla="*/ 113818 h 181567"/>
                  <a:gd name="connsiteX5" fmla="*/ 158081 w 477039"/>
                  <a:gd name="connsiteY5" fmla="*/ 113818 h 181567"/>
                  <a:gd name="connsiteX6" fmla="*/ 158081 w 477039"/>
                  <a:gd name="connsiteY6" fmla="*/ 13550 h 181567"/>
                  <a:gd name="connsiteX7" fmla="*/ 144531 w 477039"/>
                  <a:gd name="connsiteY7" fmla="*/ 0 h 181567"/>
                  <a:gd name="connsiteX8" fmla="*/ 130982 w 477039"/>
                  <a:gd name="connsiteY8" fmla="*/ 13550 h 181567"/>
                  <a:gd name="connsiteX9" fmla="*/ 130982 w 477039"/>
                  <a:gd name="connsiteY9" fmla="*/ 124658 h 181567"/>
                  <a:gd name="connsiteX10" fmla="*/ 120142 w 477039"/>
                  <a:gd name="connsiteY10" fmla="*/ 135498 h 181567"/>
                  <a:gd name="connsiteX11" fmla="*/ 13550 w 477039"/>
                  <a:gd name="connsiteY11" fmla="*/ 135498 h 181567"/>
                  <a:gd name="connsiteX12" fmla="*/ 0 w 477039"/>
                  <a:gd name="connsiteY12" fmla="*/ 149048 h 181567"/>
                  <a:gd name="connsiteX13" fmla="*/ 13550 w 477039"/>
                  <a:gd name="connsiteY13" fmla="*/ 162598 h 181567"/>
                  <a:gd name="connsiteX14" fmla="*/ 119239 w 477039"/>
                  <a:gd name="connsiteY14" fmla="*/ 162598 h 181567"/>
                  <a:gd name="connsiteX15" fmla="*/ 153565 w 477039"/>
                  <a:gd name="connsiteY15" fmla="*/ 140918 h 181567"/>
                  <a:gd name="connsiteX16" fmla="*/ 184278 w 477039"/>
                  <a:gd name="connsiteY16" fmla="*/ 140918 h 181567"/>
                  <a:gd name="connsiteX17" fmla="*/ 188794 w 477039"/>
                  <a:gd name="connsiteY17" fmla="*/ 144531 h 181567"/>
                  <a:gd name="connsiteX18" fmla="*/ 288160 w 477039"/>
                  <a:gd name="connsiteY18" fmla="*/ 181567 h 181567"/>
                  <a:gd name="connsiteX19" fmla="*/ 463404 w 477039"/>
                  <a:gd name="connsiteY19" fmla="*/ 181567 h 181567"/>
                  <a:gd name="connsiteX20" fmla="*/ 476954 w 477039"/>
                  <a:gd name="connsiteY20" fmla="*/ 168018 h 181567"/>
                  <a:gd name="connsiteX21" fmla="*/ 464307 w 477039"/>
                  <a:gd name="connsiteY21" fmla="*/ 154468 h 181567"/>
                  <a:gd name="connsiteX22" fmla="*/ 464307 w 477039"/>
                  <a:gd name="connsiteY22" fmla="*/ 154468 h 1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7039" h="181567">
                    <a:moveTo>
                      <a:pt x="464307" y="154468"/>
                    </a:moveTo>
                    <a:lnTo>
                      <a:pt x="289063" y="154468"/>
                    </a:lnTo>
                    <a:cubicBezTo>
                      <a:pt x="259253" y="154468"/>
                      <a:pt x="230347" y="143628"/>
                      <a:pt x="207764" y="124658"/>
                    </a:cubicBezTo>
                    <a:lnTo>
                      <a:pt x="199634" y="117432"/>
                    </a:lnTo>
                    <a:cubicBezTo>
                      <a:pt x="196924" y="115625"/>
                      <a:pt x="194214" y="113818"/>
                      <a:pt x="190601" y="113818"/>
                    </a:cubicBezTo>
                    <a:lnTo>
                      <a:pt x="158081" y="113818"/>
                    </a:lnTo>
                    <a:lnTo>
                      <a:pt x="158081" y="13550"/>
                    </a:lnTo>
                    <a:cubicBezTo>
                      <a:pt x="158081" y="6323"/>
                      <a:pt x="151758" y="0"/>
                      <a:pt x="144531" y="0"/>
                    </a:cubicBezTo>
                    <a:cubicBezTo>
                      <a:pt x="137305" y="0"/>
                      <a:pt x="130982" y="6323"/>
                      <a:pt x="130982" y="13550"/>
                    </a:cubicBezTo>
                    <a:lnTo>
                      <a:pt x="130982" y="124658"/>
                    </a:lnTo>
                    <a:cubicBezTo>
                      <a:pt x="130982" y="130982"/>
                      <a:pt x="126465" y="135498"/>
                      <a:pt x="120142" y="135498"/>
                    </a:cubicBezTo>
                    <a:lnTo>
                      <a:pt x="13550" y="135498"/>
                    </a:lnTo>
                    <a:cubicBezTo>
                      <a:pt x="6323" y="135498"/>
                      <a:pt x="0" y="141822"/>
                      <a:pt x="0" y="149048"/>
                    </a:cubicBezTo>
                    <a:cubicBezTo>
                      <a:pt x="0" y="156275"/>
                      <a:pt x="6323" y="162598"/>
                      <a:pt x="13550" y="162598"/>
                    </a:cubicBezTo>
                    <a:lnTo>
                      <a:pt x="119239" y="162598"/>
                    </a:lnTo>
                    <a:cubicBezTo>
                      <a:pt x="134595" y="162598"/>
                      <a:pt x="147241" y="153565"/>
                      <a:pt x="153565" y="140918"/>
                    </a:cubicBezTo>
                    <a:lnTo>
                      <a:pt x="184278" y="140918"/>
                    </a:lnTo>
                    <a:lnTo>
                      <a:pt x="188794" y="144531"/>
                    </a:lnTo>
                    <a:cubicBezTo>
                      <a:pt x="216797" y="168018"/>
                      <a:pt x="252027" y="181567"/>
                      <a:pt x="288160" y="181567"/>
                    </a:cubicBezTo>
                    <a:lnTo>
                      <a:pt x="463404" y="181567"/>
                    </a:lnTo>
                    <a:cubicBezTo>
                      <a:pt x="470631" y="181567"/>
                      <a:pt x="476954" y="175245"/>
                      <a:pt x="476954" y="168018"/>
                    </a:cubicBezTo>
                    <a:cubicBezTo>
                      <a:pt x="477857" y="160791"/>
                      <a:pt x="471534" y="154468"/>
                      <a:pt x="464307" y="154468"/>
                    </a:cubicBezTo>
                    <a:lnTo>
                      <a:pt x="464307" y="154468"/>
                    </a:lnTo>
                    <a:close/>
                  </a:path>
                </a:pathLst>
              </a:custGeom>
              <a:grpFill/>
              <a:ln w="9028" cap="flat">
                <a:noFill/>
                <a:prstDash val="solid"/>
                <a:miter/>
              </a:ln>
            </p:spPr>
            <p:txBody>
              <a:bodyPr rtlCol="0" anchor="ctr"/>
              <a:lstStyle/>
              <a:p>
                <a:endParaRPr lang="en-US"/>
              </a:p>
            </p:txBody>
          </p:sp>
          <p:sp>
            <p:nvSpPr>
              <p:cNvPr id="10" name="Freeform 218">
                <a:extLst>
                  <a:ext uri="{FF2B5EF4-FFF2-40B4-BE49-F238E27FC236}">
                    <a16:creationId xmlns:a16="http://schemas.microsoft.com/office/drawing/2014/main" id="{C2F9EEFD-FC9C-483C-03A5-322487961881}"/>
                  </a:ext>
                </a:extLst>
              </p:cNvPr>
              <p:cNvSpPr/>
              <p:nvPr/>
            </p:nvSpPr>
            <p:spPr>
              <a:xfrm>
                <a:off x="5864677" y="2438787"/>
                <a:ext cx="122879" cy="444462"/>
              </a:xfrm>
              <a:custGeom>
                <a:avLst/>
                <a:gdLst>
                  <a:gd name="connsiteX0" fmla="*/ 99365 w 122879"/>
                  <a:gd name="connsiteY0" fmla="*/ 440849 h 444462"/>
                  <a:gd name="connsiteX1" fmla="*/ 108399 w 122879"/>
                  <a:gd name="connsiteY1" fmla="*/ 444462 h 444462"/>
                  <a:gd name="connsiteX2" fmla="*/ 119238 w 122879"/>
                  <a:gd name="connsiteY2" fmla="*/ 439946 h 444462"/>
                  <a:gd name="connsiteX3" fmla="*/ 118335 w 122879"/>
                  <a:gd name="connsiteY3" fmla="*/ 420073 h 444462"/>
                  <a:gd name="connsiteX4" fmla="*/ 28906 w 122879"/>
                  <a:gd name="connsiteY4" fmla="*/ 222245 h 444462"/>
                  <a:gd name="connsiteX5" fmla="*/ 118335 w 122879"/>
                  <a:gd name="connsiteY5" fmla="*/ 24418 h 444462"/>
                  <a:gd name="connsiteX6" fmla="*/ 119238 w 122879"/>
                  <a:gd name="connsiteY6" fmla="*/ 4545 h 444462"/>
                  <a:gd name="connsiteX7" fmla="*/ 99365 w 122879"/>
                  <a:gd name="connsiteY7" fmla="*/ 3642 h 444462"/>
                  <a:gd name="connsiteX8" fmla="*/ 0 w 122879"/>
                  <a:gd name="connsiteY8" fmla="*/ 222245 h 444462"/>
                  <a:gd name="connsiteX9" fmla="*/ 99365 w 122879"/>
                  <a:gd name="connsiteY9" fmla="*/ 440849 h 44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79" h="444462">
                    <a:moveTo>
                      <a:pt x="99365" y="440849"/>
                    </a:moveTo>
                    <a:cubicBezTo>
                      <a:pt x="102075" y="443559"/>
                      <a:pt x="105688" y="444462"/>
                      <a:pt x="108399" y="444462"/>
                    </a:cubicBezTo>
                    <a:cubicBezTo>
                      <a:pt x="112012" y="444462"/>
                      <a:pt x="116528" y="442656"/>
                      <a:pt x="119238" y="439946"/>
                    </a:cubicBezTo>
                    <a:cubicBezTo>
                      <a:pt x="124658" y="434525"/>
                      <a:pt x="123755" y="425492"/>
                      <a:pt x="118335" y="420073"/>
                    </a:cubicBezTo>
                    <a:cubicBezTo>
                      <a:pt x="61426" y="370390"/>
                      <a:pt x="28906" y="298124"/>
                      <a:pt x="28906" y="222245"/>
                    </a:cubicBezTo>
                    <a:cubicBezTo>
                      <a:pt x="28906" y="146366"/>
                      <a:pt x="61426" y="74101"/>
                      <a:pt x="118335" y="24418"/>
                    </a:cubicBezTo>
                    <a:cubicBezTo>
                      <a:pt x="123755" y="18998"/>
                      <a:pt x="124658" y="10868"/>
                      <a:pt x="119238" y="4545"/>
                    </a:cubicBezTo>
                    <a:cubicBezTo>
                      <a:pt x="113818" y="-875"/>
                      <a:pt x="105688" y="-1779"/>
                      <a:pt x="99365" y="3642"/>
                    </a:cubicBezTo>
                    <a:cubicBezTo>
                      <a:pt x="36133" y="58744"/>
                      <a:pt x="0" y="139140"/>
                      <a:pt x="0" y="222245"/>
                    </a:cubicBezTo>
                    <a:cubicBezTo>
                      <a:pt x="0" y="305351"/>
                      <a:pt x="36133" y="385746"/>
                      <a:pt x="99365" y="440849"/>
                    </a:cubicBezTo>
                    <a:close/>
                  </a:path>
                </a:pathLst>
              </a:custGeom>
              <a:grpFill/>
              <a:ln w="9028" cap="flat">
                <a:noFill/>
                <a:prstDash val="solid"/>
                <a:miter/>
              </a:ln>
            </p:spPr>
            <p:txBody>
              <a:bodyPr rtlCol="0" anchor="ctr"/>
              <a:lstStyle/>
              <a:p>
                <a:endParaRPr lang="en-US"/>
              </a:p>
            </p:txBody>
          </p:sp>
          <p:sp>
            <p:nvSpPr>
              <p:cNvPr id="11" name="Freeform 219">
                <a:extLst>
                  <a:ext uri="{FF2B5EF4-FFF2-40B4-BE49-F238E27FC236}">
                    <a16:creationId xmlns:a16="http://schemas.microsoft.com/office/drawing/2014/main" id="{655EE4D5-91C1-1D06-5385-D9E2F2C7F772}"/>
                  </a:ext>
                </a:extLst>
              </p:cNvPr>
              <p:cNvSpPr/>
              <p:nvPr/>
            </p:nvSpPr>
            <p:spPr>
              <a:xfrm>
                <a:off x="6326247" y="2439690"/>
                <a:ext cx="121073" cy="442655"/>
              </a:xfrm>
              <a:custGeom>
                <a:avLst/>
                <a:gdLst>
                  <a:gd name="connsiteX0" fmla="*/ 5448 w 121073"/>
                  <a:gd name="connsiteY0" fmla="*/ 418266 h 442655"/>
                  <a:gd name="connsiteX1" fmla="*/ 4545 w 121073"/>
                  <a:gd name="connsiteY1" fmla="*/ 438139 h 442655"/>
                  <a:gd name="connsiteX2" fmla="*/ 14481 w 121073"/>
                  <a:gd name="connsiteY2" fmla="*/ 442655 h 442655"/>
                  <a:gd name="connsiteX3" fmla="*/ 23514 w 121073"/>
                  <a:gd name="connsiteY3" fmla="*/ 439042 h 442655"/>
                  <a:gd name="connsiteX4" fmla="*/ 121073 w 121073"/>
                  <a:gd name="connsiteY4" fmla="*/ 221342 h 442655"/>
                  <a:gd name="connsiteX5" fmla="*/ 23514 w 121073"/>
                  <a:gd name="connsiteY5" fmla="*/ 3641 h 442655"/>
                  <a:gd name="connsiteX6" fmla="*/ 3641 w 121073"/>
                  <a:gd name="connsiteY6" fmla="*/ 4544 h 442655"/>
                  <a:gd name="connsiteX7" fmla="*/ 4545 w 121073"/>
                  <a:gd name="connsiteY7" fmla="*/ 24418 h 442655"/>
                  <a:gd name="connsiteX8" fmla="*/ 93070 w 121073"/>
                  <a:gd name="connsiteY8" fmla="*/ 221342 h 442655"/>
                  <a:gd name="connsiteX9" fmla="*/ 5448 w 121073"/>
                  <a:gd name="connsiteY9" fmla="*/ 418266 h 4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073" h="442655">
                    <a:moveTo>
                      <a:pt x="5448" y="418266"/>
                    </a:moveTo>
                    <a:cubicBezTo>
                      <a:pt x="28" y="423686"/>
                      <a:pt x="-875" y="431816"/>
                      <a:pt x="4545" y="438139"/>
                    </a:cubicBezTo>
                    <a:cubicBezTo>
                      <a:pt x="7255" y="440849"/>
                      <a:pt x="10868" y="442655"/>
                      <a:pt x="14481" y="442655"/>
                    </a:cubicBezTo>
                    <a:cubicBezTo>
                      <a:pt x="18094" y="442655"/>
                      <a:pt x="20804" y="441752"/>
                      <a:pt x="23514" y="439042"/>
                    </a:cubicBezTo>
                    <a:cubicBezTo>
                      <a:pt x="85843" y="383939"/>
                      <a:pt x="121073" y="304447"/>
                      <a:pt x="121073" y="221342"/>
                    </a:cubicBezTo>
                    <a:cubicBezTo>
                      <a:pt x="121073" y="138236"/>
                      <a:pt x="85843" y="58744"/>
                      <a:pt x="23514" y="3641"/>
                    </a:cubicBezTo>
                    <a:cubicBezTo>
                      <a:pt x="18094" y="-1778"/>
                      <a:pt x="9061" y="-875"/>
                      <a:pt x="3641" y="4544"/>
                    </a:cubicBezTo>
                    <a:cubicBezTo>
                      <a:pt x="-1779" y="9965"/>
                      <a:pt x="-875" y="18998"/>
                      <a:pt x="4545" y="24418"/>
                    </a:cubicBezTo>
                    <a:cubicBezTo>
                      <a:pt x="60551" y="74100"/>
                      <a:pt x="93070" y="146366"/>
                      <a:pt x="93070" y="221342"/>
                    </a:cubicBezTo>
                    <a:cubicBezTo>
                      <a:pt x="93070" y="296318"/>
                      <a:pt x="61454" y="368583"/>
                      <a:pt x="5448" y="418266"/>
                    </a:cubicBezTo>
                    <a:close/>
                  </a:path>
                </a:pathLst>
              </a:custGeom>
              <a:grpFill/>
              <a:ln w="9028" cap="flat">
                <a:noFill/>
                <a:prstDash val="solid"/>
                <a:miter/>
              </a:ln>
            </p:spPr>
            <p:txBody>
              <a:bodyPr rtlCol="0" anchor="ctr"/>
              <a:lstStyle/>
              <a:p>
                <a:endParaRPr lang="en-US"/>
              </a:p>
            </p:txBody>
          </p:sp>
          <p:sp>
            <p:nvSpPr>
              <p:cNvPr id="12" name="Freeform 220">
                <a:extLst>
                  <a:ext uri="{FF2B5EF4-FFF2-40B4-BE49-F238E27FC236}">
                    <a16:creationId xmlns:a16="http://schemas.microsoft.com/office/drawing/2014/main" id="{6B098B37-6882-150D-EB2F-2ABB372653B4}"/>
                  </a:ext>
                </a:extLst>
              </p:cNvPr>
              <p:cNvSpPr/>
              <p:nvPr/>
            </p:nvSpPr>
            <p:spPr>
              <a:xfrm>
                <a:off x="6099443" y="2370217"/>
                <a:ext cx="125106" cy="32465"/>
              </a:xfrm>
              <a:custGeom>
                <a:avLst/>
                <a:gdLst>
                  <a:gd name="connsiteX0" fmla="*/ 16358 w 125106"/>
                  <a:gd name="connsiteY0" fmla="*/ 30658 h 32465"/>
                  <a:gd name="connsiteX1" fmla="*/ 108497 w 125106"/>
                  <a:gd name="connsiteY1" fmla="*/ 32465 h 32465"/>
                  <a:gd name="connsiteX2" fmla="*/ 111207 w 125106"/>
                  <a:gd name="connsiteY2" fmla="*/ 32465 h 32465"/>
                  <a:gd name="connsiteX3" fmla="*/ 124757 w 125106"/>
                  <a:gd name="connsiteY3" fmla="*/ 21625 h 32465"/>
                  <a:gd name="connsiteX4" fmla="*/ 113917 w 125106"/>
                  <a:gd name="connsiteY4" fmla="*/ 5365 h 32465"/>
                  <a:gd name="connsiteX5" fmla="*/ 11842 w 125106"/>
                  <a:gd name="connsiteY5" fmla="*/ 3559 h 32465"/>
                  <a:gd name="connsiteX6" fmla="*/ 99 w 125106"/>
                  <a:gd name="connsiteY6" fmla="*/ 19818 h 32465"/>
                  <a:gd name="connsiteX7" fmla="*/ 16358 w 125106"/>
                  <a:gd name="connsiteY7" fmla="*/ 30658 h 32465"/>
                  <a:gd name="connsiteX8" fmla="*/ 16358 w 125106"/>
                  <a:gd name="connsiteY8" fmla="*/ 30658 h 3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6" h="32465">
                    <a:moveTo>
                      <a:pt x="16358" y="30658"/>
                    </a:moveTo>
                    <a:cubicBezTo>
                      <a:pt x="47071" y="26142"/>
                      <a:pt x="78687" y="27045"/>
                      <a:pt x="108497" y="32465"/>
                    </a:cubicBezTo>
                    <a:cubicBezTo>
                      <a:pt x="109400" y="32465"/>
                      <a:pt x="110304" y="32465"/>
                      <a:pt x="111207" y="32465"/>
                    </a:cubicBezTo>
                    <a:cubicBezTo>
                      <a:pt x="117530" y="32465"/>
                      <a:pt x="123853" y="27949"/>
                      <a:pt x="124757" y="21625"/>
                    </a:cubicBezTo>
                    <a:cubicBezTo>
                      <a:pt x="126564" y="14399"/>
                      <a:pt x="121144" y="7172"/>
                      <a:pt x="113917" y="5365"/>
                    </a:cubicBezTo>
                    <a:cubicBezTo>
                      <a:pt x="80494" y="-958"/>
                      <a:pt x="45265" y="-1861"/>
                      <a:pt x="11842" y="3559"/>
                    </a:cubicBezTo>
                    <a:cubicBezTo>
                      <a:pt x="4615" y="4462"/>
                      <a:pt x="-805" y="11689"/>
                      <a:pt x="99" y="19818"/>
                    </a:cubicBezTo>
                    <a:cubicBezTo>
                      <a:pt x="1002" y="27949"/>
                      <a:pt x="8228" y="31562"/>
                      <a:pt x="16358" y="30658"/>
                    </a:cubicBezTo>
                    <a:lnTo>
                      <a:pt x="16358" y="30658"/>
                    </a:lnTo>
                    <a:close/>
                  </a:path>
                </a:pathLst>
              </a:custGeom>
              <a:grpFill/>
              <a:ln w="902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18946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1482061" y="450972"/>
            <a:ext cx="9227869" cy="804265"/>
          </a:xfrm>
        </p:spPr>
        <p:txBody>
          <a:bodyPr/>
          <a:lstStyle/>
          <a:p>
            <a:pPr algn="ctr"/>
            <a:r>
              <a:rPr lang="en-US" dirty="0"/>
              <a:t>ALIGNMENT WITH SUSTAINABLE DEVELOPMENT GOALS &amp; ENTRECOMP</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41268" y="1990388"/>
            <a:ext cx="10830296" cy="4439577"/>
          </a:xfrm>
        </p:spPr>
        <p:txBody>
          <a:bodyPr/>
          <a:lstStyle/>
          <a:p>
            <a:pPr algn="just"/>
            <a:r>
              <a:rPr lang="en-GB" b="1" dirty="0">
                <a:solidFill>
                  <a:srgbClr val="0F486D"/>
                </a:solidFill>
                <a:hlinkClick r:id="rId2">
                  <a:extLst>
                    <a:ext uri="{A12FA001-AC4F-418D-AE19-62706E023703}">
                      <ahyp:hlinkClr xmlns:ahyp="http://schemas.microsoft.com/office/drawing/2018/hyperlinkcolor" val="tx"/>
                    </a:ext>
                  </a:extLst>
                </a:hlinkClick>
              </a:rPr>
              <a:t>SDG 9: Industry, Innovation, and Infrastructure</a:t>
            </a:r>
            <a:r>
              <a:rPr lang="en-GB" b="1" dirty="0"/>
              <a:t>: </a:t>
            </a:r>
            <a:r>
              <a:rPr lang="en-GB" dirty="0"/>
              <a:t>Agile methodologies drive innovation and sustainable industrial development, enhancing infrastructure and creating inclusive industrialisation.</a:t>
            </a:r>
          </a:p>
          <a:p>
            <a:pPr algn="just"/>
            <a:endParaRPr lang="en-GB" dirty="0"/>
          </a:p>
          <a:p>
            <a:pPr algn="just"/>
            <a:r>
              <a:rPr lang="en-GB" b="1" dirty="0">
                <a:solidFill>
                  <a:srgbClr val="0F486D"/>
                </a:solidFill>
                <a:hlinkClick r:id="rId3">
                  <a:extLst>
                    <a:ext uri="{A12FA001-AC4F-418D-AE19-62706E023703}">
                      <ahyp:hlinkClr xmlns:ahyp="http://schemas.microsoft.com/office/drawing/2018/hyperlinkcolor" val="tx"/>
                    </a:ext>
                  </a:extLst>
                </a:hlinkClick>
              </a:rPr>
              <a:t>SDG 11: Sustainable Cities and Communities</a:t>
            </a:r>
            <a:r>
              <a:rPr lang="en-GB" b="1" dirty="0"/>
              <a:t>: </a:t>
            </a:r>
            <a:r>
              <a:rPr lang="en-GB" dirty="0"/>
              <a:t>Agile promotes resilient, inclusive, and sustainable urban development through adaptive planning and collaborative practices.</a:t>
            </a:r>
          </a:p>
          <a:p>
            <a:pPr algn="just"/>
            <a:endParaRPr lang="en-GB" dirty="0"/>
          </a:p>
          <a:p>
            <a:pPr algn="just"/>
            <a:r>
              <a:rPr lang="en-GB" b="1" dirty="0">
                <a:solidFill>
                  <a:srgbClr val="0F486D"/>
                </a:solidFill>
                <a:hlinkClick r:id="rId4">
                  <a:extLst>
                    <a:ext uri="{A12FA001-AC4F-418D-AE19-62706E023703}">
                      <ahyp:hlinkClr xmlns:ahyp="http://schemas.microsoft.com/office/drawing/2018/hyperlinkcolor" val="tx"/>
                    </a:ext>
                  </a:extLst>
                </a:hlinkClick>
              </a:rPr>
              <a:t>EntreComp Framework: 1.2 Creativity</a:t>
            </a:r>
            <a:r>
              <a:rPr lang="en-GB" b="1" dirty="0"/>
              <a:t>: </a:t>
            </a:r>
            <a:r>
              <a:rPr lang="en-GB" dirty="0"/>
              <a:t>Agile methodologies stimulate creativity and innovative thinking essential for sustainable development.</a:t>
            </a:r>
          </a:p>
          <a:p>
            <a:pPr algn="just"/>
            <a:endParaRPr lang="en-GB" sz="2000" dirty="0"/>
          </a:p>
        </p:txBody>
      </p:sp>
      <p:pic>
        <p:nvPicPr>
          <p:cNvPr id="4" name="Picture 2">
            <a:extLst>
              <a:ext uri="{FF2B5EF4-FFF2-40B4-BE49-F238E27FC236}">
                <a16:creationId xmlns:a16="http://schemas.microsoft.com/office/drawing/2014/main" id="{CE07405F-1FBB-FB01-4E35-829F47D50DF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69421" y="38663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E4909D8-7B30-4135-BCCD-3A616E8C9364}"/>
              </a:ext>
            </a:extLst>
          </p:cNvPr>
          <p:cNvPicPr>
            <a:picLocks noChangeAspect="1"/>
          </p:cNvPicPr>
          <p:nvPr/>
        </p:nvPicPr>
        <p:blipFill>
          <a:blip r:embed="rId6"/>
          <a:stretch>
            <a:fillRect/>
          </a:stretch>
        </p:blipFill>
        <p:spPr>
          <a:xfrm>
            <a:off x="9926498" y="444797"/>
            <a:ext cx="2149845" cy="1195578"/>
          </a:xfrm>
          <a:prstGeom prst="rect">
            <a:avLst/>
          </a:prstGeom>
        </p:spPr>
      </p:pic>
    </p:spTree>
    <p:extLst>
      <p:ext uri="{BB962C8B-B14F-4D97-AF65-F5344CB8AC3E}">
        <p14:creationId xmlns:p14="http://schemas.microsoft.com/office/powerpoint/2010/main" val="644867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51D7160E-61CA-1DED-F583-F45F4DDD67AA}"/>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6590" r="22446"/>
          <a:stretch/>
        </p:blipFill>
        <p:spPr>
          <a:xfrm>
            <a:off x="0" y="0"/>
            <a:ext cx="4993772" cy="6858000"/>
          </a:xfrm>
        </p:spPr>
      </p:pic>
      <p:sp>
        <p:nvSpPr>
          <p:cNvPr id="3" name="Text Placeholder 2">
            <a:extLst>
              <a:ext uri="{FF2B5EF4-FFF2-40B4-BE49-F238E27FC236}">
                <a16:creationId xmlns:a16="http://schemas.microsoft.com/office/drawing/2014/main" id="{04293CCF-4DD6-3D82-F0E1-41D3C18B9060}"/>
              </a:ext>
            </a:extLst>
          </p:cNvPr>
          <p:cNvSpPr>
            <a:spLocks noGrp="1"/>
          </p:cNvSpPr>
          <p:nvPr>
            <p:ph type="body" sz="quarter" idx="30"/>
          </p:nvPr>
        </p:nvSpPr>
        <p:spPr>
          <a:xfrm>
            <a:off x="4247329" y="317364"/>
            <a:ext cx="6776598" cy="842867"/>
          </a:xfrm>
        </p:spPr>
        <p:txBody>
          <a:bodyPr/>
          <a:lstStyle/>
          <a:p>
            <a:r>
              <a:rPr lang="en-IE" dirty="0"/>
              <a:t>SUGGESTED PRACTICAL EXERCISE</a:t>
            </a:r>
          </a:p>
        </p:txBody>
      </p:sp>
      <p:sp>
        <p:nvSpPr>
          <p:cNvPr id="4" name="Text Placeholder 3">
            <a:extLst>
              <a:ext uri="{FF2B5EF4-FFF2-40B4-BE49-F238E27FC236}">
                <a16:creationId xmlns:a16="http://schemas.microsoft.com/office/drawing/2014/main" id="{88982327-7DA2-6FF6-9D17-B739DEB15479}"/>
              </a:ext>
            </a:extLst>
          </p:cNvPr>
          <p:cNvSpPr>
            <a:spLocks noGrp="1"/>
          </p:cNvSpPr>
          <p:nvPr>
            <p:ph type="body" sz="quarter" idx="48"/>
          </p:nvPr>
        </p:nvSpPr>
        <p:spPr>
          <a:xfrm>
            <a:off x="5232400" y="1388533"/>
            <a:ext cx="6333393" cy="4456213"/>
          </a:xfrm>
        </p:spPr>
        <p:txBody>
          <a:bodyPr/>
          <a:lstStyle/>
          <a:p>
            <a:pPr marL="0" marR="0" lvl="0" indent="0" algn="just" defTabSz="334328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200" b="1"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Kanban Board Workshop </a:t>
            </a:r>
          </a:p>
          <a:p>
            <a:pPr marL="0" marR="0" lvl="0" indent="0" algn="just" defTabSz="3343281"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200" b="1"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Objective: </a:t>
            </a:r>
            <a:r>
              <a:rPr kumimoji="0" lang="en-GB" sz="22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Demonstrate visual management and workflow optimisation principles.</a:t>
            </a:r>
          </a:p>
          <a:p>
            <a:pPr marL="0" marR="0" lvl="0" indent="0" algn="just" defTabSz="3343281"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200" b="1"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Set Up: </a:t>
            </a:r>
            <a:r>
              <a:rPr kumimoji="0" lang="en-GB" sz="22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Use a blank board with columns: To Do, In Progress, Done</a:t>
            </a:r>
          </a:p>
          <a:p>
            <a:pPr marL="0" marR="0" lvl="0" indent="0" algn="just" defTabSz="3343281"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200" b="1"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Task Examples: </a:t>
            </a:r>
            <a:r>
              <a:rPr kumimoji="0" lang="en-GB" sz="22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Select examples of project activities (e.g., "Develop landing page", "Review marketing materials", "Test new feature") to represent tasks.</a:t>
            </a:r>
          </a:p>
          <a:p>
            <a:pPr marL="0" marR="0" lvl="0" indent="0" algn="just" defTabSz="3343281"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200" b="1"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Process: </a:t>
            </a:r>
            <a:r>
              <a:rPr kumimoji="0" lang="en-GB" sz="22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Participants choose task examples, prioritise them, and place them in the appropriate column on the Kanban board. As work progresses, move task examples through stages accordingly. </a:t>
            </a:r>
          </a:p>
          <a:p>
            <a:pPr marL="0" marR="0" lvl="0" indent="0" algn="just" defTabSz="3343281"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200" b="1"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Discussion: </a:t>
            </a:r>
            <a:r>
              <a:rPr kumimoji="0" lang="en-GB" sz="22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Encourage participants to reflect on how visualising workflow impacts project management. </a:t>
            </a:r>
            <a:endParaRPr kumimoji="0" lang="en-US" sz="22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endParaRPr>
          </a:p>
          <a:p>
            <a:endParaRPr lang="en-IE" sz="2200" dirty="0"/>
          </a:p>
        </p:txBody>
      </p:sp>
    </p:spTree>
    <p:extLst>
      <p:ext uri="{BB962C8B-B14F-4D97-AF65-F5344CB8AC3E}">
        <p14:creationId xmlns:p14="http://schemas.microsoft.com/office/powerpoint/2010/main" val="1012361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0159F88-9A1E-3E4A-870C-58940F680291}"/>
              </a:ext>
            </a:extLst>
          </p:cNvPr>
          <p:cNvPicPr>
            <a:picLocks noGrp="1" noChangeAspect="1"/>
          </p:cNvPicPr>
          <p:nvPr>
            <p:ph type="pic" sz="quarter" idx="21"/>
          </p:nvPr>
        </p:nvPicPr>
        <p:blipFill>
          <a:blip r:embed="rId2"/>
          <a:srcRect l="11877" r="11877"/>
          <a:stretch>
            <a:fillRect/>
          </a:stretch>
        </p:blipFill>
        <p:spPr/>
      </p:pic>
      <p:sp>
        <p:nvSpPr>
          <p:cNvPr id="3" name="Text Placeholder 2">
            <a:extLst>
              <a:ext uri="{FF2B5EF4-FFF2-40B4-BE49-F238E27FC236}">
                <a16:creationId xmlns:a16="http://schemas.microsoft.com/office/drawing/2014/main" id="{5ECD864F-12FC-444B-495D-A5E327843E5F}"/>
              </a:ext>
            </a:extLst>
          </p:cNvPr>
          <p:cNvSpPr>
            <a:spLocks noGrp="1"/>
          </p:cNvSpPr>
          <p:nvPr>
            <p:ph type="body" sz="quarter" idx="30"/>
          </p:nvPr>
        </p:nvSpPr>
        <p:spPr>
          <a:xfrm>
            <a:off x="6210301" y="313704"/>
            <a:ext cx="4951851" cy="845139"/>
          </a:xfrm>
        </p:spPr>
        <p:txBody>
          <a:bodyPr/>
          <a:lstStyle/>
          <a:p>
            <a:r>
              <a:rPr lang="en-IE" dirty="0"/>
              <a:t>Further Resources</a:t>
            </a:r>
          </a:p>
        </p:txBody>
      </p:sp>
      <p:sp>
        <p:nvSpPr>
          <p:cNvPr id="4" name="Text Placeholder 3">
            <a:extLst>
              <a:ext uri="{FF2B5EF4-FFF2-40B4-BE49-F238E27FC236}">
                <a16:creationId xmlns:a16="http://schemas.microsoft.com/office/drawing/2014/main" id="{03217DE6-3467-0A26-1950-9C5913DF9B0A}"/>
              </a:ext>
            </a:extLst>
          </p:cNvPr>
          <p:cNvSpPr>
            <a:spLocks noGrp="1"/>
          </p:cNvSpPr>
          <p:nvPr>
            <p:ph type="body" sz="quarter" idx="48"/>
          </p:nvPr>
        </p:nvSpPr>
        <p:spPr>
          <a:xfrm>
            <a:off x="6316116" y="984186"/>
            <a:ext cx="5387222" cy="5050176"/>
          </a:xfrm>
        </p:spPr>
        <p:txBody>
          <a:bodyPr/>
          <a:lstStyle/>
          <a:p>
            <a:pPr algn="just"/>
            <a:r>
              <a:rPr lang="en-GB" sz="2200" dirty="0"/>
              <a:t>To deepen your understanding of the Agile methodologies approach and its application in sustainable business practices, explore the following resources:</a:t>
            </a:r>
          </a:p>
          <a:p>
            <a:pPr algn="just"/>
            <a:endParaRPr lang="en-GB" sz="2200" dirty="0"/>
          </a:p>
          <a:p>
            <a:pPr algn="just"/>
            <a:r>
              <a:rPr lang="en-GB" sz="2200" b="1" dirty="0">
                <a:hlinkClick r:id="rId3"/>
              </a:rPr>
              <a:t>What is Scrum? </a:t>
            </a:r>
            <a:endParaRPr lang="en-GB" sz="2200" b="1" dirty="0"/>
          </a:p>
          <a:p>
            <a:pPr algn="just"/>
            <a:endParaRPr lang="en-GB" sz="2200" dirty="0"/>
          </a:p>
          <a:p>
            <a:pPr algn="just"/>
            <a:r>
              <a:rPr lang="en-GB" sz="2200" b="1" dirty="0">
                <a:hlinkClick r:id="rId4"/>
              </a:rPr>
              <a:t>What is Agile?  </a:t>
            </a:r>
            <a:endParaRPr lang="en-GB" sz="2200" b="1" dirty="0"/>
          </a:p>
          <a:p>
            <a:pPr algn="just"/>
            <a:endParaRPr lang="en-GB" sz="2200" b="1" dirty="0"/>
          </a:p>
          <a:p>
            <a:pPr algn="just"/>
            <a:r>
              <a:rPr lang="en-GB" sz="2200" b="1" dirty="0">
                <a:hlinkClick r:id="rId5"/>
              </a:rPr>
              <a:t>Strategic planning, the agile way:</a:t>
            </a:r>
            <a:endParaRPr lang="en-GB" sz="2200" b="1" dirty="0"/>
          </a:p>
          <a:p>
            <a:pPr algn="just"/>
            <a:endParaRPr lang="en-GB" sz="2200" dirty="0"/>
          </a:p>
          <a:p>
            <a:pPr algn="just"/>
            <a:r>
              <a:rPr lang="en-GB" sz="2200" b="1" dirty="0">
                <a:hlinkClick r:id="rId6"/>
              </a:rPr>
              <a:t>What is Kanban?</a:t>
            </a:r>
            <a:endParaRPr lang="en-IE" sz="2200" b="1" dirty="0"/>
          </a:p>
        </p:txBody>
      </p:sp>
    </p:spTree>
    <p:extLst>
      <p:ext uri="{BB962C8B-B14F-4D97-AF65-F5344CB8AC3E}">
        <p14:creationId xmlns:p14="http://schemas.microsoft.com/office/powerpoint/2010/main" val="1869586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Empty speech bubbles">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US" b="1" dirty="0"/>
              <a:t>DESIGN THINKING </a:t>
            </a:r>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ln>
                  <a:solidFill>
                    <a:sysClr val="windowText" lastClr="000000"/>
                  </a:solidFill>
                </a:ln>
              </a:rPr>
              <a:t>03</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775120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D08E74D-8824-1D45-92D0-C558923AA8CC}"/>
              </a:ext>
            </a:extLst>
          </p:cNvPr>
          <p:cNvSpPr>
            <a:spLocks noGrp="1"/>
          </p:cNvSpPr>
          <p:nvPr>
            <p:ph type="body" sz="quarter" idx="11"/>
          </p:nvPr>
        </p:nvSpPr>
        <p:spPr/>
        <p:txBody>
          <a:bodyPr/>
          <a:lstStyle/>
          <a:p>
            <a:r>
              <a:rPr lang="en-US" dirty="0"/>
              <a:t>01</a:t>
            </a:r>
          </a:p>
        </p:txBody>
      </p:sp>
      <p:sp>
        <p:nvSpPr>
          <p:cNvPr id="18" name="Text Placeholder 17">
            <a:extLst>
              <a:ext uri="{FF2B5EF4-FFF2-40B4-BE49-F238E27FC236}">
                <a16:creationId xmlns:a16="http://schemas.microsoft.com/office/drawing/2014/main" id="{5BD3EE41-58A4-F347-B487-F6E6A4B2A74A}"/>
              </a:ext>
            </a:extLst>
          </p:cNvPr>
          <p:cNvSpPr>
            <a:spLocks noGrp="1"/>
          </p:cNvSpPr>
          <p:nvPr>
            <p:ph type="body" sz="quarter" idx="49"/>
          </p:nvPr>
        </p:nvSpPr>
        <p:spPr>
          <a:xfrm>
            <a:off x="3567808" y="2444488"/>
            <a:ext cx="5996322" cy="223473"/>
          </a:xfrm>
        </p:spPr>
        <p:txBody>
          <a:bodyPr/>
          <a:lstStyle/>
          <a:p>
            <a:r>
              <a:rPr lang="en-US" dirty="0"/>
              <a:t>Introduction to Innovation for Sustainability</a:t>
            </a:r>
          </a:p>
        </p:txBody>
      </p:sp>
      <p:sp>
        <p:nvSpPr>
          <p:cNvPr id="10" name="Text Placeholder 9">
            <a:extLst>
              <a:ext uri="{FF2B5EF4-FFF2-40B4-BE49-F238E27FC236}">
                <a16:creationId xmlns:a16="http://schemas.microsoft.com/office/drawing/2014/main" id="{9FF91A7C-8453-734D-8C11-8B904D12FD0D}"/>
              </a:ext>
            </a:extLst>
          </p:cNvPr>
          <p:cNvSpPr>
            <a:spLocks noGrp="1"/>
          </p:cNvSpPr>
          <p:nvPr>
            <p:ph type="body" sz="quarter" idx="13"/>
          </p:nvPr>
        </p:nvSpPr>
        <p:spPr/>
        <p:txBody>
          <a:bodyPr/>
          <a:lstStyle/>
          <a:p>
            <a:r>
              <a:rPr lang="en-US" dirty="0"/>
              <a:t>02</a:t>
            </a:r>
          </a:p>
        </p:txBody>
      </p:sp>
      <p:sp>
        <p:nvSpPr>
          <p:cNvPr id="11" name="Text Placeholder 10">
            <a:extLst>
              <a:ext uri="{FF2B5EF4-FFF2-40B4-BE49-F238E27FC236}">
                <a16:creationId xmlns:a16="http://schemas.microsoft.com/office/drawing/2014/main" id="{24ED337C-F64E-DA49-AD56-28A14BCEEFB2}"/>
              </a:ext>
            </a:extLst>
          </p:cNvPr>
          <p:cNvSpPr>
            <a:spLocks noGrp="1"/>
          </p:cNvSpPr>
          <p:nvPr>
            <p:ph type="body" sz="quarter" idx="14"/>
          </p:nvPr>
        </p:nvSpPr>
        <p:spPr>
          <a:xfrm>
            <a:off x="3567808" y="2833690"/>
            <a:ext cx="7228823" cy="394494"/>
          </a:xfrm>
        </p:spPr>
        <p:txBody>
          <a:bodyPr/>
          <a:lstStyle/>
          <a:p>
            <a:r>
              <a:rPr lang="en-US" dirty="0"/>
              <a:t>Innovation and Adaptability - Agile Methodologies</a:t>
            </a:r>
          </a:p>
        </p:txBody>
      </p:sp>
      <p:sp>
        <p:nvSpPr>
          <p:cNvPr id="12" name="Text Placeholder 11">
            <a:extLst>
              <a:ext uri="{FF2B5EF4-FFF2-40B4-BE49-F238E27FC236}">
                <a16:creationId xmlns:a16="http://schemas.microsoft.com/office/drawing/2014/main" id="{BF5B6173-46F8-114D-AC3C-D521B40B69DA}"/>
              </a:ext>
            </a:extLst>
          </p:cNvPr>
          <p:cNvSpPr>
            <a:spLocks noGrp="1"/>
          </p:cNvSpPr>
          <p:nvPr>
            <p:ph type="body" sz="quarter" idx="15"/>
          </p:nvPr>
        </p:nvSpPr>
        <p:spPr/>
        <p:txBody>
          <a:bodyPr/>
          <a:lstStyle/>
          <a:p>
            <a:r>
              <a:rPr lang="en-US" dirty="0"/>
              <a:t>03</a:t>
            </a:r>
          </a:p>
        </p:txBody>
      </p:sp>
      <p:sp>
        <p:nvSpPr>
          <p:cNvPr id="14" name="Text Placeholder 13">
            <a:extLst>
              <a:ext uri="{FF2B5EF4-FFF2-40B4-BE49-F238E27FC236}">
                <a16:creationId xmlns:a16="http://schemas.microsoft.com/office/drawing/2014/main" id="{67C331F7-5757-6641-9BBF-CD38714CB570}"/>
              </a:ext>
            </a:extLst>
          </p:cNvPr>
          <p:cNvSpPr>
            <a:spLocks noGrp="1"/>
          </p:cNvSpPr>
          <p:nvPr>
            <p:ph type="body" sz="quarter" idx="19"/>
          </p:nvPr>
        </p:nvSpPr>
        <p:spPr/>
        <p:txBody>
          <a:bodyPr/>
          <a:lstStyle/>
          <a:p>
            <a:r>
              <a:rPr lang="en-US" dirty="0"/>
              <a:t>Design Thinking</a:t>
            </a:r>
          </a:p>
        </p:txBody>
      </p:sp>
      <p:sp>
        <p:nvSpPr>
          <p:cNvPr id="13" name="Text Placeholder 12">
            <a:extLst>
              <a:ext uri="{FF2B5EF4-FFF2-40B4-BE49-F238E27FC236}">
                <a16:creationId xmlns:a16="http://schemas.microsoft.com/office/drawing/2014/main" id="{52310EBE-4E3C-B445-BD97-7B2640FD7918}"/>
              </a:ext>
            </a:extLst>
          </p:cNvPr>
          <p:cNvSpPr>
            <a:spLocks noGrp="1"/>
          </p:cNvSpPr>
          <p:nvPr>
            <p:ph type="body" sz="quarter" idx="17"/>
          </p:nvPr>
        </p:nvSpPr>
        <p:spPr/>
        <p:txBody>
          <a:bodyPr/>
          <a:lstStyle/>
          <a:p>
            <a:r>
              <a:rPr lang="en-US" dirty="0"/>
              <a:t>04</a:t>
            </a:r>
          </a:p>
        </p:txBody>
      </p:sp>
      <p:sp>
        <p:nvSpPr>
          <p:cNvPr id="15" name="Text Placeholder 14">
            <a:extLst>
              <a:ext uri="{FF2B5EF4-FFF2-40B4-BE49-F238E27FC236}">
                <a16:creationId xmlns:a16="http://schemas.microsoft.com/office/drawing/2014/main" id="{A3B016CE-DAB6-9640-B44D-A78DE1197BA2}"/>
              </a:ext>
            </a:extLst>
          </p:cNvPr>
          <p:cNvSpPr>
            <a:spLocks noGrp="1"/>
          </p:cNvSpPr>
          <p:nvPr>
            <p:ph type="body" sz="quarter" idx="20"/>
          </p:nvPr>
        </p:nvSpPr>
        <p:spPr/>
        <p:txBody>
          <a:bodyPr/>
          <a:lstStyle/>
          <a:p>
            <a:r>
              <a:rPr lang="en-US" dirty="0"/>
              <a:t>Technology Integration</a:t>
            </a:r>
          </a:p>
        </p:txBody>
      </p:sp>
      <p:sp>
        <p:nvSpPr>
          <p:cNvPr id="16" name="Text Placeholder 15">
            <a:extLst>
              <a:ext uri="{FF2B5EF4-FFF2-40B4-BE49-F238E27FC236}">
                <a16:creationId xmlns:a16="http://schemas.microsoft.com/office/drawing/2014/main" id="{1337B424-7DC9-8345-8319-760211015880}"/>
              </a:ext>
            </a:extLst>
          </p:cNvPr>
          <p:cNvSpPr>
            <a:spLocks noGrp="1"/>
          </p:cNvSpPr>
          <p:nvPr>
            <p:ph type="body" sz="quarter" idx="21"/>
          </p:nvPr>
        </p:nvSpPr>
        <p:spPr/>
        <p:txBody>
          <a:bodyPr/>
          <a:lstStyle/>
          <a:p>
            <a:r>
              <a:rPr lang="en-US" dirty="0"/>
              <a:t>05</a:t>
            </a:r>
          </a:p>
        </p:txBody>
      </p:sp>
      <p:sp>
        <p:nvSpPr>
          <p:cNvPr id="17" name="Text Placeholder 16">
            <a:extLst>
              <a:ext uri="{FF2B5EF4-FFF2-40B4-BE49-F238E27FC236}">
                <a16:creationId xmlns:a16="http://schemas.microsoft.com/office/drawing/2014/main" id="{EF33781D-C6EB-6446-9C85-FB2000012C60}"/>
              </a:ext>
            </a:extLst>
          </p:cNvPr>
          <p:cNvSpPr>
            <a:spLocks noGrp="1"/>
          </p:cNvSpPr>
          <p:nvPr>
            <p:ph type="body" sz="quarter" idx="22"/>
          </p:nvPr>
        </p:nvSpPr>
        <p:spPr/>
        <p:txBody>
          <a:bodyPr/>
          <a:lstStyle/>
          <a:p>
            <a:r>
              <a:rPr lang="en-US" dirty="0"/>
              <a:t>Big Data and Analytics</a:t>
            </a:r>
          </a:p>
        </p:txBody>
      </p:sp>
      <p:sp>
        <p:nvSpPr>
          <p:cNvPr id="19" name="Text Placeholder 18">
            <a:extLst>
              <a:ext uri="{FF2B5EF4-FFF2-40B4-BE49-F238E27FC236}">
                <a16:creationId xmlns:a16="http://schemas.microsoft.com/office/drawing/2014/main" id="{84367E26-76EA-4E40-9D99-7C3977776A6D}"/>
              </a:ext>
            </a:extLst>
          </p:cNvPr>
          <p:cNvSpPr>
            <a:spLocks noGrp="1"/>
          </p:cNvSpPr>
          <p:nvPr>
            <p:ph type="body" sz="quarter" idx="51"/>
          </p:nvPr>
        </p:nvSpPr>
        <p:spPr/>
        <p:txBody>
          <a:bodyPr/>
          <a:lstStyle/>
          <a:p>
            <a:r>
              <a:rPr lang="en-US" dirty="0"/>
              <a:t>06</a:t>
            </a:r>
          </a:p>
        </p:txBody>
      </p:sp>
      <p:sp>
        <p:nvSpPr>
          <p:cNvPr id="20" name="Text Placeholder 19">
            <a:extLst>
              <a:ext uri="{FF2B5EF4-FFF2-40B4-BE49-F238E27FC236}">
                <a16:creationId xmlns:a16="http://schemas.microsoft.com/office/drawing/2014/main" id="{E794E5C9-0EA8-BF47-A0AF-E0B7D9858292}"/>
              </a:ext>
            </a:extLst>
          </p:cNvPr>
          <p:cNvSpPr>
            <a:spLocks noGrp="1"/>
          </p:cNvSpPr>
          <p:nvPr>
            <p:ph type="body" sz="quarter" idx="52"/>
          </p:nvPr>
        </p:nvSpPr>
        <p:spPr/>
        <p:txBody>
          <a:bodyPr/>
          <a:lstStyle/>
          <a:p>
            <a:r>
              <a:rPr lang="en-US" dirty="0"/>
              <a:t>Environmental and Clean-tech solutions</a:t>
            </a:r>
          </a:p>
        </p:txBody>
      </p:sp>
      <p:sp>
        <p:nvSpPr>
          <p:cNvPr id="21" name="Text Placeholder 20">
            <a:extLst>
              <a:ext uri="{FF2B5EF4-FFF2-40B4-BE49-F238E27FC236}">
                <a16:creationId xmlns:a16="http://schemas.microsoft.com/office/drawing/2014/main" id="{78F19BA0-100A-BA42-BED3-4F4CB3AB15F7}"/>
              </a:ext>
            </a:extLst>
          </p:cNvPr>
          <p:cNvSpPr>
            <a:spLocks noGrp="1"/>
          </p:cNvSpPr>
          <p:nvPr>
            <p:ph type="body" sz="quarter" idx="53"/>
          </p:nvPr>
        </p:nvSpPr>
        <p:spPr/>
        <p:txBody>
          <a:bodyPr/>
          <a:lstStyle/>
          <a:p>
            <a:r>
              <a:rPr lang="en-US" dirty="0"/>
              <a:t>07</a:t>
            </a:r>
          </a:p>
        </p:txBody>
      </p:sp>
      <p:sp>
        <p:nvSpPr>
          <p:cNvPr id="22" name="Text Placeholder 21">
            <a:extLst>
              <a:ext uri="{FF2B5EF4-FFF2-40B4-BE49-F238E27FC236}">
                <a16:creationId xmlns:a16="http://schemas.microsoft.com/office/drawing/2014/main" id="{11D52E53-546D-EF42-A264-22D89E5373E9}"/>
              </a:ext>
            </a:extLst>
          </p:cNvPr>
          <p:cNvSpPr>
            <a:spLocks noGrp="1"/>
          </p:cNvSpPr>
          <p:nvPr>
            <p:ph type="body" sz="quarter" idx="54"/>
          </p:nvPr>
        </p:nvSpPr>
        <p:spPr/>
        <p:txBody>
          <a:bodyPr/>
          <a:lstStyle/>
          <a:p>
            <a:r>
              <a:rPr lang="en-US" dirty="0"/>
              <a:t>Frugal Innovations</a:t>
            </a:r>
          </a:p>
        </p:txBody>
      </p:sp>
      <p:sp>
        <p:nvSpPr>
          <p:cNvPr id="23" name="Text Placeholder 22">
            <a:extLst>
              <a:ext uri="{FF2B5EF4-FFF2-40B4-BE49-F238E27FC236}">
                <a16:creationId xmlns:a16="http://schemas.microsoft.com/office/drawing/2014/main" id="{2A918B5F-90D1-504A-8107-BD0E2D1B59B1}"/>
              </a:ext>
            </a:extLst>
          </p:cNvPr>
          <p:cNvSpPr>
            <a:spLocks noGrp="1"/>
          </p:cNvSpPr>
          <p:nvPr>
            <p:ph type="body" sz="quarter" idx="61"/>
          </p:nvPr>
        </p:nvSpPr>
        <p:spPr/>
        <p:txBody>
          <a:bodyPr/>
          <a:lstStyle/>
          <a:p>
            <a:r>
              <a:rPr lang="en-US" dirty="0"/>
              <a:t>TABLE OF CONTENTS</a:t>
            </a:r>
          </a:p>
        </p:txBody>
      </p:sp>
    </p:spTree>
    <p:extLst>
      <p:ext uri="{BB962C8B-B14F-4D97-AF65-F5344CB8AC3E}">
        <p14:creationId xmlns:p14="http://schemas.microsoft.com/office/powerpoint/2010/main" val="401068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20</a:t>
            </a:fld>
            <a:endParaRPr lang="en-US" sz="1291" dirty="0"/>
          </a:p>
        </p:txBody>
      </p:sp>
      <p:pic>
        <p:nvPicPr>
          <p:cNvPr id="9" name="Picture Placeholder 8" descr="Small, medium, and large light bulbs on top of boxes">
            <a:extLst>
              <a:ext uri="{FF2B5EF4-FFF2-40B4-BE49-F238E27FC236}">
                <a16:creationId xmlns:a16="http://schemas.microsoft.com/office/drawing/2014/main" id="{DCEEE026-2768-E834-A29D-A0F708F9FB14}"/>
              </a:ext>
            </a:extLst>
          </p:cNvPr>
          <p:cNvPicPr>
            <a:picLocks noGrp="1" noChangeAspect="1"/>
          </p:cNvPicPr>
          <p:nvPr>
            <p:ph type="pic" sz="quarter" idx="21"/>
          </p:nvPr>
        </p:nvPicPr>
        <p:blipFill rotWithShape="1">
          <a:blip r:embed="rId3" cstate="email">
            <a:extLst>
              <a:ext uri="{28A0092B-C50C-407E-A947-70E740481C1C}">
                <a14:useLocalDpi xmlns:a14="http://schemas.microsoft.com/office/drawing/2010/main"/>
              </a:ext>
            </a:extLst>
          </a:blip>
          <a:srcRect/>
          <a:stretch/>
        </p:blipFill>
        <p:spPr>
          <a:xfrm>
            <a:off x="884606" y="0"/>
            <a:ext cx="4993772" cy="6858000"/>
          </a:xfrm>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360728"/>
            <a:ext cx="6576955" cy="1220938"/>
          </a:xfrm>
        </p:spPr>
        <p:txBody>
          <a:bodyPr/>
          <a:lstStyle/>
          <a:p>
            <a:r>
              <a:rPr lang="en-US" dirty="0"/>
              <a:t>DESIGN THINKING FOR SUSTAINABLE SOLOUTIONS</a:t>
            </a:r>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13624" y="1934181"/>
            <a:ext cx="5118256" cy="4271810"/>
          </a:xfrm>
        </p:spPr>
        <p:txBody>
          <a:bodyPr/>
          <a:lstStyle/>
          <a:p>
            <a:pPr algn="just"/>
            <a:r>
              <a:rPr lang="en-GB" sz="2400" dirty="0"/>
              <a:t>In this section, we will cover the principles of Design Thinking and human-centred design. These methodologies focus on </a:t>
            </a:r>
            <a:r>
              <a:rPr lang="en-GB" sz="2400" b="1" dirty="0"/>
              <a:t>empathy, defining, ideation, prototyping and testing</a:t>
            </a:r>
            <a:r>
              <a:rPr lang="en-GB" sz="2400" dirty="0"/>
              <a:t> to create innovative solutions for sustainability challenges. </a:t>
            </a:r>
          </a:p>
          <a:p>
            <a:pPr algn="just"/>
            <a:endParaRPr lang="en-GB" sz="2400" dirty="0"/>
          </a:p>
          <a:p>
            <a:pPr algn="just"/>
            <a:r>
              <a:rPr lang="en-GB" sz="2400" dirty="0"/>
              <a:t>By understanding and applying these principles, businesses can better identify user needs and develop impactful, sustainable solutions.</a:t>
            </a:r>
          </a:p>
        </p:txBody>
      </p:sp>
    </p:spTree>
    <p:extLst>
      <p:ext uri="{BB962C8B-B14F-4D97-AF65-F5344CB8AC3E}">
        <p14:creationId xmlns:p14="http://schemas.microsoft.com/office/powerpoint/2010/main" val="2714856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728445" y="931500"/>
            <a:ext cx="10483429" cy="4439577"/>
          </a:xfrm>
        </p:spPr>
        <p:txBody>
          <a:bodyPr/>
          <a:lstStyle/>
          <a:p>
            <a:pPr algn="just">
              <a:spcAft>
                <a:spcPts val="600"/>
              </a:spcAft>
            </a:pPr>
            <a:r>
              <a:rPr lang="en-GB" sz="3600" b="1" dirty="0">
                <a:highlight>
                  <a:srgbClr val="60BA47"/>
                </a:highlight>
              </a:rPr>
              <a:t>Design Thinking</a:t>
            </a:r>
            <a:r>
              <a:rPr lang="en-GB" sz="3600" b="1" dirty="0"/>
              <a:t> </a:t>
            </a:r>
            <a:r>
              <a:rPr lang="en-GB" dirty="0"/>
              <a:t>is grounded in several core principles that guide its approach to problem-solving. At its core, Design Thinking is human-centred, placing empathy for users as a fundamental principle. This involves deeply understanding users' needs, desires, and behaviours through methods like observations, interviews, and empathy-building exercises. </a:t>
            </a:r>
          </a:p>
          <a:p>
            <a:pPr algn="just">
              <a:spcAft>
                <a:spcPts val="600"/>
              </a:spcAft>
            </a:pPr>
            <a:r>
              <a:rPr lang="en-GB" dirty="0"/>
              <a:t>Refining is another key principle, emphasising a process of continuous refinement through prototyping and testing. By adapting on ideas based on user feedback, Design Thinking ensures that solutions evolve to better meet user needs and align with business goals. </a:t>
            </a:r>
          </a:p>
          <a:p>
            <a:pPr algn="just">
              <a:spcAft>
                <a:spcPts val="600"/>
              </a:spcAft>
            </a:pPr>
            <a:r>
              <a:rPr lang="en-GB" dirty="0"/>
              <a:t>Collaboration plays a crucial role, by encouraging multidisciplinary teams to leverage diverse perspectives and expertise. This collaborative approach embraces innovative thinking and holistic problem-solving by integrating insights from different disciplines. </a:t>
            </a:r>
          </a:p>
        </p:txBody>
      </p:sp>
    </p:spTree>
    <p:extLst>
      <p:ext uri="{BB962C8B-B14F-4D97-AF65-F5344CB8AC3E}">
        <p14:creationId xmlns:p14="http://schemas.microsoft.com/office/powerpoint/2010/main" val="975074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AF5495-4573-34EC-1875-9135E0DCD272}"/>
              </a:ext>
            </a:extLst>
          </p:cNvPr>
          <p:cNvSpPr>
            <a:spLocks noGrp="1"/>
          </p:cNvSpPr>
          <p:nvPr>
            <p:ph type="body" sz="quarter" idx="49"/>
          </p:nvPr>
        </p:nvSpPr>
        <p:spPr/>
        <p:txBody>
          <a:bodyPr/>
          <a:lstStyle/>
          <a:p>
            <a:r>
              <a:rPr lang="en-IE" dirty="0"/>
              <a:t>Empathy</a:t>
            </a:r>
          </a:p>
        </p:txBody>
      </p:sp>
      <p:sp>
        <p:nvSpPr>
          <p:cNvPr id="3" name="Text Placeholder 2">
            <a:extLst>
              <a:ext uri="{FF2B5EF4-FFF2-40B4-BE49-F238E27FC236}">
                <a16:creationId xmlns:a16="http://schemas.microsoft.com/office/drawing/2014/main" id="{61D8C235-EF9C-BCBF-4F8F-7F2CADA42260}"/>
              </a:ext>
            </a:extLst>
          </p:cNvPr>
          <p:cNvSpPr>
            <a:spLocks noGrp="1"/>
          </p:cNvSpPr>
          <p:nvPr>
            <p:ph type="body" sz="quarter" idx="50"/>
          </p:nvPr>
        </p:nvSpPr>
        <p:spPr>
          <a:xfrm>
            <a:off x="3892019" y="883479"/>
            <a:ext cx="7160273" cy="945874"/>
          </a:xfrm>
        </p:spPr>
        <p:txBody>
          <a:bodyPr/>
          <a:lstStyle/>
          <a:p>
            <a:pPr algn="just"/>
            <a:r>
              <a:rPr lang="en-GB" sz="2000" dirty="0"/>
              <a:t>The empathise phase involves immersing oneself in the user's environment to understand their needs, behaviours, and emotions deeply. Techniques such as research, user interviews, and empathy maps help teams build empathy and gather qualitative data that informs subsequent phases.</a:t>
            </a:r>
          </a:p>
        </p:txBody>
      </p:sp>
      <p:sp>
        <p:nvSpPr>
          <p:cNvPr id="4" name="Text Placeholder 3">
            <a:extLst>
              <a:ext uri="{FF2B5EF4-FFF2-40B4-BE49-F238E27FC236}">
                <a16:creationId xmlns:a16="http://schemas.microsoft.com/office/drawing/2014/main" id="{5F095870-C567-AE12-61EE-8EDAEC6D16B5}"/>
              </a:ext>
            </a:extLst>
          </p:cNvPr>
          <p:cNvSpPr>
            <a:spLocks noGrp="1"/>
          </p:cNvSpPr>
          <p:nvPr>
            <p:ph type="body" sz="quarter" idx="51"/>
          </p:nvPr>
        </p:nvSpPr>
        <p:spPr/>
        <p:txBody>
          <a:bodyPr/>
          <a:lstStyle/>
          <a:p>
            <a:r>
              <a:rPr lang="en-IE" dirty="0"/>
              <a:t>Define</a:t>
            </a:r>
          </a:p>
        </p:txBody>
      </p:sp>
      <p:sp>
        <p:nvSpPr>
          <p:cNvPr id="5" name="Text Placeholder 4">
            <a:extLst>
              <a:ext uri="{FF2B5EF4-FFF2-40B4-BE49-F238E27FC236}">
                <a16:creationId xmlns:a16="http://schemas.microsoft.com/office/drawing/2014/main" id="{E6AA13D5-E327-873C-4A0C-BE99CCC422BD}"/>
              </a:ext>
            </a:extLst>
          </p:cNvPr>
          <p:cNvSpPr>
            <a:spLocks noGrp="1"/>
          </p:cNvSpPr>
          <p:nvPr>
            <p:ph type="body" sz="quarter" idx="52"/>
          </p:nvPr>
        </p:nvSpPr>
        <p:spPr>
          <a:xfrm>
            <a:off x="3904200" y="3000232"/>
            <a:ext cx="7160273" cy="945874"/>
          </a:xfrm>
        </p:spPr>
        <p:txBody>
          <a:bodyPr/>
          <a:lstStyle/>
          <a:p>
            <a:pPr algn="just"/>
            <a:r>
              <a:rPr lang="en-GB" sz="2000" dirty="0"/>
              <a:t>With insights gained from empathising with users, teams define the problem statement. This phase involves reviewing observations and identifying core challenges or opportunities to address. Defining the problem clarifies the focus and aligns the team's efforts towards meaningful problem-solving.</a:t>
            </a:r>
            <a:endParaRPr lang="en-IE" sz="2000" dirty="0"/>
          </a:p>
        </p:txBody>
      </p:sp>
      <p:sp>
        <p:nvSpPr>
          <p:cNvPr id="6" name="Text Placeholder 5">
            <a:extLst>
              <a:ext uri="{FF2B5EF4-FFF2-40B4-BE49-F238E27FC236}">
                <a16:creationId xmlns:a16="http://schemas.microsoft.com/office/drawing/2014/main" id="{43AF2EA0-3112-AC1C-5020-E6AF8DFE1F14}"/>
              </a:ext>
            </a:extLst>
          </p:cNvPr>
          <p:cNvSpPr>
            <a:spLocks noGrp="1"/>
          </p:cNvSpPr>
          <p:nvPr>
            <p:ph type="body" sz="quarter" idx="54"/>
          </p:nvPr>
        </p:nvSpPr>
        <p:spPr/>
        <p:txBody>
          <a:bodyPr/>
          <a:lstStyle/>
          <a:p>
            <a:r>
              <a:rPr lang="en-IE" dirty="0"/>
              <a:t>Ideate</a:t>
            </a:r>
          </a:p>
        </p:txBody>
      </p:sp>
      <p:sp>
        <p:nvSpPr>
          <p:cNvPr id="7" name="Text Placeholder 6">
            <a:extLst>
              <a:ext uri="{FF2B5EF4-FFF2-40B4-BE49-F238E27FC236}">
                <a16:creationId xmlns:a16="http://schemas.microsoft.com/office/drawing/2014/main" id="{DAD18C4D-738E-5E20-4A70-47667FCD743D}"/>
              </a:ext>
            </a:extLst>
          </p:cNvPr>
          <p:cNvSpPr>
            <a:spLocks noGrp="1"/>
          </p:cNvSpPr>
          <p:nvPr>
            <p:ph type="body" sz="quarter" idx="55"/>
          </p:nvPr>
        </p:nvSpPr>
        <p:spPr>
          <a:xfrm>
            <a:off x="3904200" y="5108297"/>
            <a:ext cx="7160273" cy="945874"/>
          </a:xfrm>
        </p:spPr>
        <p:txBody>
          <a:bodyPr/>
          <a:lstStyle/>
          <a:p>
            <a:pPr algn="just"/>
            <a:r>
              <a:rPr lang="en-GB" sz="2000" dirty="0"/>
              <a:t>Ideation is a creative phase where teams generate a wide range of potential solutions. By deferring judgment and embracing diverse perspectives, teams explore unconventional ideas and brainstorm innovative solutions. Techniques like brainstorming, mind mapping, and role-playing facilitate creative thinking and idea generation.</a:t>
            </a:r>
            <a:endParaRPr lang="en-IE" sz="2000" dirty="0"/>
          </a:p>
        </p:txBody>
      </p:sp>
      <p:pic>
        <p:nvPicPr>
          <p:cNvPr id="16" name="Picture Placeholder 15" descr="One glowing light bulb among rows of unlit bulbs">
            <a:extLst>
              <a:ext uri="{FF2B5EF4-FFF2-40B4-BE49-F238E27FC236}">
                <a16:creationId xmlns:a16="http://schemas.microsoft.com/office/drawing/2014/main" id="{A2A3F24E-6A5E-317C-A4D0-DC2DC93DF886}"/>
              </a:ext>
            </a:extLst>
          </p:cNvPr>
          <p:cNvPicPr>
            <a:picLocks noGrp="1" noChangeAspect="1"/>
          </p:cNvPicPr>
          <p:nvPr>
            <p:ph type="pic" sz="quarter" idx="23"/>
          </p:nvPr>
        </p:nvPicPr>
        <p:blipFill>
          <a:blip r:embed="rId2" cstate="email">
            <a:extLst>
              <a:ext uri="{28A0092B-C50C-407E-A947-70E740481C1C}">
                <a14:useLocalDpi xmlns:a14="http://schemas.microsoft.com/office/drawing/2010/main"/>
              </a:ext>
            </a:extLst>
          </a:blip>
          <a:srcRect l="7095" r="7095"/>
          <a:stretch>
            <a:fillRect/>
          </a:stretch>
        </p:blipFill>
        <p:spPr>
          <a:ln>
            <a:solidFill>
              <a:schemeClr val="tx1"/>
            </a:solidFill>
          </a:ln>
        </p:spPr>
      </p:pic>
      <p:pic>
        <p:nvPicPr>
          <p:cNvPr id="14" name="Picture Placeholder 13" descr="Scientist viewing DNA test results on a computer screen in the laboratory">
            <a:extLst>
              <a:ext uri="{FF2B5EF4-FFF2-40B4-BE49-F238E27FC236}">
                <a16:creationId xmlns:a16="http://schemas.microsoft.com/office/drawing/2014/main" id="{DD2AF5D6-AFC5-B9D9-2043-054638A1888B}"/>
              </a:ext>
            </a:extLst>
          </p:cNvPr>
          <p:cNvPicPr>
            <a:picLocks noGrp="1" noChangeAspect="1"/>
          </p:cNvPicPr>
          <p:nvPr>
            <p:ph type="pic" sz="quarter" idx="56"/>
          </p:nvPr>
        </p:nvPicPr>
        <p:blipFill>
          <a:blip r:embed="rId3" cstate="email">
            <a:extLst>
              <a:ext uri="{28A0092B-C50C-407E-A947-70E740481C1C}">
                <a14:useLocalDpi xmlns:a14="http://schemas.microsoft.com/office/drawing/2010/main"/>
              </a:ext>
            </a:extLst>
          </a:blip>
          <a:srcRect l="7794" r="7794"/>
          <a:stretch>
            <a:fillRect/>
          </a:stretch>
        </p:blipFill>
        <p:spPr>
          <a:ln>
            <a:solidFill>
              <a:schemeClr val="tx1"/>
            </a:solidFill>
          </a:ln>
        </p:spPr>
      </p:pic>
      <p:pic>
        <p:nvPicPr>
          <p:cNvPr id="12" name="Picture Placeholder 11" descr="Large and small hands holding red heart">
            <a:extLst>
              <a:ext uri="{FF2B5EF4-FFF2-40B4-BE49-F238E27FC236}">
                <a16:creationId xmlns:a16="http://schemas.microsoft.com/office/drawing/2014/main" id="{4FD5D211-1E8D-B8BB-4368-E0A5B375940E}"/>
              </a:ext>
            </a:extLst>
          </p:cNvPr>
          <p:cNvPicPr>
            <a:picLocks noGrp="1" noChangeAspect="1"/>
          </p:cNvPicPr>
          <p:nvPr>
            <p:ph type="pic" sz="quarter" idx="57"/>
          </p:nvPr>
        </p:nvPicPr>
        <p:blipFill rotWithShape="1">
          <a:blip r:embed="rId4" cstate="email">
            <a:extLst>
              <a:ext uri="{28A0092B-C50C-407E-A947-70E740481C1C}">
                <a14:useLocalDpi xmlns:a14="http://schemas.microsoft.com/office/drawing/2010/main"/>
              </a:ext>
            </a:extLst>
          </a:blip>
          <a:srcRect t="-515" r="35642" b="515"/>
          <a:stretch/>
        </p:blipFill>
        <p:spPr>
          <a:xfrm>
            <a:off x="1449252" y="409057"/>
            <a:ext cx="1839479" cy="1607908"/>
          </a:xfrm>
          <a:ln>
            <a:solidFill>
              <a:schemeClr val="tx1"/>
            </a:solidFill>
          </a:ln>
        </p:spPr>
      </p:pic>
    </p:spTree>
    <p:extLst>
      <p:ext uri="{BB962C8B-B14F-4D97-AF65-F5344CB8AC3E}">
        <p14:creationId xmlns:p14="http://schemas.microsoft.com/office/powerpoint/2010/main" val="2852152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2C644E-3BDB-BE26-327F-6EB1B2F033C4}"/>
              </a:ext>
            </a:extLst>
          </p:cNvPr>
          <p:cNvSpPr>
            <a:spLocks noGrp="1"/>
          </p:cNvSpPr>
          <p:nvPr>
            <p:ph type="body" sz="quarter" idx="49"/>
          </p:nvPr>
        </p:nvSpPr>
        <p:spPr/>
        <p:txBody>
          <a:bodyPr/>
          <a:lstStyle/>
          <a:p>
            <a:r>
              <a:rPr lang="en-IE" dirty="0"/>
              <a:t>Prototype</a:t>
            </a:r>
          </a:p>
        </p:txBody>
      </p:sp>
      <p:sp>
        <p:nvSpPr>
          <p:cNvPr id="3" name="Text Placeholder 2">
            <a:extLst>
              <a:ext uri="{FF2B5EF4-FFF2-40B4-BE49-F238E27FC236}">
                <a16:creationId xmlns:a16="http://schemas.microsoft.com/office/drawing/2014/main" id="{06CA7140-FA10-8887-3971-BE0BA0CB5742}"/>
              </a:ext>
            </a:extLst>
          </p:cNvPr>
          <p:cNvSpPr>
            <a:spLocks noGrp="1"/>
          </p:cNvSpPr>
          <p:nvPr>
            <p:ph type="body" sz="quarter" idx="50"/>
          </p:nvPr>
        </p:nvSpPr>
        <p:spPr>
          <a:xfrm>
            <a:off x="3879841" y="1584007"/>
            <a:ext cx="7160273" cy="945874"/>
          </a:xfrm>
        </p:spPr>
        <p:txBody>
          <a:bodyPr/>
          <a:lstStyle/>
          <a:p>
            <a:pPr algn="just"/>
            <a:r>
              <a:rPr lang="en-GB" sz="2000" dirty="0"/>
              <a:t>Prototyping involves building tangible representations of selected ideas. These scaled-down versions, ranging from sketches to functional mock-ups, allow teams to visualise and communicate concepts effectively. Prototypes serve as artifacts for testing hypotheses and gathering feedback from users, informing further iterations.</a:t>
            </a:r>
          </a:p>
        </p:txBody>
      </p:sp>
      <p:sp>
        <p:nvSpPr>
          <p:cNvPr id="4" name="Text Placeholder 3">
            <a:extLst>
              <a:ext uri="{FF2B5EF4-FFF2-40B4-BE49-F238E27FC236}">
                <a16:creationId xmlns:a16="http://schemas.microsoft.com/office/drawing/2014/main" id="{9E77E1B6-93C5-1D40-00E9-C0509079BEF2}"/>
              </a:ext>
            </a:extLst>
          </p:cNvPr>
          <p:cNvSpPr>
            <a:spLocks noGrp="1"/>
          </p:cNvSpPr>
          <p:nvPr>
            <p:ph type="body" sz="quarter" idx="51"/>
          </p:nvPr>
        </p:nvSpPr>
        <p:spPr/>
        <p:txBody>
          <a:bodyPr/>
          <a:lstStyle/>
          <a:p>
            <a:r>
              <a:rPr lang="en-IE" dirty="0"/>
              <a:t>Test</a:t>
            </a:r>
          </a:p>
        </p:txBody>
      </p:sp>
      <p:sp>
        <p:nvSpPr>
          <p:cNvPr id="5" name="Text Placeholder 4">
            <a:extLst>
              <a:ext uri="{FF2B5EF4-FFF2-40B4-BE49-F238E27FC236}">
                <a16:creationId xmlns:a16="http://schemas.microsoft.com/office/drawing/2014/main" id="{AFFF572B-3D16-8DCC-DA9F-26EADD2831AD}"/>
              </a:ext>
            </a:extLst>
          </p:cNvPr>
          <p:cNvSpPr>
            <a:spLocks noGrp="1"/>
          </p:cNvSpPr>
          <p:nvPr>
            <p:ph type="body" sz="quarter" idx="52"/>
          </p:nvPr>
        </p:nvSpPr>
        <p:spPr>
          <a:xfrm>
            <a:off x="3879841" y="4212089"/>
            <a:ext cx="7160273" cy="945874"/>
          </a:xfrm>
        </p:spPr>
        <p:txBody>
          <a:bodyPr/>
          <a:lstStyle/>
          <a:p>
            <a:pPr algn="just"/>
            <a:r>
              <a:rPr lang="en-GB" sz="2000" dirty="0"/>
              <a:t>Testing is a critical phase where prototypes are evaluated by users in real-world scenarios. Through usability testing, user feedback sessions, and iterative refinement cycles, teams validate assumptions and refine solutions based on actual user experiences. Testing ensures that solutions meet user needs effectively and align with business objectives.</a:t>
            </a:r>
          </a:p>
        </p:txBody>
      </p:sp>
      <p:pic>
        <p:nvPicPr>
          <p:cNvPr id="11" name="Picture Placeholder 10" descr="Person using microscope">
            <a:extLst>
              <a:ext uri="{FF2B5EF4-FFF2-40B4-BE49-F238E27FC236}">
                <a16:creationId xmlns:a16="http://schemas.microsoft.com/office/drawing/2014/main" id="{C18429EE-75F4-6341-7D7C-0A02E6798779}"/>
              </a:ext>
            </a:extLst>
          </p:cNvPr>
          <p:cNvPicPr>
            <a:picLocks noGrp="1" noChangeAspect="1"/>
          </p:cNvPicPr>
          <p:nvPr>
            <p:ph type="pic" sz="quarter" idx="56"/>
          </p:nvPr>
        </p:nvPicPr>
        <p:blipFill>
          <a:blip r:embed="rId2" cstate="email">
            <a:extLst>
              <a:ext uri="{28A0092B-C50C-407E-A947-70E740481C1C}">
                <a14:useLocalDpi xmlns:a14="http://schemas.microsoft.com/office/drawing/2010/main"/>
              </a:ext>
            </a:extLst>
          </a:blip>
          <a:srcRect l="21954" r="21954"/>
          <a:stretch>
            <a:fillRect/>
          </a:stretch>
        </p:blipFill>
        <p:spPr/>
      </p:pic>
      <p:pic>
        <p:nvPicPr>
          <p:cNvPr id="9" name="Picture Placeholder 8" descr="Engineer using tablet in factory with industrial robots">
            <a:extLst>
              <a:ext uri="{FF2B5EF4-FFF2-40B4-BE49-F238E27FC236}">
                <a16:creationId xmlns:a16="http://schemas.microsoft.com/office/drawing/2014/main" id="{F5A6FE26-30D4-7AE2-1745-BD80E685A0C1}"/>
              </a:ext>
            </a:extLst>
          </p:cNvPr>
          <p:cNvPicPr>
            <a:picLocks noGrp="1" noChangeAspect="1"/>
          </p:cNvPicPr>
          <p:nvPr>
            <p:ph type="pic" sz="quarter" idx="57"/>
          </p:nvPr>
        </p:nvPicPr>
        <p:blipFill>
          <a:blip r:embed="rId3" cstate="email">
            <a:extLst>
              <a:ext uri="{28A0092B-C50C-407E-A947-70E740481C1C}">
                <a14:useLocalDpi xmlns:a14="http://schemas.microsoft.com/office/drawing/2010/main"/>
              </a:ext>
            </a:extLst>
          </a:blip>
          <a:srcRect l="11872" r="11872"/>
          <a:stretch>
            <a:fillRect/>
          </a:stretch>
        </p:blipFill>
        <p:spPr/>
      </p:pic>
    </p:spTree>
    <p:extLst>
      <p:ext uri="{BB962C8B-B14F-4D97-AF65-F5344CB8AC3E}">
        <p14:creationId xmlns:p14="http://schemas.microsoft.com/office/powerpoint/2010/main" val="245377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454742"/>
            <a:ext cx="10483431" cy="804265"/>
          </a:xfrm>
        </p:spPr>
        <p:txBody>
          <a:bodyPr/>
          <a:lstStyle/>
          <a:p>
            <a:r>
              <a:rPr lang="en-GB" dirty="0"/>
              <a:t>APPLYING DESIGN THINKING TO SUSTAINABILITY</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461394" y="1259007"/>
            <a:ext cx="10876315" cy="4439577"/>
          </a:xfrm>
        </p:spPr>
        <p:txBody>
          <a:bodyPr/>
          <a:lstStyle/>
          <a:p>
            <a:pPr algn="just"/>
            <a:r>
              <a:rPr lang="en-GB" sz="2200" dirty="0"/>
              <a:t>In the </a:t>
            </a:r>
            <a:r>
              <a:rPr lang="en-GB" sz="2200" b="1" dirty="0"/>
              <a:t>EMPATHY</a:t>
            </a:r>
            <a:r>
              <a:rPr lang="en-GB" sz="2200" dirty="0"/>
              <a:t> phase, explore techniques to deeply understand stakeholder needs and concerns.</a:t>
            </a:r>
          </a:p>
          <a:p>
            <a:pPr algn="just"/>
            <a:endParaRPr lang="en-GB" sz="1000" dirty="0"/>
          </a:p>
          <a:p>
            <a:pPr algn="just"/>
            <a:r>
              <a:rPr lang="en-GB" sz="2200" b="1" dirty="0"/>
              <a:t>Interviews: </a:t>
            </a:r>
            <a:r>
              <a:rPr lang="en-GB" sz="2200" dirty="0"/>
              <a:t>Conducting interviews allows us to engage directly with stakeholders, providing valuable insights into their experiences and viewpoints. By asking open-ended questions and actively listening, we can uncover underlying concerns and motivations.</a:t>
            </a:r>
          </a:p>
          <a:p>
            <a:pPr algn="just"/>
            <a:endParaRPr lang="en-GB" sz="1000" dirty="0"/>
          </a:p>
          <a:p>
            <a:pPr algn="just"/>
            <a:r>
              <a:rPr lang="en-GB" sz="2200" b="1" dirty="0"/>
              <a:t>Surveys: </a:t>
            </a:r>
            <a:r>
              <a:rPr lang="en-GB" sz="2200" dirty="0"/>
              <a:t>Surveys offer a scalable approach to gather feedback from a larger audience. Through carefully crafted survey questions, we can capture diverse perspectives and identify common themes or pain points.</a:t>
            </a:r>
          </a:p>
          <a:p>
            <a:pPr algn="just"/>
            <a:endParaRPr lang="en-GB" sz="1000" dirty="0"/>
          </a:p>
          <a:p>
            <a:pPr algn="just"/>
            <a:r>
              <a:rPr lang="en-GB" sz="2200" b="1" dirty="0"/>
              <a:t>Observational Studies: </a:t>
            </a:r>
            <a:r>
              <a:rPr lang="en-GB" sz="2200" dirty="0"/>
              <a:t>Observing stakeholders in their natural environment provides context-rich insights into their behaviours and interactions. By immersing ourselves in their surroundings, we can uncover unspoken needs and preferences.</a:t>
            </a:r>
          </a:p>
          <a:p>
            <a:pPr algn="just"/>
            <a:endParaRPr lang="en-GB" sz="1000" b="1" dirty="0"/>
          </a:p>
          <a:p>
            <a:pPr algn="just"/>
            <a:r>
              <a:rPr lang="en-GB" sz="2200" b="1" dirty="0"/>
              <a:t>Empathy Mapping: </a:t>
            </a:r>
            <a:r>
              <a:rPr lang="en-GB" sz="2200" dirty="0"/>
              <a:t>Empathy mapping involves visualising stakeholders' thoughts, feelings, and actions to develop a deeper understanding of their needs. By mapping out these dimensions, we can identify opportunities for empathy and connection.</a:t>
            </a:r>
          </a:p>
        </p:txBody>
      </p:sp>
    </p:spTree>
    <p:extLst>
      <p:ext uri="{BB962C8B-B14F-4D97-AF65-F5344CB8AC3E}">
        <p14:creationId xmlns:p14="http://schemas.microsoft.com/office/powerpoint/2010/main" val="2670770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287533" y="240332"/>
            <a:ext cx="4951851" cy="1279970"/>
          </a:xfrm>
        </p:spPr>
        <p:txBody>
          <a:bodyPr/>
          <a:lstStyle/>
          <a:p>
            <a:r>
              <a:rPr lang="en-GB" b="1" dirty="0"/>
              <a:t>ROLE OF EMPATHY</a:t>
            </a:r>
            <a:endParaRPr lang="en-GB"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287533" y="914865"/>
            <a:ext cx="5658934" cy="5553667"/>
          </a:xfrm>
          <a:solidFill>
            <a:schemeClr val="bg1"/>
          </a:solidFill>
        </p:spPr>
        <p:txBody>
          <a:bodyPr/>
          <a:lstStyle/>
          <a:p>
            <a:pPr algn="just"/>
            <a:r>
              <a:rPr lang="en-GB" sz="2000" dirty="0"/>
              <a:t>Empathy and user-centricity are fundamental to Design Thinking, enabling teams to deeply understand and address the needs, desires, and behaviours of end-users. </a:t>
            </a:r>
          </a:p>
          <a:p>
            <a:pPr algn="just"/>
            <a:endParaRPr lang="en-GB" sz="2000" b="1" dirty="0"/>
          </a:p>
          <a:p>
            <a:pPr algn="just"/>
            <a:r>
              <a:rPr lang="en-GB" sz="2000" b="1" dirty="0"/>
              <a:t>A User-centric approach</a:t>
            </a:r>
            <a:r>
              <a:rPr lang="en-GB" sz="2000" dirty="0"/>
              <a:t> ensures that the solutions developed are not just feasible and viable but also desirable from the user's perspective. By empathising with users, you gain empathy maps, personas, and journey maps, which serve as tools to distil insights and inform design decisions. </a:t>
            </a:r>
          </a:p>
          <a:p>
            <a:pPr algn="just"/>
            <a:endParaRPr lang="en-GB" sz="2000" dirty="0"/>
          </a:p>
          <a:p>
            <a:pPr algn="just"/>
            <a:r>
              <a:rPr lang="en-GB" sz="2000" dirty="0"/>
              <a:t>An </a:t>
            </a:r>
            <a:r>
              <a:rPr lang="en-GB" sz="2000" b="1" dirty="0"/>
              <a:t>Empathy Map </a:t>
            </a:r>
            <a:r>
              <a:rPr lang="en-GB" sz="2000" dirty="0"/>
              <a:t>is a key tool in this process, allowing teams to capture what users say, think, do, and feel. By mapping these aspects, teams gain valuable insights into user experiences, which guide the development of solutions. </a:t>
            </a:r>
            <a:r>
              <a:rPr lang="en-GB" sz="2000" dirty="0">
                <a:hlinkClick r:id="rId2"/>
              </a:rPr>
              <a:t>Check out a template for an Empathy Map here. </a:t>
            </a:r>
            <a:endParaRPr lang="en-GB" sz="2000" dirty="0"/>
          </a:p>
        </p:txBody>
      </p:sp>
      <p:sp>
        <p:nvSpPr>
          <p:cNvPr id="12" name="Text Placeholder 11">
            <a:extLst>
              <a:ext uri="{FF2B5EF4-FFF2-40B4-BE49-F238E27FC236}">
                <a16:creationId xmlns:a16="http://schemas.microsoft.com/office/drawing/2014/main" id="{5A16ABDA-3F84-2E4A-ACE6-166D1B9B231F}"/>
              </a:ext>
            </a:extLst>
          </p:cNvPr>
          <p:cNvSpPr>
            <a:spLocks noGrp="1"/>
          </p:cNvSpPr>
          <p:nvPr>
            <p:ph type="body" sz="quarter" idx="4294967295"/>
          </p:nvPr>
        </p:nvSpPr>
        <p:spPr>
          <a:xfrm rot="10800000">
            <a:off x="8123238" y="2452688"/>
            <a:ext cx="4068762" cy="138112"/>
          </a:xfrm>
        </p:spPr>
        <p:txBody>
          <a:bodyPr>
            <a:normAutofit fontScale="25000" lnSpcReduction="20000"/>
          </a:bodyPr>
          <a:lstStyle/>
          <a:p>
            <a:r>
              <a:rPr lang="en-US" dirty="0"/>
              <a:t>”</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25</a:t>
            </a:fld>
            <a:endParaRPr lang="en-US" sz="1291" dirty="0"/>
          </a:p>
        </p:txBody>
      </p:sp>
      <p:pic>
        <p:nvPicPr>
          <p:cNvPr id="5" name="Picture Placeholder 4" descr="Person holding hand">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1183603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257487" y="189970"/>
            <a:ext cx="5358455" cy="1279970"/>
          </a:xfrm>
        </p:spPr>
        <p:txBody>
          <a:bodyPr/>
          <a:lstStyle/>
          <a:p>
            <a:r>
              <a:rPr lang="en-GB" dirty="0"/>
              <a:t>DEVELOPING CREATIVE PROBLEM-SOLVING SKILLS</a:t>
            </a:r>
            <a:endParaRPr lang="en-US"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287532" y="1399420"/>
            <a:ext cx="5643365" cy="5102980"/>
          </a:xfrm>
          <a:solidFill>
            <a:schemeClr val="bg1"/>
          </a:solidFill>
        </p:spPr>
        <p:txBody>
          <a:bodyPr/>
          <a:lstStyle/>
          <a:p>
            <a:pPr algn="just"/>
            <a:r>
              <a:rPr lang="en-GB" sz="2000" dirty="0"/>
              <a:t>Design Thinking promotes creative problem-solving through a structured approach that blends divergent and convergent thinking strategies. </a:t>
            </a:r>
          </a:p>
          <a:p>
            <a:pPr algn="just"/>
            <a:endParaRPr lang="en-GB" sz="2000" dirty="0"/>
          </a:p>
          <a:p>
            <a:pPr algn="just"/>
            <a:r>
              <a:rPr lang="en-GB" sz="2000" b="1" dirty="0"/>
              <a:t>Exploring Ideas </a:t>
            </a:r>
            <a:r>
              <a:rPr lang="en-GB" sz="2000" dirty="0"/>
              <a:t>encourages contributors to generate a wide array of ideas without prematurely judging their potential or feasibility.</a:t>
            </a:r>
          </a:p>
          <a:p>
            <a:pPr algn="just"/>
            <a:endParaRPr lang="en-GB" sz="2000" dirty="0"/>
          </a:p>
          <a:p>
            <a:pPr algn="just"/>
            <a:r>
              <a:rPr lang="en-GB" sz="2000" dirty="0"/>
              <a:t>Once a range of ideas is generated, </a:t>
            </a:r>
            <a:r>
              <a:rPr lang="en-GB" sz="2000" b="1" dirty="0"/>
              <a:t>Selecting Ideas</a:t>
            </a:r>
            <a:r>
              <a:rPr lang="en-GB" sz="2000" dirty="0"/>
              <a:t> comes into play. This phase involves evaluating and selecting the most promising ideas for further development. </a:t>
            </a:r>
          </a:p>
          <a:p>
            <a:pPr algn="just"/>
            <a:endParaRPr lang="en-GB" sz="2000" dirty="0"/>
          </a:p>
          <a:p>
            <a:pPr algn="just"/>
            <a:r>
              <a:rPr lang="en-GB" sz="2000" dirty="0"/>
              <a:t>Techniques such as voting, prioritisation grids, and impact vs. feasibility analyses help teams identify solutions that align best with user insights and project objectives.</a:t>
            </a:r>
            <a:endParaRPr lang="en-US" sz="2000" dirty="0"/>
          </a:p>
        </p:txBody>
      </p:sp>
      <p:sp>
        <p:nvSpPr>
          <p:cNvPr id="12" name="Text Placeholder 11">
            <a:extLst>
              <a:ext uri="{FF2B5EF4-FFF2-40B4-BE49-F238E27FC236}">
                <a16:creationId xmlns:a16="http://schemas.microsoft.com/office/drawing/2014/main" id="{5A16ABDA-3F84-2E4A-ACE6-166D1B9B231F}"/>
              </a:ext>
            </a:extLst>
          </p:cNvPr>
          <p:cNvSpPr>
            <a:spLocks noGrp="1"/>
          </p:cNvSpPr>
          <p:nvPr>
            <p:ph type="body" sz="quarter" idx="4294967295"/>
          </p:nvPr>
        </p:nvSpPr>
        <p:spPr>
          <a:xfrm rot="10800000">
            <a:off x="8123238" y="2452688"/>
            <a:ext cx="4068762" cy="138112"/>
          </a:xfrm>
        </p:spPr>
        <p:txBody>
          <a:bodyPr>
            <a:normAutofit fontScale="25000" lnSpcReduction="20000"/>
          </a:bodyPr>
          <a:lstStyle/>
          <a:p>
            <a:r>
              <a:rPr lang="en-US" dirty="0"/>
              <a:t>”</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26</a:t>
            </a:fld>
            <a:endParaRPr lang="en-US" sz="1291" dirty="0"/>
          </a:p>
        </p:txBody>
      </p:sp>
      <p:pic>
        <p:nvPicPr>
          <p:cNvPr id="5" name="Picture Placeholder 4" descr="Business man pulling a block from Jenga tower">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3381762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271850"/>
            <a:ext cx="5298867" cy="1279970"/>
          </a:xfrm>
        </p:spPr>
        <p:txBody>
          <a:bodyPr/>
          <a:lstStyle/>
          <a:p>
            <a:r>
              <a:rPr lang="en-GB" dirty="0"/>
              <a:t>DEVELOPING CREATIVE PROBLEM-SOLVING SKILLS</a:t>
            </a:r>
            <a:endParaRPr lang="en-US"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27466" y="1677798"/>
            <a:ext cx="5188476" cy="4350247"/>
          </a:xfrm>
        </p:spPr>
        <p:txBody>
          <a:bodyPr/>
          <a:lstStyle/>
          <a:p>
            <a:pPr algn="just"/>
            <a:r>
              <a:rPr lang="en-GB" sz="2000" b="1" dirty="0"/>
              <a:t>Visual thinking </a:t>
            </a:r>
            <a:r>
              <a:rPr lang="en-GB" sz="2000" dirty="0"/>
              <a:t>is another essential skill in Design Thinking, where teams use sketches, diagrams, and storyboards to visualise concepts and communicate ideas effectively. </a:t>
            </a:r>
          </a:p>
          <a:p>
            <a:pPr algn="just"/>
            <a:endParaRPr lang="en-GB" sz="2000" dirty="0"/>
          </a:p>
          <a:p>
            <a:pPr algn="just"/>
            <a:r>
              <a:rPr lang="en-GB" sz="2000" dirty="0"/>
              <a:t>These visual representations not only facilitate clearer communication within teams but also aid in gathering feedback from stakeholders and users, creating step-by-step refinement and improvement of solutions.</a:t>
            </a:r>
          </a:p>
          <a:p>
            <a:pPr algn="just"/>
            <a:endParaRPr lang="en-GB" sz="2000" dirty="0"/>
          </a:p>
          <a:p>
            <a:pPr algn="just"/>
            <a:r>
              <a:rPr lang="en-GB" sz="2000" b="1" dirty="0"/>
              <a:t>Critical thinking </a:t>
            </a:r>
            <a:r>
              <a:rPr lang="en-GB" sz="2000" dirty="0"/>
              <a:t>is ingrained throughout the Design Thinking process, guiding teams to evaluate ideas objectively based on user insights, technical feasibility, and business viability. </a:t>
            </a:r>
            <a:endParaRPr lang="en-US" sz="20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27</a:t>
            </a:fld>
            <a:endParaRPr lang="en-US" sz="1291" dirty="0"/>
          </a:p>
        </p:txBody>
      </p:sp>
      <p:pic>
        <p:nvPicPr>
          <p:cNvPr id="5" name="Picture Placeholder 4" descr="Hedge maze">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682241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16117" y="271850"/>
            <a:ext cx="4951851" cy="1279970"/>
          </a:xfrm>
        </p:spPr>
        <p:txBody>
          <a:bodyPr/>
          <a:lstStyle/>
          <a:p>
            <a:r>
              <a:rPr lang="en-GB" b="1" dirty="0"/>
              <a:t>PROTOTYPING AND TESTING TECHNIQUES</a:t>
            </a:r>
            <a:endParaRPr lang="en-GB"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316117" y="1551820"/>
            <a:ext cx="5638816" cy="4908352"/>
          </a:xfrm>
          <a:solidFill>
            <a:schemeClr val="bg1"/>
          </a:solidFill>
        </p:spPr>
        <p:txBody>
          <a:bodyPr/>
          <a:lstStyle/>
          <a:p>
            <a:pPr algn="just"/>
            <a:r>
              <a:rPr lang="en-GB" sz="2000" dirty="0"/>
              <a:t>Prototyping and testing are pivotal stages in the Design Thinking process, enabling teams to transform ideas into tangible solutions and gather actionable feedback early in the development cycle. </a:t>
            </a:r>
          </a:p>
          <a:p>
            <a:pPr algn="just"/>
            <a:endParaRPr lang="en-GB" sz="2000" b="1" dirty="0"/>
          </a:p>
          <a:p>
            <a:pPr algn="just"/>
            <a:r>
              <a:rPr lang="en-GB" sz="2000" b="1" dirty="0"/>
              <a:t>Prototypes</a:t>
            </a:r>
            <a:r>
              <a:rPr lang="en-GB" sz="2000" dirty="0"/>
              <a:t> range from low-fidelity representations, such as sketches or paper prototypes, to high-fidelity models that simulate the functionality and user experience of the final product.</a:t>
            </a:r>
          </a:p>
          <a:p>
            <a:pPr algn="just"/>
            <a:endParaRPr lang="en-GB" sz="2000" dirty="0"/>
          </a:p>
          <a:p>
            <a:pPr algn="just"/>
            <a:r>
              <a:rPr lang="en-GB" sz="2000" dirty="0"/>
              <a:t>The repetitive nature of prototyping allows teams to quickly explore multiple design alternatives, identify strengths and weaknesses, and refine solutions based on user feedback and testing outcomes. </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28</a:t>
            </a:fld>
            <a:endParaRPr lang="en-US" sz="1291" dirty="0"/>
          </a:p>
        </p:txBody>
      </p:sp>
      <p:pic>
        <p:nvPicPr>
          <p:cNvPr id="5" name="Picture Placeholder 4" descr="Student in robotics class testing vehicle on test track">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17656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271850"/>
            <a:ext cx="4951851" cy="1279970"/>
          </a:xfrm>
        </p:spPr>
        <p:txBody>
          <a:bodyPr/>
          <a:lstStyle/>
          <a:p>
            <a:r>
              <a:rPr lang="en-GB" b="1" dirty="0"/>
              <a:t>PROTOTYPING AND TESTING TECHNIQUES</a:t>
            </a:r>
            <a:endParaRPr lang="en-GB"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27465" y="1677798"/>
            <a:ext cx="5121067" cy="4350247"/>
          </a:xfrm>
        </p:spPr>
        <p:txBody>
          <a:bodyPr/>
          <a:lstStyle/>
          <a:p>
            <a:pPr algn="just"/>
            <a:r>
              <a:rPr lang="en-GB" sz="2000" b="1" dirty="0"/>
              <a:t>User testing</a:t>
            </a:r>
            <a:r>
              <a:rPr lang="en-GB" sz="2000" dirty="0"/>
              <a:t> involves observing users interact with prototypes to understand their behaviour, preferences, and pain points. This direct engagement provides valuable insights that inform subsequent versions and improvements.</a:t>
            </a:r>
          </a:p>
          <a:p>
            <a:pPr algn="just"/>
            <a:endParaRPr lang="en-GB" sz="2000" dirty="0"/>
          </a:p>
          <a:p>
            <a:pPr algn="just"/>
            <a:r>
              <a:rPr lang="en-GB" sz="2000" b="1" dirty="0"/>
              <a:t>Usability testing</a:t>
            </a:r>
            <a:r>
              <a:rPr lang="en-GB" sz="2000" dirty="0"/>
              <a:t> evaluates the ease of use and user experience of prototypes, ensuring that the final solution meets usability standards and enhances user satisfaction. </a:t>
            </a:r>
          </a:p>
          <a:p>
            <a:pPr algn="just"/>
            <a:endParaRPr lang="en-GB" sz="2000" b="1" dirty="0"/>
          </a:p>
          <a:p>
            <a:pPr algn="just"/>
            <a:r>
              <a:rPr lang="en-GB" sz="2000" b="1" dirty="0"/>
              <a:t>Feedback sessions</a:t>
            </a:r>
            <a:r>
              <a:rPr lang="en-GB" sz="2000" dirty="0"/>
              <a:t> with stakeholders and end-users gather qualitative insights, validating assumptions and guiding further refinements in the design.</a:t>
            </a:r>
          </a:p>
          <a:p>
            <a:pPr algn="just"/>
            <a:endParaRPr lang="en-GB"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29</a:t>
            </a:fld>
            <a:endParaRPr lang="en-US" sz="1291" dirty="0"/>
          </a:p>
        </p:txBody>
      </p:sp>
      <p:pic>
        <p:nvPicPr>
          <p:cNvPr id="5" name="Picture Placeholder 4" descr="Engineer using tablet in factory with industrial robots">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1694392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Light bulb on green grass">
            <a:extLst>
              <a:ext uri="{FF2B5EF4-FFF2-40B4-BE49-F238E27FC236}">
                <a16:creationId xmlns:a16="http://schemas.microsoft.com/office/drawing/2014/main" id="{D585FF53-1C9A-303D-7A56-C0B1938D92FB}"/>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p:blipFill>
        <p:spPr>
          <a:xfrm>
            <a:off x="-1" y="774915"/>
            <a:ext cx="7377194" cy="4244425"/>
          </a:xfrm>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a:xfrm>
            <a:off x="8503936" y="1160888"/>
            <a:ext cx="3113515" cy="2850370"/>
          </a:xfrm>
        </p:spPr>
        <p:txBody>
          <a:bodyPr/>
          <a:lstStyle/>
          <a:p>
            <a:r>
              <a:rPr lang="en-US" b="1" dirty="0"/>
              <a:t>INTRODUCTION TO INNOVATION FOR SUSTAINABILITY</a:t>
            </a:r>
          </a:p>
        </p:txBody>
      </p:sp>
      <p:sp>
        <p:nvSpPr>
          <p:cNvPr id="15" name="Text Placeholder 14">
            <a:extLst>
              <a:ext uri="{FF2B5EF4-FFF2-40B4-BE49-F238E27FC236}">
                <a16:creationId xmlns:a16="http://schemas.microsoft.com/office/drawing/2014/main" id="{911AB0B7-8D8D-F215-D9F9-18AED9854EFF}"/>
              </a:ext>
            </a:extLst>
          </p:cNvPr>
          <p:cNvSpPr>
            <a:spLocks noGrp="1"/>
          </p:cNvSpPr>
          <p:nvPr>
            <p:ph type="body" sz="quarter" idx="20"/>
          </p:nvPr>
        </p:nvSpPr>
        <p:spPr/>
        <p:txBody>
          <a:bodyPr/>
          <a:lstStyle/>
          <a:p>
            <a:r>
              <a:rPr lang="en-US" dirty="0"/>
              <a:t>01</a:t>
            </a:r>
          </a:p>
        </p:txBody>
      </p:sp>
      <p:grpSp>
        <p:nvGrpSpPr>
          <p:cNvPr id="7" name="Group 6">
            <a:extLst>
              <a:ext uri="{FF2B5EF4-FFF2-40B4-BE49-F238E27FC236}">
                <a16:creationId xmlns:a16="http://schemas.microsoft.com/office/drawing/2014/main" id="{F31449E5-CE69-B7F0-D978-C0BC19A4EED8}"/>
              </a:ext>
            </a:extLst>
          </p:cNvPr>
          <p:cNvGrpSpPr/>
          <p:nvPr/>
        </p:nvGrpSpPr>
        <p:grpSpPr>
          <a:xfrm rot="5400000">
            <a:off x="-1445174" y="567935"/>
            <a:ext cx="5074615" cy="2369127"/>
            <a:chOff x="-1871944" y="1778846"/>
            <a:chExt cx="1736764" cy="810823"/>
          </a:xfrm>
          <a:solidFill>
            <a:schemeClr val="bg1">
              <a:alpha val="56867"/>
            </a:schemeClr>
          </a:solidFill>
        </p:grpSpPr>
        <p:sp>
          <p:nvSpPr>
            <p:cNvPr id="8" name="Freeform 7">
              <a:extLst>
                <a:ext uri="{FF2B5EF4-FFF2-40B4-BE49-F238E27FC236}">
                  <a16:creationId xmlns:a16="http://schemas.microsoft.com/office/drawing/2014/main" id="{AECCB747-8A20-F339-E2FA-BC8DE29721C9}"/>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160367A9-2062-9510-5DCE-4BC1BF1DD01B}"/>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93C4B50-F1FE-53D0-775A-A39AC65EAAAA}"/>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33B787A-E374-70ED-BCB3-81F3ADD424C9}"/>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9FBD5E5D-9168-AB45-E13E-CFAF9F4F1104}"/>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F6B73F2-9158-B177-3E0C-46125D0D50DC}"/>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3218203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6661D6-D865-4D65-1E20-E9FBED74117D}"/>
              </a:ext>
            </a:extLst>
          </p:cNvPr>
          <p:cNvSpPr>
            <a:spLocks noGrp="1"/>
          </p:cNvSpPr>
          <p:nvPr>
            <p:ph type="body" sz="quarter" idx="30"/>
          </p:nvPr>
        </p:nvSpPr>
        <p:spPr/>
        <p:txBody>
          <a:bodyPr/>
          <a:lstStyle/>
          <a:p>
            <a:r>
              <a:rPr lang="en-GB" sz="3600" b="1" dirty="0"/>
              <a:t>Creativity and Innovation</a:t>
            </a:r>
            <a:endParaRPr lang="en-GB" sz="3600" dirty="0"/>
          </a:p>
          <a:p>
            <a:endParaRPr lang="en-IE" dirty="0"/>
          </a:p>
        </p:txBody>
      </p:sp>
      <p:sp>
        <p:nvSpPr>
          <p:cNvPr id="3" name="Text Placeholder 2">
            <a:extLst>
              <a:ext uri="{FF2B5EF4-FFF2-40B4-BE49-F238E27FC236}">
                <a16:creationId xmlns:a16="http://schemas.microsoft.com/office/drawing/2014/main" id="{9BC972A0-3F85-1E08-2DEA-B3E5E5F42040}"/>
              </a:ext>
            </a:extLst>
          </p:cNvPr>
          <p:cNvSpPr>
            <a:spLocks noGrp="1"/>
          </p:cNvSpPr>
          <p:nvPr>
            <p:ph type="body" sz="quarter" idx="48"/>
          </p:nvPr>
        </p:nvSpPr>
        <p:spPr/>
        <p:txBody>
          <a:bodyPr/>
          <a:lstStyle/>
          <a:p>
            <a:pPr algn="just"/>
            <a:r>
              <a:rPr lang="en-GB" sz="2000" dirty="0"/>
              <a:t>Design Thinking creates a culture of creativity and innovation by creating an environment where diverse perspectives, experimentation, and risk-taking are encouraged and valued. </a:t>
            </a:r>
            <a:r>
              <a:rPr lang="en-GB" sz="2000" b="1" dirty="0"/>
              <a:t>Creating an open environment</a:t>
            </a:r>
            <a:r>
              <a:rPr lang="en-GB" sz="2000" dirty="0"/>
              <a:t> is foundational, where teams feel empowered to voice ideas, challenge assumptions, and explore unconventional solutions without fear of judgment.</a:t>
            </a:r>
          </a:p>
          <a:p>
            <a:pPr algn="just"/>
            <a:endParaRPr lang="en-GB" sz="2000" dirty="0"/>
          </a:p>
          <a:p>
            <a:pPr algn="just"/>
            <a:r>
              <a:rPr lang="en-GB" sz="2000" b="1" dirty="0"/>
              <a:t>Cross-disciplinary collaboration</a:t>
            </a:r>
            <a:r>
              <a:rPr lang="en-GB" sz="2000" dirty="0"/>
              <a:t> is central to Design Thinking, using the expertise and insights of individuals from various disciplines and backgrounds. This collaborative approach sparks creativity by integrating different viewpoints, knowledge bases, and problem-solving strategies, leading to more holistic and innovative solutions.</a:t>
            </a:r>
          </a:p>
          <a:p>
            <a:pPr algn="just"/>
            <a:endParaRPr lang="en-GB" sz="2000" dirty="0"/>
          </a:p>
          <a:p>
            <a:pPr algn="just"/>
            <a:r>
              <a:rPr lang="en-GB" sz="2000" dirty="0"/>
              <a:t>Embracing </a:t>
            </a:r>
            <a:r>
              <a:rPr lang="en-GB" sz="2000" b="1" dirty="0"/>
              <a:t>risk-taking</a:t>
            </a:r>
            <a:r>
              <a:rPr lang="en-GB" sz="2000" dirty="0"/>
              <a:t> is essential in Design Thinking, where failure is viewed as a natural part of the iterative process rather than a setback. Teams learn from setbacks, refine their approaches, and pivot when necessary to drive innovation forward. This mindset encourages continuous learning, adaptation, and improvement, fostering a culture where breakthrough ideas can flourish.</a:t>
            </a:r>
          </a:p>
          <a:p>
            <a:pPr algn="just"/>
            <a:endParaRPr lang="en-IE" sz="2000" dirty="0"/>
          </a:p>
        </p:txBody>
      </p:sp>
      <p:grpSp>
        <p:nvGrpSpPr>
          <p:cNvPr id="4" name="Graphic 3">
            <a:extLst>
              <a:ext uri="{FF2B5EF4-FFF2-40B4-BE49-F238E27FC236}">
                <a16:creationId xmlns:a16="http://schemas.microsoft.com/office/drawing/2014/main" id="{730B7B6C-3964-0E61-A11D-9999619D5550}"/>
              </a:ext>
            </a:extLst>
          </p:cNvPr>
          <p:cNvGrpSpPr/>
          <p:nvPr/>
        </p:nvGrpSpPr>
        <p:grpSpPr>
          <a:xfrm>
            <a:off x="10099485" y="686171"/>
            <a:ext cx="1088878" cy="1111078"/>
            <a:chOff x="8424689" y="5374597"/>
            <a:chExt cx="1088878" cy="1111078"/>
          </a:xfrm>
          <a:solidFill>
            <a:srgbClr val="0F486D"/>
          </a:solidFill>
        </p:grpSpPr>
        <p:sp>
          <p:nvSpPr>
            <p:cNvPr id="5" name="Freeform 1258">
              <a:extLst>
                <a:ext uri="{FF2B5EF4-FFF2-40B4-BE49-F238E27FC236}">
                  <a16:creationId xmlns:a16="http://schemas.microsoft.com/office/drawing/2014/main" id="{9D347F4E-B9F0-1263-C47F-3DE1275EB731}"/>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99F27"/>
            </a:solidFill>
            <a:ln w="27426" cap="flat">
              <a:noFill/>
              <a:prstDash val="solid"/>
              <a:miter/>
            </a:ln>
          </p:spPr>
          <p:txBody>
            <a:bodyPr rtlCol="0" anchor="ctr"/>
            <a:lstStyle/>
            <a:p>
              <a:endParaRPr lang="en-US"/>
            </a:p>
          </p:txBody>
        </p:sp>
        <p:grpSp>
          <p:nvGrpSpPr>
            <p:cNvPr id="6" name="Graphic 3">
              <a:extLst>
                <a:ext uri="{FF2B5EF4-FFF2-40B4-BE49-F238E27FC236}">
                  <a16:creationId xmlns:a16="http://schemas.microsoft.com/office/drawing/2014/main" id="{B4C30989-39F6-5F39-933F-C8BD28BD7C64}"/>
                </a:ext>
              </a:extLst>
            </p:cNvPr>
            <p:cNvGrpSpPr/>
            <p:nvPr/>
          </p:nvGrpSpPr>
          <p:grpSpPr>
            <a:xfrm>
              <a:off x="8424689" y="5374597"/>
              <a:ext cx="1088878" cy="1111078"/>
              <a:chOff x="8424689" y="5374597"/>
              <a:chExt cx="1088878" cy="1111078"/>
            </a:xfrm>
            <a:grpFill/>
          </p:grpSpPr>
          <p:grpSp>
            <p:nvGrpSpPr>
              <p:cNvPr id="7" name="Graphic 3">
                <a:extLst>
                  <a:ext uri="{FF2B5EF4-FFF2-40B4-BE49-F238E27FC236}">
                    <a16:creationId xmlns:a16="http://schemas.microsoft.com/office/drawing/2014/main" id="{867A8CA3-3CF1-3425-9312-132C45DEF6DE}"/>
                  </a:ext>
                </a:extLst>
              </p:cNvPr>
              <p:cNvGrpSpPr/>
              <p:nvPr/>
            </p:nvGrpSpPr>
            <p:grpSpPr>
              <a:xfrm>
                <a:off x="8424689" y="5374597"/>
                <a:ext cx="943956" cy="1111078"/>
                <a:chOff x="8424689" y="5374597"/>
                <a:chExt cx="943956" cy="1111078"/>
              </a:xfrm>
              <a:grpFill/>
            </p:grpSpPr>
            <p:sp>
              <p:nvSpPr>
                <p:cNvPr id="17" name="Freeform 1270">
                  <a:extLst>
                    <a:ext uri="{FF2B5EF4-FFF2-40B4-BE49-F238E27FC236}">
                      <a16:creationId xmlns:a16="http://schemas.microsoft.com/office/drawing/2014/main" id="{E543A592-9339-1F37-9F20-11FF88D85334}"/>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18" name="Freeform 1271">
                  <a:extLst>
                    <a:ext uri="{FF2B5EF4-FFF2-40B4-BE49-F238E27FC236}">
                      <a16:creationId xmlns:a16="http://schemas.microsoft.com/office/drawing/2014/main" id="{A0F976CD-CBB6-4B2E-C939-FB15C001F1F6}"/>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8" name="Freeform 1261">
                <a:extLst>
                  <a:ext uri="{FF2B5EF4-FFF2-40B4-BE49-F238E27FC236}">
                    <a16:creationId xmlns:a16="http://schemas.microsoft.com/office/drawing/2014/main" id="{DA45E857-5776-745B-65D4-051B2A088209}"/>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9" name="Freeform 1262">
                <a:extLst>
                  <a:ext uri="{FF2B5EF4-FFF2-40B4-BE49-F238E27FC236}">
                    <a16:creationId xmlns:a16="http://schemas.microsoft.com/office/drawing/2014/main" id="{9500A39D-97A1-D527-3003-4A5C5003F353}"/>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10" name="Freeform 1263">
                <a:extLst>
                  <a:ext uri="{FF2B5EF4-FFF2-40B4-BE49-F238E27FC236}">
                    <a16:creationId xmlns:a16="http://schemas.microsoft.com/office/drawing/2014/main" id="{4E7CE471-5D84-F222-34FE-DE41B807DF62}"/>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11" name="Freeform 1264">
                <a:extLst>
                  <a:ext uri="{FF2B5EF4-FFF2-40B4-BE49-F238E27FC236}">
                    <a16:creationId xmlns:a16="http://schemas.microsoft.com/office/drawing/2014/main" id="{4C7C1D39-063B-35C0-9B75-B02B3E762984}"/>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12" name="Freeform 1265">
                <a:extLst>
                  <a:ext uri="{FF2B5EF4-FFF2-40B4-BE49-F238E27FC236}">
                    <a16:creationId xmlns:a16="http://schemas.microsoft.com/office/drawing/2014/main" id="{C161AAA8-7FE9-A1C1-2FD1-B9112A82F171}"/>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13" name="Freeform 1266">
                <a:extLst>
                  <a:ext uri="{FF2B5EF4-FFF2-40B4-BE49-F238E27FC236}">
                    <a16:creationId xmlns:a16="http://schemas.microsoft.com/office/drawing/2014/main" id="{8130621C-AF79-362D-8523-FE6144E20EB3}"/>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14" name="Freeform 1267">
                <a:extLst>
                  <a:ext uri="{FF2B5EF4-FFF2-40B4-BE49-F238E27FC236}">
                    <a16:creationId xmlns:a16="http://schemas.microsoft.com/office/drawing/2014/main" id="{60F01A97-D451-9200-4648-54FA8D89B7AD}"/>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15" name="Freeform 1268">
                <a:extLst>
                  <a:ext uri="{FF2B5EF4-FFF2-40B4-BE49-F238E27FC236}">
                    <a16:creationId xmlns:a16="http://schemas.microsoft.com/office/drawing/2014/main" id="{90B6905D-2772-EC1A-F387-A1D2E0953609}"/>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16" name="Freeform 1269">
                <a:extLst>
                  <a:ext uri="{FF2B5EF4-FFF2-40B4-BE49-F238E27FC236}">
                    <a16:creationId xmlns:a16="http://schemas.microsoft.com/office/drawing/2014/main" id="{7ECF04CE-82A2-DA19-7A91-284B4E580E2E}"/>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794289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6661D6-D865-4D65-1E20-E9FBED74117D}"/>
              </a:ext>
            </a:extLst>
          </p:cNvPr>
          <p:cNvSpPr>
            <a:spLocks noGrp="1"/>
          </p:cNvSpPr>
          <p:nvPr>
            <p:ph type="body" sz="quarter" idx="30"/>
          </p:nvPr>
        </p:nvSpPr>
        <p:spPr/>
        <p:txBody>
          <a:bodyPr/>
          <a:lstStyle/>
          <a:p>
            <a:r>
              <a:rPr lang="en-GB" sz="3600" b="1" dirty="0"/>
              <a:t>Enhancing Collaboration and Teamwork</a:t>
            </a:r>
            <a:endParaRPr lang="en-GB" sz="3600" dirty="0"/>
          </a:p>
        </p:txBody>
      </p:sp>
      <p:sp>
        <p:nvSpPr>
          <p:cNvPr id="3" name="Text Placeholder 2">
            <a:extLst>
              <a:ext uri="{FF2B5EF4-FFF2-40B4-BE49-F238E27FC236}">
                <a16:creationId xmlns:a16="http://schemas.microsoft.com/office/drawing/2014/main" id="{9BC972A0-3F85-1E08-2DEA-B3E5E5F42040}"/>
              </a:ext>
            </a:extLst>
          </p:cNvPr>
          <p:cNvSpPr>
            <a:spLocks noGrp="1"/>
          </p:cNvSpPr>
          <p:nvPr>
            <p:ph type="body" sz="quarter" idx="48"/>
          </p:nvPr>
        </p:nvSpPr>
        <p:spPr/>
        <p:txBody>
          <a:bodyPr/>
          <a:lstStyle/>
          <a:p>
            <a:pPr algn="just"/>
            <a:r>
              <a:rPr lang="en-GB" sz="2000" dirty="0"/>
              <a:t>Design Thinking promotes effective collaboration and teamwork through structured methodologies and practices that emphasise communication, empathy, and co-creation. </a:t>
            </a:r>
            <a:r>
              <a:rPr lang="en-GB" sz="2000" b="1" dirty="0"/>
              <a:t>Diverse teams</a:t>
            </a:r>
            <a:r>
              <a:rPr lang="en-GB" sz="2000" dirty="0"/>
              <a:t> bring together individuals with diverse skills and expertise, enabling a comprehensive approach to problem-solving that considers technical feasibility, user needs, and business objectives.</a:t>
            </a:r>
          </a:p>
          <a:p>
            <a:pPr algn="just"/>
            <a:endParaRPr lang="en-GB" sz="2000" dirty="0"/>
          </a:p>
          <a:p>
            <a:pPr algn="just"/>
            <a:r>
              <a:rPr lang="en-GB" sz="2000" b="1" dirty="0"/>
              <a:t>Co-creation</a:t>
            </a:r>
            <a:r>
              <a:rPr lang="en-GB" sz="2000" dirty="0"/>
              <a:t> involves actively involving stakeholders, end-users, and subject matter experts in the design process from ideation to prototyping and testing. This collaborative approach ensures that the solutions developed are aligned with user expectations, needs, and preferences, enhancing their adoption and success in the market.</a:t>
            </a:r>
          </a:p>
          <a:p>
            <a:pPr algn="just"/>
            <a:endParaRPr lang="en-GB" sz="2000" dirty="0"/>
          </a:p>
          <a:p>
            <a:pPr algn="just"/>
            <a:r>
              <a:rPr lang="en-GB" sz="2000" b="1" dirty="0"/>
              <a:t>Constant feedback</a:t>
            </a:r>
            <a:r>
              <a:rPr lang="en-GB" sz="2000" dirty="0"/>
              <a:t> is integral to Design Thinking, where teams continuously share ideas, solicit input, and refine solutions collaboratively. This process not only improves the quality of solutions but also strengthens teamwork by creating a shared sense of ownership and commitment to achieving common goals.</a:t>
            </a:r>
          </a:p>
        </p:txBody>
      </p:sp>
      <p:grpSp>
        <p:nvGrpSpPr>
          <p:cNvPr id="4" name="Group 3">
            <a:extLst>
              <a:ext uri="{FF2B5EF4-FFF2-40B4-BE49-F238E27FC236}">
                <a16:creationId xmlns:a16="http://schemas.microsoft.com/office/drawing/2014/main" id="{C10F6287-7E61-660D-41BA-FD2F79066540}"/>
              </a:ext>
            </a:extLst>
          </p:cNvPr>
          <p:cNvGrpSpPr/>
          <p:nvPr/>
        </p:nvGrpSpPr>
        <p:grpSpPr>
          <a:xfrm>
            <a:off x="10229737" y="681356"/>
            <a:ext cx="1086135" cy="968195"/>
            <a:chOff x="4422991" y="1951890"/>
            <a:chExt cx="1086135" cy="968195"/>
          </a:xfrm>
          <a:solidFill>
            <a:srgbClr val="0F486D"/>
          </a:solidFill>
        </p:grpSpPr>
        <p:sp>
          <p:nvSpPr>
            <p:cNvPr id="5" name="Freeform 1486">
              <a:extLst>
                <a:ext uri="{FF2B5EF4-FFF2-40B4-BE49-F238E27FC236}">
                  <a16:creationId xmlns:a16="http://schemas.microsoft.com/office/drawing/2014/main" id="{1C5569E3-1AAD-1EE0-9244-A7124E26D04E}"/>
                </a:ext>
              </a:extLst>
            </p:cNvPr>
            <p:cNvSpPr/>
            <p:nvPr/>
          </p:nvSpPr>
          <p:spPr>
            <a:xfrm>
              <a:off x="4422991" y="1951890"/>
              <a:ext cx="1086135" cy="968195"/>
            </a:xfrm>
            <a:custGeom>
              <a:avLst/>
              <a:gdLst>
                <a:gd name="connsiteX0" fmla="*/ 704891 w 1086135"/>
                <a:gd name="connsiteY0" fmla="*/ 315418 h 968195"/>
                <a:gd name="connsiteX1" fmla="*/ 682949 w 1086135"/>
                <a:gd name="connsiteY1" fmla="*/ 293475 h 968195"/>
                <a:gd name="connsiteX2" fmla="*/ 614380 w 1086135"/>
                <a:gd name="connsiteY2" fmla="*/ 296218 h 968195"/>
                <a:gd name="connsiteX3" fmla="*/ 600666 w 1086135"/>
                <a:gd name="connsiteY3" fmla="*/ 329131 h 968195"/>
                <a:gd name="connsiteX4" fmla="*/ 614380 w 1086135"/>
                <a:gd name="connsiteY4" fmla="*/ 362045 h 968195"/>
                <a:gd name="connsiteX5" fmla="*/ 633579 w 1086135"/>
                <a:gd name="connsiteY5" fmla="*/ 381244 h 968195"/>
                <a:gd name="connsiteX6" fmla="*/ 658265 w 1086135"/>
                <a:gd name="connsiteY6" fmla="*/ 403186 h 968195"/>
                <a:gd name="connsiteX7" fmla="*/ 715862 w 1086135"/>
                <a:gd name="connsiteY7" fmla="*/ 458041 h 968195"/>
                <a:gd name="connsiteX8" fmla="*/ 748776 w 1086135"/>
                <a:gd name="connsiteY8" fmla="*/ 471755 h 968195"/>
                <a:gd name="connsiteX9" fmla="*/ 751519 w 1086135"/>
                <a:gd name="connsiteY9" fmla="*/ 471755 h 968195"/>
                <a:gd name="connsiteX10" fmla="*/ 784431 w 1086135"/>
                <a:gd name="connsiteY10" fmla="*/ 455299 h 968195"/>
                <a:gd name="connsiteX11" fmla="*/ 795403 w 1086135"/>
                <a:gd name="connsiteY11" fmla="*/ 441585 h 968195"/>
                <a:gd name="connsiteX12" fmla="*/ 795403 w 1086135"/>
                <a:gd name="connsiteY12" fmla="*/ 490955 h 968195"/>
                <a:gd name="connsiteX13" fmla="*/ 795403 w 1086135"/>
                <a:gd name="connsiteY13" fmla="*/ 493697 h 968195"/>
                <a:gd name="connsiteX14" fmla="*/ 809117 w 1086135"/>
                <a:gd name="connsiteY14" fmla="*/ 562266 h 968195"/>
                <a:gd name="connsiteX15" fmla="*/ 817345 w 1086135"/>
                <a:gd name="connsiteY15" fmla="*/ 650035 h 968195"/>
                <a:gd name="connsiteX16" fmla="*/ 817345 w 1086135"/>
                <a:gd name="connsiteY16" fmla="*/ 806372 h 968195"/>
                <a:gd name="connsiteX17" fmla="*/ 767975 w 1086135"/>
                <a:gd name="connsiteY17" fmla="*/ 863970 h 968195"/>
                <a:gd name="connsiteX18" fmla="*/ 767975 w 1086135"/>
                <a:gd name="connsiteY18" fmla="*/ 872198 h 968195"/>
                <a:gd name="connsiteX19" fmla="*/ 304447 w 1086135"/>
                <a:gd name="connsiteY19" fmla="*/ 872198 h 968195"/>
                <a:gd name="connsiteX20" fmla="*/ 304447 w 1086135"/>
                <a:gd name="connsiteY20" fmla="*/ 863970 h 968195"/>
                <a:gd name="connsiteX21" fmla="*/ 255077 w 1086135"/>
                <a:gd name="connsiteY21" fmla="*/ 806372 h 968195"/>
                <a:gd name="connsiteX22" fmla="*/ 255077 w 1086135"/>
                <a:gd name="connsiteY22" fmla="*/ 650035 h 968195"/>
                <a:gd name="connsiteX23" fmla="*/ 263306 w 1086135"/>
                <a:gd name="connsiteY23" fmla="*/ 562266 h 968195"/>
                <a:gd name="connsiteX24" fmla="*/ 277020 w 1086135"/>
                <a:gd name="connsiteY24" fmla="*/ 493697 h 968195"/>
                <a:gd name="connsiteX25" fmla="*/ 277020 w 1086135"/>
                <a:gd name="connsiteY25" fmla="*/ 490955 h 968195"/>
                <a:gd name="connsiteX26" fmla="*/ 277020 w 1086135"/>
                <a:gd name="connsiteY26" fmla="*/ 441585 h 968195"/>
                <a:gd name="connsiteX27" fmla="*/ 287991 w 1086135"/>
                <a:gd name="connsiteY27" fmla="*/ 455299 h 968195"/>
                <a:gd name="connsiteX28" fmla="*/ 320904 w 1086135"/>
                <a:gd name="connsiteY28" fmla="*/ 471755 h 968195"/>
                <a:gd name="connsiteX29" fmla="*/ 323647 w 1086135"/>
                <a:gd name="connsiteY29" fmla="*/ 471755 h 968195"/>
                <a:gd name="connsiteX30" fmla="*/ 356560 w 1086135"/>
                <a:gd name="connsiteY30" fmla="*/ 458041 h 968195"/>
                <a:gd name="connsiteX31" fmla="*/ 414158 w 1086135"/>
                <a:gd name="connsiteY31" fmla="*/ 403186 h 968195"/>
                <a:gd name="connsiteX32" fmla="*/ 438843 w 1086135"/>
                <a:gd name="connsiteY32" fmla="*/ 381244 h 968195"/>
                <a:gd name="connsiteX33" fmla="*/ 458042 w 1086135"/>
                <a:gd name="connsiteY33" fmla="*/ 362045 h 968195"/>
                <a:gd name="connsiteX34" fmla="*/ 471756 w 1086135"/>
                <a:gd name="connsiteY34" fmla="*/ 329131 h 968195"/>
                <a:gd name="connsiteX35" fmla="*/ 458042 w 1086135"/>
                <a:gd name="connsiteY35" fmla="*/ 296218 h 968195"/>
                <a:gd name="connsiteX36" fmla="*/ 389473 w 1086135"/>
                <a:gd name="connsiteY36" fmla="*/ 293475 h 968195"/>
                <a:gd name="connsiteX37" fmla="*/ 367531 w 1086135"/>
                <a:gd name="connsiteY37" fmla="*/ 315418 h 968195"/>
                <a:gd name="connsiteX38" fmla="*/ 345589 w 1086135"/>
                <a:gd name="connsiteY38" fmla="*/ 337360 h 968195"/>
                <a:gd name="connsiteX39" fmla="*/ 326390 w 1086135"/>
                <a:gd name="connsiteY39" fmla="*/ 356559 h 968195"/>
                <a:gd name="connsiteX40" fmla="*/ 274277 w 1086135"/>
                <a:gd name="connsiteY40" fmla="*/ 293475 h 968195"/>
                <a:gd name="connsiteX41" fmla="*/ 252335 w 1086135"/>
                <a:gd name="connsiteY41" fmla="*/ 252334 h 968195"/>
                <a:gd name="connsiteX42" fmla="*/ 244107 w 1086135"/>
                <a:gd name="connsiteY42" fmla="*/ 244106 h 968195"/>
                <a:gd name="connsiteX43" fmla="*/ 244107 w 1086135"/>
                <a:gd name="connsiteY43" fmla="*/ 200222 h 968195"/>
                <a:gd name="connsiteX44" fmla="*/ 277020 w 1086135"/>
                <a:gd name="connsiteY44" fmla="*/ 137138 h 968195"/>
                <a:gd name="connsiteX45" fmla="*/ 277020 w 1086135"/>
                <a:gd name="connsiteY45" fmla="*/ 117939 h 968195"/>
                <a:gd name="connsiteX46" fmla="*/ 312676 w 1086135"/>
                <a:gd name="connsiteY46" fmla="*/ 76797 h 968195"/>
                <a:gd name="connsiteX47" fmla="*/ 235878 w 1086135"/>
                <a:gd name="connsiteY47" fmla="*/ 0 h 968195"/>
                <a:gd name="connsiteX48" fmla="*/ 183765 w 1086135"/>
                <a:gd name="connsiteY48" fmla="*/ 0 h 968195"/>
                <a:gd name="connsiteX49" fmla="*/ 123425 w 1086135"/>
                <a:gd name="connsiteY49" fmla="*/ 24685 h 968195"/>
                <a:gd name="connsiteX50" fmla="*/ 98740 w 1086135"/>
                <a:gd name="connsiteY50" fmla="*/ 85026 h 968195"/>
                <a:gd name="connsiteX51" fmla="*/ 98740 w 1086135"/>
                <a:gd name="connsiteY51" fmla="*/ 145366 h 968195"/>
                <a:gd name="connsiteX52" fmla="*/ 150852 w 1086135"/>
                <a:gd name="connsiteY52" fmla="*/ 211193 h 968195"/>
                <a:gd name="connsiteX53" fmla="*/ 150852 w 1086135"/>
                <a:gd name="connsiteY53" fmla="*/ 244106 h 968195"/>
                <a:gd name="connsiteX54" fmla="*/ 120682 w 1086135"/>
                <a:gd name="connsiteY54" fmla="*/ 307189 h 968195"/>
                <a:gd name="connsiteX55" fmla="*/ 120682 w 1086135"/>
                <a:gd name="connsiteY55" fmla="*/ 496440 h 968195"/>
                <a:gd name="connsiteX56" fmla="*/ 145367 w 1086135"/>
                <a:gd name="connsiteY56" fmla="*/ 559524 h 968195"/>
                <a:gd name="connsiteX57" fmla="*/ 156338 w 1086135"/>
                <a:gd name="connsiteY57" fmla="*/ 581466 h 968195"/>
                <a:gd name="connsiteX58" fmla="*/ 159081 w 1086135"/>
                <a:gd name="connsiteY58" fmla="*/ 606151 h 968195"/>
                <a:gd name="connsiteX59" fmla="*/ 159081 w 1086135"/>
                <a:gd name="connsiteY59" fmla="*/ 685691 h 968195"/>
                <a:gd name="connsiteX60" fmla="*/ 175537 w 1086135"/>
                <a:gd name="connsiteY60" fmla="*/ 702147 h 968195"/>
                <a:gd name="connsiteX61" fmla="*/ 191994 w 1086135"/>
                <a:gd name="connsiteY61" fmla="*/ 685691 h 968195"/>
                <a:gd name="connsiteX62" fmla="*/ 191994 w 1086135"/>
                <a:gd name="connsiteY62" fmla="*/ 606151 h 968195"/>
                <a:gd name="connsiteX63" fmla="*/ 186508 w 1086135"/>
                <a:gd name="connsiteY63" fmla="*/ 573238 h 968195"/>
                <a:gd name="connsiteX64" fmla="*/ 170051 w 1086135"/>
                <a:gd name="connsiteY64" fmla="*/ 543067 h 968195"/>
                <a:gd name="connsiteX65" fmla="*/ 153595 w 1086135"/>
                <a:gd name="connsiteY65" fmla="*/ 507411 h 968195"/>
                <a:gd name="connsiteX66" fmla="*/ 244107 w 1086135"/>
                <a:gd name="connsiteY66" fmla="*/ 507411 h 968195"/>
                <a:gd name="connsiteX67" fmla="*/ 233135 w 1086135"/>
                <a:gd name="connsiteY67" fmla="*/ 556781 h 968195"/>
                <a:gd name="connsiteX68" fmla="*/ 222164 w 1086135"/>
                <a:gd name="connsiteY68" fmla="*/ 652778 h 968195"/>
                <a:gd name="connsiteX69" fmla="*/ 222164 w 1086135"/>
                <a:gd name="connsiteY69" fmla="*/ 809115 h 968195"/>
                <a:gd name="connsiteX70" fmla="*/ 200222 w 1086135"/>
                <a:gd name="connsiteY70" fmla="*/ 809115 h 968195"/>
                <a:gd name="connsiteX71" fmla="*/ 200222 w 1086135"/>
                <a:gd name="connsiteY71" fmla="*/ 757003 h 968195"/>
                <a:gd name="connsiteX72" fmla="*/ 183765 w 1086135"/>
                <a:gd name="connsiteY72" fmla="*/ 740546 h 968195"/>
                <a:gd name="connsiteX73" fmla="*/ 167309 w 1086135"/>
                <a:gd name="connsiteY73" fmla="*/ 757003 h 968195"/>
                <a:gd name="connsiteX74" fmla="*/ 167309 w 1086135"/>
                <a:gd name="connsiteY74" fmla="*/ 874941 h 968195"/>
                <a:gd name="connsiteX75" fmla="*/ 46627 w 1086135"/>
                <a:gd name="connsiteY75" fmla="*/ 874941 h 968195"/>
                <a:gd name="connsiteX76" fmla="*/ 0 w 1086135"/>
                <a:gd name="connsiteY76" fmla="*/ 921568 h 968195"/>
                <a:gd name="connsiteX77" fmla="*/ 46627 w 1086135"/>
                <a:gd name="connsiteY77" fmla="*/ 968195 h 968195"/>
                <a:gd name="connsiteX78" fmla="*/ 1039509 w 1086135"/>
                <a:gd name="connsiteY78" fmla="*/ 968195 h 968195"/>
                <a:gd name="connsiteX79" fmla="*/ 1086136 w 1086135"/>
                <a:gd name="connsiteY79" fmla="*/ 921568 h 968195"/>
                <a:gd name="connsiteX80" fmla="*/ 1039509 w 1086135"/>
                <a:gd name="connsiteY80" fmla="*/ 874941 h 968195"/>
                <a:gd name="connsiteX81" fmla="*/ 918828 w 1086135"/>
                <a:gd name="connsiteY81" fmla="*/ 874941 h 968195"/>
                <a:gd name="connsiteX82" fmla="*/ 918828 w 1086135"/>
                <a:gd name="connsiteY82" fmla="*/ 606151 h 968195"/>
                <a:gd name="connsiteX83" fmla="*/ 921570 w 1086135"/>
                <a:gd name="connsiteY83" fmla="*/ 581466 h 968195"/>
                <a:gd name="connsiteX84" fmla="*/ 932541 w 1086135"/>
                <a:gd name="connsiteY84" fmla="*/ 559524 h 968195"/>
                <a:gd name="connsiteX85" fmla="*/ 957226 w 1086135"/>
                <a:gd name="connsiteY85" fmla="*/ 496440 h 968195"/>
                <a:gd name="connsiteX86" fmla="*/ 957226 w 1086135"/>
                <a:gd name="connsiteY86" fmla="*/ 414157 h 968195"/>
                <a:gd name="connsiteX87" fmla="*/ 940769 w 1086135"/>
                <a:gd name="connsiteY87" fmla="*/ 397701 h 968195"/>
                <a:gd name="connsiteX88" fmla="*/ 924313 w 1086135"/>
                <a:gd name="connsiteY88" fmla="*/ 414157 h 968195"/>
                <a:gd name="connsiteX89" fmla="*/ 924313 w 1086135"/>
                <a:gd name="connsiteY89" fmla="*/ 474498 h 968195"/>
                <a:gd name="connsiteX90" fmla="*/ 831059 w 1086135"/>
                <a:gd name="connsiteY90" fmla="*/ 474498 h 968195"/>
                <a:gd name="connsiteX91" fmla="*/ 831059 w 1086135"/>
                <a:gd name="connsiteY91" fmla="*/ 403186 h 968195"/>
                <a:gd name="connsiteX92" fmla="*/ 880428 w 1086135"/>
                <a:gd name="connsiteY92" fmla="*/ 345588 h 968195"/>
                <a:gd name="connsiteX93" fmla="*/ 885914 w 1086135"/>
                <a:gd name="connsiteY93" fmla="*/ 340103 h 968195"/>
                <a:gd name="connsiteX94" fmla="*/ 885914 w 1086135"/>
                <a:gd name="connsiteY94" fmla="*/ 340103 h 968195"/>
                <a:gd name="connsiteX95" fmla="*/ 880428 w 1086135"/>
                <a:gd name="connsiteY95" fmla="*/ 274276 h 968195"/>
                <a:gd name="connsiteX96" fmla="*/ 861229 w 1086135"/>
                <a:gd name="connsiteY96" fmla="*/ 263305 h 968195"/>
                <a:gd name="connsiteX97" fmla="*/ 883171 w 1086135"/>
                <a:gd name="connsiteY97" fmla="*/ 257820 h 968195"/>
                <a:gd name="connsiteX98" fmla="*/ 929798 w 1086135"/>
                <a:gd name="connsiteY98" fmla="*/ 304447 h 968195"/>
                <a:gd name="connsiteX99" fmla="*/ 929798 w 1086135"/>
                <a:gd name="connsiteY99" fmla="*/ 345588 h 968195"/>
                <a:gd name="connsiteX100" fmla="*/ 946255 w 1086135"/>
                <a:gd name="connsiteY100" fmla="*/ 362045 h 968195"/>
                <a:gd name="connsiteX101" fmla="*/ 962711 w 1086135"/>
                <a:gd name="connsiteY101" fmla="*/ 345588 h 968195"/>
                <a:gd name="connsiteX102" fmla="*/ 962711 w 1086135"/>
                <a:gd name="connsiteY102" fmla="*/ 309932 h 968195"/>
                <a:gd name="connsiteX103" fmla="*/ 932541 w 1086135"/>
                <a:gd name="connsiteY103" fmla="*/ 246849 h 968195"/>
                <a:gd name="connsiteX104" fmla="*/ 932541 w 1086135"/>
                <a:gd name="connsiteY104" fmla="*/ 200222 h 968195"/>
                <a:gd name="connsiteX105" fmla="*/ 951740 w 1086135"/>
                <a:gd name="connsiteY105" fmla="*/ 181022 h 968195"/>
                <a:gd name="connsiteX106" fmla="*/ 984654 w 1086135"/>
                <a:gd name="connsiteY106" fmla="*/ 134396 h 968195"/>
                <a:gd name="connsiteX107" fmla="*/ 984654 w 1086135"/>
                <a:gd name="connsiteY107" fmla="*/ 63084 h 968195"/>
                <a:gd name="connsiteX108" fmla="*/ 965454 w 1086135"/>
                <a:gd name="connsiteY108" fmla="*/ 19199 h 968195"/>
                <a:gd name="connsiteX109" fmla="*/ 921570 w 1086135"/>
                <a:gd name="connsiteY109" fmla="*/ 0 h 968195"/>
                <a:gd name="connsiteX110" fmla="*/ 800888 w 1086135"/>
                <a:gd name="connsiteY110" fmla="*/ 0 h 968195"/>
                <a:gd name="connsiteX111" fmla="*/ 767975 w 1086135"/>
                <a:gd name="connsiteY111" fmla="*/ 32913 h 968195"/>
                <a:gd name="connsiteX112" fmla="*/ 803631 w 1086135"/>
                <a:gd name="connsiteY112" fmla="*/ 101482 h 968195"/>
                <a:gd name="connsiteX113" fmla="*/ 803631 w 1086135"/>
                <a:gd name="connsiteY113" fmla="*/ 134396 h 968195"/>
                <a:gd name="connsiteX114" fmla="*/ 836544 w 1086135"/>
                <a:gd name="connsiteY114" fmla="*/ 197479 h 968195"/>
                <a:gd name="connsiteX115" fmla="*/ 836544 w 1086135"/>
                <a:gd name="connsiteY115" fmla="*/ 244106 h 968195"/>
                <a:gd name="connsiteX116" fmla="*/ 828316 w 1086135"/>
                <a:gd name="connsiteY116" fmla="*/ 252334 h 968195"/>
                <a:gd name="connsiteX117" fmla="*/ 806374 w 1086135"/>
                <a:gd name="connsiteY117" fmla="*/ 293475 h 968195"/>
                <a:gd name="connsiteX118" fmla="*/ 754261 w 1086135"/>
                <a:gd name="connsiteY118" fmla="*/ 356559 h 968195"/>
                <a:gd name="connsiteX119" fmla="*/ 735062 w 1086135"/>
                <a:gd name="connsiteY119" fmla="*/ 337360 h 968195"/>
                <a:gd name="connsiteX120" fmla="*/ 927055 w 1086135"/>
                <a:gd name="connsiteY120" fmla="*/ 507411 h 968195"/>
                <a:gd name="connsiteX121" fmla="*/ 910599 w 1086135"/>
                <a:gd name="connsiteY121" fmla="*/ 543067 h 968195"/>
                <a:gd name="connsiteX122" fmla="*/ 894142 w 1086135"/>
                <a:gd name="connsiteY122" fmla="*/ 573238 h 968195"/>
                <a:gd name="connsiteX123" fmla="*/ 888657 w 1086135"/>
                <a:gd name="connsiteY123" fmla="*/ 606151 h 968195"/>
                <a:gd name="connsiteX124" fmla="*/ 888657 w 1086135"/>
                <a:gd name="connsiteY124" fmla="*/ 806372 h 968195"/>
                <a:gd name="connsiteX125" fmla="*/ 855743 w 1086135"/>
                <a:gd name="connsiteY125" fmla="*/ 806372 h 968195"/>
                <a:gd name="connsiteX126" fmla="*/ 855743 w 1086135"/>
                <a:gd name="connsiteY126" fmla="*/ 650035 h 968195"/>
                <a:gd name="connsiteX127" fmla="*/ 844772 w 1086135"/>
                <a:gd name="connsiteY127" fmla="*/ 554038 h 968195"/>
                <a:gd name="connsiteX128" fmla="*/ 833802 w 1086135"/>
                <a:gd name="connsiteY128" fmla="*/ 504669 h 968195"/>
                <a:gd name="connsiteX129" fmla="*/ 927055 w 1086135"/>
                <a:gd name="connsiteY129" fmla="*/ 504669 h 968195"/>
                <a:gd name="connsiteX130" fmla="*/ 896885 w 1086135"/>
                <a:gd name="connsiteY130" fmla="*/ 230392 h 968195"/>
                <a:gd name="connsiteX131" fmla="*/ 880428 w 1086135"/>
                <a:gd name="connsiteY131" fmla="*/ 227649 h 968195"/>
                <a:gd name="connsiteX132" fmla="*/ 863972 w 1086135"/>
                <a:gd name="connsiteY132" fmla="*/ 230392 h 968195"/>
                <a:gd name="connsiteX133" fmla="*/ 863972 w 1086135"/>
                <a:gd name="connsiteY133" fmla="*/ 213936 h 968195"/>
                <a:gd name="connsiteX134" fmla="*/ 880428 w 1086135"/>
                <a:gd name="connsiteY134" fmla="*/ 216678 h 968195"/>
                <a:gd name="connsiteX135" fmla="*/ 896885 w 1086135"/>
                <a:gd name="connsiteY135" fmla="*/ 213936 h 968195"/>
                <a:gd name="connsiteX136" fmla="*/ 896885 w 1086135"/>
                <a:gd name="connsiteY136" fmla="*/ 230392 h 968195"/>
                <a:gd name="connsiteX137" fmla="*/ 795403 w 1086135"/>
                <a:gd name="connsiteY137" fmla="*/ 32913 h 968195"/>
                <a:gd name="connsiteX138" fmla="*/ 916085 w 1086135"/>
                <a:gd name="connsiteY138" fmla="*/ 32913 h 968195"/>
                <a:gd name="connsiteX139" fmla="*/ 938026 w 1086135"/>
                <a:gd name="connsiteY139" fmla="*/ 41141 h 968195"/>
                <a:gd name="connsiteX140" fmla="*/ 946255 w 1086135"/>
                <a:gd name="connsiteY140" fmla="*/ 63084 h 968195"/>
                <a:gd name="connsiteX141" fmla="*/ 946255 w 1086135"/>
                <a:gd name="connsiteY141" fmla="*/ 134396 h 968195"/>
                <a:gd name="connsiteX142" fmla="*/ 929798 w 1086135"/>
                <a:gd name="connsiteY142" fmla="*/ 150852 h 968195"/>
                <a:gd name="connsiteX143" fmla="*/ 913342 w 1086135"/>
                <a:gd name="connsiteY143" fmla="*/ 134396 h 968195"/>
                <a:gd name="connsiteX144" fmla="*/ 866714 w 1086135"/>
                <a:gd name="connsiteY144" fmla="*/ 87768 h 968195"/>
                <a:gd name="connsiteX145" fmla="*/ 850258 w 1086135"/>
                <a:gd name="connsiteY145" fmla="*/ 87768 h 968195"/>
                <a:gd name="connsiteX146" fmla="*/ 795403 w 1086135"/>
                <a:gd name="connsiteY146" fmla="*/ 32913 h 968195"/>
                <a:gd name="connsiteX147" fmla="*/ 831059 w 1086135"/>
                <a:gd name="connsiteY147" fmla="*/ 134396 h 968195"/>
                <a:gd name="connsiteX148" fmla="*/ 831059 w 1086135"/>
                <a:gd name="connsiteY148" fmla="*/ 115196 h 968195"/>
                <a:gd name="connsiteX149" fmla="*/ 850258 w 1086135"/>
                <a:gd name="connsiteY149" fmla="*/ 117939 h 968195"/>
                <a:gd name="connsiteX150" fmla="*/ 866714 w 1086135"/>
                <a:gd name="connsiteY150" fmla="*/ 117939 h 968195"/>
                <a:gd name="connsiteX151" fmla="*/ 880428 w 1086135"/>
                <a:gd name="connsiteY151" fmla="*/ 131653 h 968195"/>
                <a:gd name="connsiteX152" fmla="*/ 905114 w 1086135"/>
                <a:gd name="connsiteY152" fmla="*/ 172794 h 968195"/>
                <a:gd name="connsiteX153" fmla="*/ 877686 w 1086135"/>
                <a:gd name="connsiteY153" fmla="*/ 181022 h 968195"/>
                <a:gd name="connsiteX154" fmla="*/ 831059 w 1086135"/>
                <a:gd name="connsiteY154" fmla="*/ 134396 h 968195"/>
                <a:gd name="connsiteX155" fmla="*/ 765232 w 1086135"/>
                <a:gd name="connsiteY155" fmla="*/ 436099 h 968195"/>
                <a:gd name="connsiteX156" fmla="*/ 765232 w 1086135"/>
                <a:gd name="connsiteY156" fmla="*/ 436099 h 968195"/>
                <a:gd name="connsiteX157" fmla="*/ 754261 w 1086135"/>
                <a:gd name="connsiteY157" fmla="*/ 441585 h 968195"/>
                <a:gd name="connsiteX158" fmla="*/ 743290 w 1086135"/>
                <a:gd name="connsiteY158" fmla="*/ 438842 h 968195"/>
                <a:gd name="connsiteX159" fmla="*/ 743290 w 1086135"/>
                <a:gd name="connsiteY159" fmla="*/ 438842 h 968195"/>
                <a:gd name="connsiteX160" fmla="*/ 641808 w 1086135"/>
                <a:gd name="connsiteY160" fmla="*/ 340103 h 968195"/>
                <a:gd name="connsiteX161" fmla="*/ 636322 w 1086135"/>
                <a:gd name="connsiteY161" fmla="*/ 329131 h 968195"/>
                <a:gd name="connsiteX162" fmla="*/ 641808 w 1086135"/>
                <a:gd name="connsiteY162" fmla="*/ 318161 h 968195"/>
                <a:gd name="connsiteX163" fmla="*/ 663750 w 1086135"/>
                <a:gd name="connsiteY163" fmla="*/ 318161 h 968195"/>
                <a:gd name="connsiteX164" fmla="*/ 743290 w 1086135"/>
                <a:gd name="connsiteY164" fmla="*/ 392215 h 968195"/>
                <a:gd name="connsiteX165" fmla="*/ 754261 w 1086135"/>
                <a:gd name="connsiteY165" fmla="*/ 397701 h 968195"/>
                <a:gd name="connsiteX166" fmla="*/ 765232 w 1086135"/>
                <a:gd name="connsiteY166" fmla="*/ 392215 h 968195"/>
                <a:gd name="connsiteX167" fmla="*/ 778946 w 1086135"/>
                <a:gd name="connsiteY167" fmla="*/ 375758 h 968195"/>
                <a:gd name="connsiteX168" fmla="*/ 803631 w 1086135"/>
                <a:gd name="connsiteY168" fmla="*/ 397701 h 968195"/>
                <a:gd name="connsiteX169" fmla="*/ 765232 w 1086135"/>
                <a:gd name="connsiteY169" fmla="*/ 436099 h 968195"/>
                <a:gd name="connsiteX170" fmla="*/ 820088 w 1086135"/>
                <a:gd name="connsiteY170" fmla="*/ 370273 h 968195"/>
                <a:gd name="connsiteX171" fmla="*/ 795403 w 1086135"/>
                <a:gd name="connsiteY171" fmla="*/ 348331 h 968195"/>
                <a:gd name="connsiteX172" fmla="*/ 833802 w 1086135"/>
                <a:gd name="connsiteY172" fmla="*/ 301704 h 968195"/>
                <a:gd name="connsiteX173" fmla="*/ 855743 w 1086135"/>
                <a:gd name="connsiteY173" fmla="*/ 298961 h 968195"/>
                <a:gd name="connsiteX174" fmla="*/ 858486 w 1086135"/>
                <a:gd name="connsiteY174" fmla="*/ 320903 h 968195"/>
                <a:gd name="connsiteX175" fmla="*/ 820088 w 1086135"/>
                <a:gd name="connsiteY175" fmla="*/ 370273 h 968195"/>
                <a:gd name="connsiteX176" fmla="*/ 806374 w 1086135"/>
                <a:gd name="connsiteY176" fmla="*/ 866713 h 968195"/>
                <a:gd name="connsiteX177" fmla="*/ 833802 w 1086135"/>
                <a:gd name="connsiteY177" fmla="*/ 839285 h 968195"/>
                <a:gd name="connsiteX178" fmla="*/ 888657 w 1086135"/>
                <a:gd name="connsiteY178" fmla="*/ 839285 h 968195"/>
                <a:gd name="connsiteX179" fmla="*/ 888657 w 1086135"/>
                <a:gd name="connsiteY179" fmla="*/ 874941 h 968195"/>
                <a:gd name="connsiteX180" fmla="*/ 809117 w 1086135"/>
                <a:gd name="connsiteY180" fmla="*/ 874941 h 968195"/>
                <a:gd name="connsiteX181" fmla="*/ 809117 w 1086135"/>
                <a:gd name="connsiteY181" fmla="*/ 866713 h 968195"/>
                <a:gd name="connsiteX182" fmla="*/ 326390 w 1086135"/>
                <a:gd name="connsiteY182" fmla="*/ 389472 h 968195"/>
                <a:gd name="connsiteX183" fmla="*/ 337360 w 1086135"/>
                <a:gd name="connsiteY183" fmla="*/ 394958 h 968195"/>
                <a:gd name="connsiteX184" fmla="*/ 348331 w 1086135"/>
                <a:gd name="connsiteY184" fmla="*/ 389472 h 968195"/>
                <a:gd name="connsiteX185" fmla="*/ 427872 w 1086135"/>
                <a:gd name="connsiteY185" fmla="*/ 315418 h 968195"/>
                <a:gd name="connsiteX186" fmla="*/ 449814 w 1086135"/>
                <a:gd name="connsiteY186" fmla="*/ 315418 h 968195"/>
                <a:gd name="connsiteX187" fmla="*/ 455300 w 1086135"/>
                <a:gd name="connsiteY187" fmla="*/ 326389 h 968195"/>
                <a:gd name="connsiteX188" fmla="*/ 449814 w 1086135"/>
                <a:gd name="connsiteY188" fmla="*/ 337360 h 968195"/>
                <a:gd name="connsiteX189" fmla="*/ 348331 w 1086135"/>
                <a:gd name="connsiteY189" fmla="*/ 436099 h 968195"/>
                <a:gd name="connsiteX190" fmla="*/ 348331 w 1086135"/>
                <a:gd name="connsiteY190" fmla="*/ 436099 h 968195"/>
                <a:gd name="connsiteX191" fmla="*/ 337360 w 1086135"/>
                <a:gd name="connsiteY191" fmla="*/ 438842 h 968195"/>
                <a:gd name="connsiteX192" fmla="*/ 326390 w 1086135"/>
                <a:gd name="connsiteY192" fmla="*/ 433357 h 968195"/>
                <a:gd name="connsiteX193" fmla="*/ 326390 w 1086135"/>
                <a:gd name="connsiteY193" fmla="*/ 433357 h 968195"/>
                <a:gd name="connsiteX194" fmla="*/ 290734 w 1086135"/>
                <a:gd name="connsiteY194" fmla="*/ 392215 h 968195"/>
                <a:gd name="connsiteX195" fmla="*/ 315418 w 1086135"/>
                <a:gd name="connsiteY195" fmla="*/ 370273 h 968195"/>
                <a:gd name="connsiteX196" fmla="*/ 326390 w 1086135"/>
                <a:gd name="connsiteY196" fmla="*/ 389472 h 968195"/>
                <a:gd name="connsiteX197" fmla="*/ 290734 w 1086135"/>
                <a:gd name="connsiteY197" fmla="*/ 348331 h 968195"/>
                <a:gd name="connsiteX198" fmla="*/ 266048 w 1086135"/>
                <a:gd name="connsiteY198" fmla="*/ 370273 h 968195"/>
                <a:gd name="connsiteX199" fmla="*/ 224907 w 1086135"/>
                <a:gd name="connsiteY199" fmla="*/ 323646 h 968195"/>
                <a:gd name="connsiteX200" fmla="*/ 227650 w 1086135"/>
                <a:gd name="connsiteY200" fmla="*/ 301704 h 968195"/>
                <a:gd name="connsiteX201" fmla="*/ 249592 w 1086135"/>
                <a:gd name="connsiteY201" fmla="*/ 304447 h 968195"/>
                <a:gd name="connsiteX202" fmla="*/ 290734 w 1086135"/>
                <a:gd name="connsiteY202" fmla="*/ 348331 h 968195"/>
                <a:gd name="connsiteX203" fmla="*/ 255077 w 1086135"/>
                <a:gd name="connsiteY203" fmla="*/ 134396 h 968195"/>
                <a:gd name="connsiteX204" fmla="*/ 208450 w 1086135"/>
                <a:gd name="connsiteY204" fmla="*/ 181022 h 968195"/>
                <a:gd name="connsiteX205" fmla="*/ 205708 w 1086135"/>
                <a:gd name="connsiteY205" fmla="*/ 181022 h 968195"/>
                <a:gd name="connsiteX206" fmla="*/ 205708 w 1086135"/>
                <a:gd name="connsiteY206" fmla="*/ 131653 h 968195"/>
                <a:gd name="connsiteX207" fmla="*/ 222164 w 1086135"/>
                <a:gd name="connsiteY207" fmla="*/ 115196 h 968195"/>
                <a:gd name="connsiteX208" fmla="*/ 257820 w 1086135"/>
                <a:gd name="connsiteY208" fmla="*/ 115196 h 968195"/>
                <a:gd name="connsiteX209" fmla="*/ 257820 w 1086135"/>
                <a:gd name="connsiteY209" fmla="*/ 134396 h 968195"/>
                <a:gd name="connsiteX210" fmla="*/ 222164 w 1086135"/>
                <a:gd name="connsiteY210" fmla="*/ 213936 h 968195"/>
                <a:gd name="connsiteX211" fmla="*/ 222164 w 1086135"/>
                <a:gd name="connsiteY211" fmla="*/ 230392 h 968195"/>
                <a:gd name="connsiteX212" fmla="*/ 205708 w 1086135"/>
                <a:gd name="connsiteY212" fmla="*/ 227649 h 968195"/>
                <a:gd name="connsiteX213" fmla="*/ 189251 w 1086135"/>
                <a:gd name="connsiteY213" fmla="*/ 230392 h 968195"/>
                <a:gd name="connsiteX214" fmla="*/ 189251 w 1086135"/>
                <a:gd name="connsiteY214" fmla="*/ 211193 h 968195"/>
                <a:gd name="connsiteX215" fmla="*/ 205708 w 1086135"/>
                <a:gd name="connsiteY215" fmla="*/ 213936 h 968195"/>
                <a:gd name="connsiteX216" fmla="*/ 222164 w 1086135"/>
                <a:gd name="connsiteY216" fmla="*/ 213936 h 968195"/>
                <a:gd name="connsiteX217" fmla="*/ 139881 w 1086135"/>
                <a:gd name="connsiteY217" fmla="*/ 145366 h 968195"/>
                <a:gd name="connsiteX218" fmla="*/ 139881 w 1086135"/>
                <a:gd name="connsiteY218" fmla="*/ 85026 h 968195"/>
                <a:gd name="connsiteX219" fmla="*/ 156338 w 1086135"/>
                <a:gd name="connsiteY219" fmla="*/ 46627 h 968195"/>
                <a:gd name="connsiteX220" fmla="*/ 194737 w 1086135"/>
                <a:gd name="connsiteY220" fmla="*/ 30171 h 968195"/>
                <a:gd name="connsiteX221" fmla="*/ 246849 w 1086135"/>
                <a:gd name="connsiteY221" fmla="*/ 30171 h 968195"/>
                <a:gd name="connsiteX222" fmla="*/ 293476 w 1086135"/>
                <a:gd name="connsiteY222" fmla="*/ 76797 h 968195"/>
                <a:gd name="connsiteX223" fmla="*/ 285248 w 1086135"/>
                <a:gd name="connsiteY223" fmla="*/ 85026 h 968195"/>
                <a:gd name="connsiteX224" fmla="*/ 222164 w 1086135"/>
                <a:gd name="connsiteY224" fmla="*/ 85026 h 968195"/>
                <a:gd name="connsiteX225" fmla="*/ 175537 w 1086135"/>
                <a:gd name="connsiteY225" fmla="*/ 131653 h 968195"/>
                <a:gd name="connsiteX226" fmla="*/ 175537 w 1086135"/>
                <a:gd name="connsiteY226" fmla="*/ 181022 h 968195"/>
                <a:gd name="connsiteX227" fmla="*/ 139881 w 1086135"/>
                <a:gd name="connsiteY227" fmla="*/ 145366 h 968195"/>
                <a:gd name="connsiteX228" fmla="*/ 159081 w 1086135"/>
                <a:gd name="connsiteY228" fmla="*/ 477241 h 968195"/>
                <a:gd name="connsiteX229" fmla="*/ 159081 w 1086135"/>
                <a:gd name="connsiteY229" fmla="*/ 309932 h 968195"/>
                <a:gd name="connsiteX230" fmla="*/ 205708 w 1086135"/>
                <a:gd name="connsiteY230" fmla="*/ 263305 h 968195"/>
                <a:gd name="connsiteX231" fmla="*/ 227650 w 1086135"/>
                <a:gd name="connsiteY231" fmla="*/ 268791 h 968195"/>
                <a:gd name="connsiteX232" fmla="*/ 208450 w 1086135"/>
                <a:gd name="connsiteY232" fmla="*/ 279762 h 968195"/>
                <a:gd name="connsiteX233" fmla="*/ 202965 w 1086135"/>
                <a:gd name="connsiteY233" fmla="*/ 345588 h 968195"/>
                <a:gd name="connsiteX234" fmla="*/ 202965 w 1086135"/>
                <a:gd name="connsiteY234" fmla="*/ 345588 h 968195"/>
                <a:gd name="connsiteX235" fmla="*/ 255077 w 1086135"/>
                <a:gd name="connsiteY235" fmla="*/ 408672 h 968195"/>
                <a:gd name="connsiteX236" fmla="*/ 255077 w 1086135"/>
                <a:gd name="connsiteY236" fmla="*/ 479983 h 968195"/>
                <a:gd name="connsiteX237" fmla="*/ 159081 w 1086135"/>
                <a:gd name="connsiteY237" fmla="*/ 479983 h 968195"/>
                <a:gd name="connsiteX238" fmla="*/ 200222 w 1086135"/>
                <a:gd name="connsiteY238" fmla="*/ 839285 h 968195"/>
                <a:gd name="connsiteX239" fmla="*/ 255077 w 1086135"/>
                <a:gd name="connsiteY239" fmla="*/ 839285 h 968195"/>
                <a:gd name="connsiteX240" fmla="*/ 282505 w 1086135"/>
                <a:gd name="connsiteY240" fmla="*/ 866713 h 968195"/>
                <a:gd name="connsiteX241" fmla="*/ 282505 w 1086135"/>
                <a:gd name="connsiteY241" fmla="*/ 874941 h 968195"/>
                <a:gd name="connsiteX242" fmla="*/ 200222 w 1086135"/>
                <a:gd name="connsiteY242" fmla="*/ 874941 h 968195"/>
                <a:gd name="connsiteX243" fmla="*/ 200222 w 1086135"/>
                <a:gd name="connsiteY243" fmla="*/ 839285 h 968195"/>
                <a:gd name="connsiteX244" fmla="*/ 1039509 w 1086135"/>
                <a:gd name="connsiteY244" fmla="*/ 940768 h 968195"/>
                <a:gd name="connsiteX245" fmla="*/ 46627 w 1086135"/>
                <a:gd name="connsiteY245" fmla="*/ 940768 h 968195"/>
                <a:gd name="connsiteX246" fmla="*/ 30171 w 1086135"/>
                <a:gd name="connsiteY246" fmla="*/ 924311 h 968195"/>
                <a:gd name="connsiteX247" fmla="*/ 46627 w 1086135"/>
                <a:gd name="connsiteY247" fmla="*/ 907854 h 968195"/>
                <a:gd name="connsiteX248" fmla="*/ 1039509 w 1086135"/>
                <a:gd name="connsiteY248" fmla="*/ 907854 h 968195"/>
                <a:gd name="connsiteX249" fmla="*/ 1055966 w 1086135"/>
                <a:gd name="connsiteY249" fmla="*/ 924311 h 968195"/>
                <a:gd name="connsiteX250" fmla="*/ 1039509 w 1086135"/>
                <a:gd name="connsiteY250" fmla="*/ 940768 h 96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6135" h="96819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grpFill/>
            <a:ln w="27426" cap="flat">
              <a:noFill/>
              <a:prstDash val="solid"/>
              <a:miter/>
            </a:ln>
          </p:spPr>
          <p:txBody>
            <a:bodyPr rtlCol="0" anchor="ctr"/>
            <a:lstStyle/>
            <a:p>
              <a:endParaRPr lang="en-US"/>
            </a:p>
          </p:txBody>
        </p:sp>
        <p:grpSp>
          <p:nvGrpSpPr>
            <p:cNvPr id="6" name="Graphic 3">
              <a:extLst>
                <a:ext uri="{FF2B5EF4-FFF2-40B4-BE49-F238E27FC236}">
                  <a16:creationId xmlns:a16="http://schemas.microsoft.com/office/drawing/2014/main" id="{C610501D-1736-491F-3841-6FEC010CF3BE}"/>
                </a:ext>
              </a:extLst>
            </p:cNvPr>
            <p:cNvGrpSpPr/>
            <p:nvPr/>
          </p:nvGrpSpPr>
          <p:grpSpPr>
            <a:xfrm>
              <a:off x="4738409" y="2001259"/>
              <a:ext cx="466270" cy="416899"/>
              <a:chOff x="4738409" y="2001259"/>
              <a:chExt cx="466270" cy="416899"/>
            </a:xfrm>
            <a:grpFill/>
          </p:grpSpPr>
          <p:sp>
            <p:nvSpPr>
              <p:cNvPr id="7" name="Freeform 1488">
                <a:extLst>
                  <a:ext uri="{FF2B5EF4-FFF2-40B4-BE49-F238E27FC236}">
                    <a16:creationId xmlns:a16="http://schemas.microsoft.com/office/drawing/2014/main" id="{F025FBDE-FD54-F611-89F1-F3E7715AB369}"/>
                  </a:ext>
                </a:extLst>
              </p:cNvPr>
              <p:cNvSpPr/>
              <p:nvPr/>
            </p:nvSpPr>
            <p:spPr>
              <a:xfrm>
                <a:off x="4738409" y="2044063"/>
                <a:ext cx="69649" cy="247929"/>
              </a:xfrm>
              <a:custGeom>
                <a:avLst/>
                <a:gdLst>
                  <a:gd name="connsiteX0" fmla="*/ 43884 w 69649"/>
                  <a:gd name="connsiteY0" fmla="*/ 242443 h 247929"/>
                  <a:gd name="connsiteX1" fmla="*/ 43884 w 69649"/>
                  <a:gd name="connsiteY1" fmla="*/ 242443 h 247929"/>
                  <a:gd name="connsiteX2" fmla="*/ 49370 w 69649"/>
                  <a:gd name="connsiteY2" fmla="*/ 247929 h 247929"/>
                  <a:gd name="connsiteX3" fmla="*/ 68569 w 69649"/>
                  <a:gd name="connsiteY3" fmla="*/ 220501 h 247929"/>
                  <a:gd name="connsiteX4" fmla="*/ 32913 w 69649"/>
                  <a:gd name="connsiteY4" fmla="*/ 116276 h 247929"/>
                  <a:gd name="connsiteX5" fmla="*/ 65827 w 69649"/>
                  <a:gd name="connsiteY5" fmla="*/ 25765 h 247929"/>
                  <a:gd name="connsiteX6" fmla="*/ 63084 w 69649"/>
                  <a:gd name="connsiteY6" fmla="*/ 3823 h 247929"/>
                  <a:gd name="connsiteX7" fmla="*/ 41142 w 69649"/>
                  <a:gd name="connsiteY7" fmla="*/ 6566 h 247929"/>
                  <a:gd name="connsiteX8" fmla="*/ 0 w 69649"/>
                  <a:gd name="connsiteY8" fmla="*/ 119019 h 247929"/>
                  <a:gd name="connsiteX9" fmla="*/ 43884 w 69649"/>
                  <a:gd name="connsiteY9" fmla="*/ 242443 h 24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49" h="24792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F99F27"/>
              </a:solidFill>
              <a:ln w="27426" cap="flat">
                <a:noFill/>
                <a:prstDash val="solid"/>
                <a:miter/>
              </a:ln>
            </p:spPr>
            <p:txBody>
              <a:bodyPr rtlCol="0" anchor="ctr"/>
              <a:lstStyle/>
              <a:p>
                <a:endParaRPr lang="en-US"/>
              </a:p>
            </p:txBody>
          </p:sp>
          <p:sp>
            <p:nvSpPr>
              <p:cNvPr id="8" name="Freeform 1489">
                <a:extLst>
                  <a:ext uri="{FF2B5EF4-FFF2-40B4-BE49-F238E27FC236}">
                    <a16:creationId xmlns:a16="http://schemas.microsoft.com/office/drawing/2014/main" id="{861C26A2-6326-9C3A-C243-7B504D9F46CA}"/>
                  </a:ext>
                </a:extLst>
              </p:cNvPr>
              <p:cNvSpPr/>
              <p:nvPr/>
            </p:nvSpPr>
            <p:spPr>
              <a:xfrm>
                <a:off x="4848120" y="2330391"/>
                <a:ext cx="233135" cy="87768"/>
              </a:xfrm>
              <a:custGeom>
                <a:avLst/>
                <a:gdLst>
                  <a:gd name="connsiteX0" fmla="*/ 21942 w 233135"/>
                  <a:gd name="connsiteY0" fmla="*/ 5485 h 87768"/>
                  <a:gd name="connsiteX1" fmla="*/ 21942 w 233135"/>
                  <a:gd name="connsiteY1" fmla="*/ 5485 h 87768"/>
                  <a:gd name="connsiteX2" fmla="*/ 0 w 233135"/>
                  <a:gd name="connsiteY2" fmla="*/ 32913 h 87768"/>
                  <a:gd name="connsiteX3" fmla="*/ 5485 w 233135"/>
                  <a:gd name="connsiteY3" fmla="*/ 27428 h 87768"/>
                  <a:gd name="connsiteX4" fmla="*/ 93254 w 233135"/>
                  <a:gd name="connsiteY4" fmla="*/ 82283 h 87768"/>
                  <a:gd name="connsiteX5" fmla="*/ 120682 w 233135"/>
                  <a:gd name="connsiteY5" fmla="*/ 87768 h 87768"/>
                  <a:gd name="connsiteX6" fmla="*/ 148110 w 233135"/>
                  <a:gd name="connsiteY6" fmla="*/ 82283 h 87768"/>
                  <a:gd name="connsiteX7" fmla="*/ 233136 w 233135"/>
                  <a:gd name="connsiteY7" fmla="*/ 30171 h 87768"/>
                  <a:gd name="connsiteX8" fmla="*/ 211193 w 233135"/>
                  <a:gd name="connsiteY8" fmla="*/ 5485 h 87768"/>
                  <a:gd name="connsiteX9" fmla="*/ 134396 w 233135"/>
                  <a:gd name="connsiteY9" fmla="*/ 52112 h 87768"/>
                  <a:gd name="connsiteX10" fmla="*/ 109711 w 233135"/>
                  <a:gd name="connsiteY10" fmla="*/ 52112 h 87768"/>
                  <a:gd name="connsiteX11" fmla="*/ 30171 w 233135"/>
                  <a:gd name="connsiteY11" fmla="*/ 2743 h 87768"/>
                  <a:gd name="connsiteX12" fmla="*/ 32913 w 233135"/>
                  <a:gd name="connsiteY12" fmla="*/ 0 h 87768"/>
                  <a:gd name="connsiteX13" fmla="*/ 21942 w 233135"/>
                  <a:gd name="connsiteY13" fmla="*/ 5485 h 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135" h="87768">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F99F27"/>
              </a:solidFill>
              <a:ln w="27426" cap="flat">
                <a:noFill/>
                <a:prstDash val="solid"/>
                <a:miter/>
              </a:ln>
            </p:spPr>
            <p:txBody>
              <a:bodyPr rtlCol="0" anchor="ctr"/>
              <a:lstStyle/>
              <a:p>
                <a:endParaRPr lang="en-US"/>
              </a:p>
            </p:txBody>
          </p:sp>
          <p:sp>
            <p:nvSpPr>
              <p:cNvPr id="9" name="Freeform 1490">
                <a:extLst>
                  <a:ext uri="{FF2B5EF4-FFF2-40B4-BE49-F238E27FC236}">
                    <a16:creationId xmlns:a16="http://schemas.microsoft.com/office/drawing/2014/main" id="{663439EE-57B4-2380-A42F-31986C755574}"/>
                  </a:ext>
                </a:extLst>
              </p:cNvPr>
              <p:cNvSpPr/>
              <p:nvPr/>
            </p:nvSpPr>
            <p:spPr>
              <a:xfrm>
                <a:off x="4828207" y="2001259"/>
                <a:ext cx="376472" cy="290732"/>
              </a:xfrm>
              <a:custGeom>
                <a:avLst/>
                <a:gdLst>
                  <a:gd name="connsiteX0" fmla="*/ 22656 w 376472"/>
                  <a:gd name="connsiteY0" fmla="*/ 35656 h 290732"/>
                  <a:gd name="connsiteX1" fmla="*/ 55569 w 376472"/>
                  <a:gd name="connsiteY1" fmla="*/ 30171 h 290732"/>
                  <a:gd name="connsiteX2" fmla="*/ 132366 w 376472"/>
                  <a:gd name="connsiteY2" fmla="*/ 54855 h 290732"/>
                  <a:gd name="connsiteX3" fmla="*/ 151566 w 376472"/>
                  <a:gd name="connsiteY3" fmla="*/ 54855 h 290732"/>
                  <a:gd name="connsiteX4" fmla="*/ 228363 w 376472"/>
                  <a:gd name="connsiteY4" fmla="*/ 30171 h 290732"/>
                  <a:gd name="connsiteX5" fmla="*/ 343559 w 376472"/>
                  <a:gd name="connsiteY5" fmla="*/ 159080 h 290732"/>
                  <a:gd name="connsiteX6" fmla="*/ 302418 w 376472"/>
                  <a:gd name="connsiteY6" fmla="*/ 268791 h 290732"/>
                  <a:gd name="connsiteX7" fmla="*/ 299675 w 376472"/>
                  <a:gd name="connsiteY7" fmla="*/ 266048 h 290732"/>
                  <a:gd name="connsiteX8" fmla="*/ 296932 w 376472"/>
                  <a:gd name="connsiteY8" fmla="*/ 271533 h 290732"/>
                  <a:gd name="connsiteX9" fmla="*/ 310646 w 376472"/>
                  <a:gd name="connsiteY9" fmla="*/ 285247 h 290732"/>
                  <a:gd name="connsiteX10" fmla="*/ 316132 w 376472"/>
                  <a:gd name="connsiteY10" fmla="*/ 290733 h 290732"/>
                  <a:gd name="connsiteX11" fmla="*/ 329846 w 376472"/>
                  <a:gd name="connsiteY11" fmla="*/ 290733 h 290732"/>
                  <a:gd name="connsiteX12" fmla="*/ 329846 w 376472"/>
                  <a:gd name="connsiteY12" fmla="*/ 290733 h 290732"/>
                  <a:gd name="connsiteX13" fmla="*/ 376473 w 376472"/>
                  <a:gd name="connsiteY13" fmla="*/ 161823 h 290732"/>
                  <a:gd name="connsiteX14" fmla="*/ 231106 w 376472"/>
                  <a:gd name="connsiteY14" fmla="*/ 0 h 290732"/>
                  <a:gd name="connsiteX15" fmla="*/ 143337 w 376472"/>
                  <a:gd name="connsiteY15" fmla="*/ 24685 h 290732"/>
                  <a:gd name="connsiteX16" fmla="*/ 55569 w 376472"/>
                  <a:gd name="connsiteY16" fmla="*/ 0 h 290732"/>
                  <a:gd name="connsiteX17" fmla="*/ 11684 w 376472"/>
                  <a:gd name="connsiteY17" fmla="*/ 5485 h 290732"/>
                  <a:gd name="connsiteX18" fmla="*/ 714 w 376472"/>
                  <a:gd name="connsiteY18" fmla="*/ 24685 h 290732"/>
                  <a:gd name="connsiteX19" fmla="*/ 22656 w 376472"/>
                  <a:gd name="connsiteY19" fmla="*/ 35656 h 29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6472" h="29073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F99F27"/>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30497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1482061" y="450972"/>
            <a:ext cx="9227869" cy="804265"/>
          </a:xfrm>
        </p:spPr>
        <p:txBody>
          <a:bodyPr/>
          <a:lstStyle/>
          <a:p>
            <a:pPr algn="ctr"/>
            <a:r>
              <a:rPr lang="en-US" dirty="0"/>
              <a:t>ALIGNMENT WITH SUSTAINABLE DEVELOPMENT GOALS &amp; ENTRECOMP</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41268" y="1990388"/>
            <a:ext cx="10830296" cy="4439577"/>
          </a:xfrm>
        </p:spPr>
        <p:txBody>
          <a:bodyPr/>
          <a:lstStyle/>
          <a:p>
            <a:pPr algn="just"/>
            <a:r>
              <a:rPr lang="en-GB" b="1" dirty="0">
                <a:solidFill>
                  <a:srgbClr val="0F486D"/>
                </a:solidFill>
                <a:hlinkClick r:id="rId2">
                  <a:extLst>
                    <a:ext uri="{A12FA001-AC4F-418D-AE19-62706E023703}">
                      <ahyp:hlinkClr xmlns:ahyp="http://schemas.microsoft.com/office/drawing/2018/hyperlinkcolor" val="tx"/>
                    </a:ext>
                  </a:extLst>
                </a:hlinkClick>
              </a:rPr>
              <a:t>SDG 9: Industry, Innovation, and Infrastructure</a:t>
            </a:r>
            <a:r>
              <a:rPr lang="en-GB" b="1" dirty="0"/>
              <a:t>: </a:t>
            </a:r>
            <a:r>
              <a:rPr lang="en-GB" dirty="0"/>
              <a:t>Agile methodologies drive innovation and sustainable industrial development, enhancing infrastructure and creating inclusive industrialisation.</a:t>
            </a:r>
          </a:p>
          <a:p>
            <a:pPr algn="just"/>
            <a:endParaRPr lang="en-GB" dirty="0"/>
          </a:p>
          <a:p>
            <a:pPr algn="just"/>
            <a:r>
              <a:rPr lang="en-GB" sz="2400" b="1" dirty="0">
                <a:solidFill>
                  <a:srgbClr val="0F486D"/>
                </a:solidFill>
                <a:hlinkClick r:id="rId3">
                  <a:extLst>
                    <a:ext uri="{A12FA001-AC4F-418D-AE19-62706E023703}">
                      <ahyp:hlinkClr xmlns:ahyp="http://schemas.microsoft.com/office/drawing/2018/hyperlinkcolor" val="tx"/>
                    </a:ext>
                  </a:extLst>
                </a:hlinkClick>
              </a:rPr>
              <a:t>SDG 12: Responsible Consumption and Production: </a:t>
            </a:r>
            <a:r>
              <a:rPr lang="en-GB" sz="2400" dirty="0"/>
              <a:t>Design Thinking encourages sustainable business practices and user-centric product designs that reduce waste and promote responsible consumption.</a:t>
            </a:r>
          </a:p>
          <a:p>
            <a:pPr algn="just"/>
            <a:endParaRPr lang="en-GB" dirty="0"/>
          </a:p>
          <a:p>
            <a:pPr algn="just"/>
            <a:r>
              <a:rPr lang="en-GB" b="1" dirty="0">
                <a:solidFill>
                  <a:srgbClr val="0F486D"/>
                </a:solidFill>
                <a:hlinkClick r:id="rId4">
                  <a:extLst>
                    <a:ext uri="{A12FA001-AC4F-418D-AE19-62706E023703}">
                      <ahyp:hlinkClr xmlns:ahyp="http://schemas.microsoft.com/office/drawing/2018/hyperlinkcolor" val="tx"/>
                    </a:ext>
                  </a:extLst>
                </a:hlinkClick>
              </a:rPr>
              <a:t>EntreComp Framework: 1.2 Creativity</a:t>
            </a:r>
            <a:r>
              <a:rPr lang="en-GB" b="1" dirty="0"/>
              <a:t>: </a:t>
            </a:r>
            <a:r>
              <a:rPr lang="en-GB" dirty="0"/>
              <a:t>Agile methodologies stimulate creativity and innovative thinking essential for sustainable development.</a:t>
            </a:r>
          </a:p>
          <a:p>
            <a:pPr algn="just"/>
            <a:endParaRPr lang="en-GB" sz="2000" dirty="0"/>
          </a:p>
        </p:txBody>
      </p:sp>
      <p:pic>
        <p:nvPicPr>
          <p:cNvPr id="4" name="Picture 2">
            <a:extLst>
              <a:ext uri="{FF2B5EF4-FFF2-40B4-BE49-F238E27FC236}">
                <a16:creationId xmlns:a16="http://schemas.microsoft.com/office/drawing/2014/main" id="{CE07405F-1FBB-FB01-4E35-829F47D50DF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69421" y="38663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E4909D8-7B30-4135-BCCD-3A616E8C9364}"/>
              </a:ext>
            </a:extLst>
          </p:cNvPr>
          <p:cNvPicPr>
            <a:picLocks noChangeAspect="1"/>
          </p:cNvPicPr>
          <p:nvPr/>
        </p:nvPicPr>
        <p:blipFill>
          <a:blip r:embed="rId6"/>
          <a:stretch>
            <a:fillRect/>
          </a:stretch>
        </p:blipFill>
        <p:spPr>
          <a:xfrm>
            <a:off x="9926498" y="444797"/>
            <a:ext cx="2149845" cy="1195578"/>
          </a:xfrm>
          <a:prstGeom prst="rect">
            <a:avLst/>
          </a:prstGeom>
        </p:spPr>
      </p:pic>
    </p:spTree>
    <p:extLst>
      <p:ext uri="{BB962C8B-B14F-4D97-AF65-F5344CB8AC3E}">
        <p14:creationId xmlns:p14="http://schemas.microsoft.com/office/powerpoint/2010/main" val="4274235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Two cute robots">
            <a:extLst>
              <a:ext uri="{FF2B5EF4-FFF2-40B4-BE49-F238E27FC236}">
                <a16:creationId xmlns:a16="http://schemas.microsoft.com/office/drawing/2014/main" id="{BAAFEE42-256E-80AE-96F5-585AC2D673AF}"/>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6296" r="22740"/>
          <a:stretch/>
        </p:blipFill>
        <p:spPr>
          <a:xfrm>
            <a:off x="0" y="0"/>
            <a:ext cx="4994275" cy="6858000"/>
          </a:xfrm>
        </p:spPr>
      </p:pic>
      <p:sp>
        <p:nvSpPr>
          <p:cNvPr id="3" name="Text Placeholder 2">
            <a:extLst>
              <a:ext uri="{FF2B5EF4-FFF2-40B4-BE49-F238E27FC236}">
                <a16:creationId xmlns:a16="http://schemas.microsoft.com/office/drawing/2014/main" id="{9067A9E3-45DE-AE6F-0A9D-46BD6115DFBD}"/>
              </a:ext>
            </a:extLst>
          </p:cNvPr>
          <p:cNvSpPr>
            <a:spLocks noGrp="1"/>
          </p:cNvSpPr>
          <p:nvPr>
            <p:ph type="body" sz="quarter" idx="30"/>
          </p:nvPr>
        </p:nvSpPr>
        <p:spPr>
          <a:xfrm>
            <a:off x="4378416" y="230541"/>
            <a:ext cx="6776598" cy="842867"/>
          </a:xfrm>
        </p:spPr>
        <p:txBody>
          <a:bodyPr/>
          <a:lstStyle/>
          <a:p>
            <a:r>
              <a:rPr lang="en-IE" dirty="0"/>
              <a:t>SUGGESTED PRACTICAL EXERCISE </a:t>
            </a:r>
          </a:p>
        </p:txBody>
      </p:sp>
      <p:sp>
        <p:nvSpPr>
          <p:cNvPr id="4" name="Text Placeholder 3">
            <a:extLst>
              <a:ext uri="{FF2B5EF4-FFF2-40B4-BE49-F238E27FC236}">
                <a16:creationId xmlns:a16="http://schemas.microsoft.com/office/drawing/2014/main" id="{1D176735-974C-0C4E-9553-28F7A7BC99D7}"/>
              </a:ext>
            </a:extLst>
          </p:cNvPr>
          <p:cNvSpPr>
            <a:spLocks noGrp="1"/>
          </p:cNvSpPr>
          <p:nvPr>
            <p:ph type="body" sz="quarter" idx="48"/>
          </p:nvPr>
        </p:nvSpPr>
        <p:spPr>
          <a:xfrm>
            <a:off x="5343786" y="1282437"/>
            <a:ext cx="6610525" cy="5135147"/>
          </a:xfrm>
          <a:solidFill>
            <a:schemeClr val="bg1"/>
          </a:solidFill>
        </p:spPr>
        <p:txBody>
          <a:bodyPr/>
          <a:lstStyle/>
          <a:p>
            <a:pPr marL="0" marR="0" lvl="0" indent="0" defTabSz="3343281"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Empathy Mapping Workshop</a:t>
            </a:r>
          </a:p>
          <a:p>
            <a:pPr marL="0" marR="0" lvl="0" indent="0" defTabSz="3343281"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Objective: </a:t>
            </a:r>
            <a:r>
              <a:rPr kumimoji="0" lang="en-GB" sz="20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Develop a deep understanding of users' needs, behaviours, and experiences.</a:t>
            </a:r>
          </a:p>
          <a:p>
            <a:pPr marL="0" marR="0" lvl="0" indent="0" defTabSz="3343281"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Materials Needed: </a:t>
            </a:r>
            <a:r>
              <a:rPr kumimoji="0" lang="en-GB" sz="20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Large paper sheets, sticky notes, markers.</a:t>
            </a:r>
          </a:p>
          <a:p>
            <a:pPr marL="0" marR="0" lvl="0" indent="0" defTabSz="3343281"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Create User Personas: </a:t>
            </a:r>
            <a:r>
              <a:rPr kumimoji="0" lang="en-GB" sz="20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Identify or create personas based on real user interviews or research.</a:t>
            </a:r>
          </a:p>
          <a:p>
            <a:pPr marL="0" marR="0" lvl="0" indent="0" defTabSz="3343281"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Set Up Empathy Maps: </a:t>
            </a:r>
            <a:r>
              <a:rPr kumimoji="0" lang="en-GB" sz="20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Draw an empathy map divided into four quadrants: "Think and Feel," "See," "Say &amp; Do," "Hear.“</a:t>
            </a:r>
          </a:p>
          <a:p>
            <a:pPr marL="0" marR="0" lvl="0" indent="0" defTabSz="3343281"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Think and Feel: </a:t>
            </a:r>
            <a:r>
              <a:rPr kumimoji="0" lang="en-GB" sz="20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Note down the user's thoughts, feelings, hopes, fears, and motivations.</a:t>
            </a:r>
            <a:br>
              <a:rPr kumimoji="0" lang="en-GB" sz="20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br>
            <a:r>
              <a:rPr kumimoji="0" lang="en-GB" sz="2000" b="1"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See: </a:t>
            </a:r>
            <a:r>
              <a:rPr kumimoji="0" lang="en-GB" sz="20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Document what the user sees in their environment.</a:t>
            </a:r>
          </a:p>
          <a:p>
            <a:pPr marL="0" marR="0" lvl="0" indent="0" defTabSz="3343281"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Say and Do: </a:t>
            </a:r>
            <a:r>
              <a:rPr kumimoji="0" lang="en-GB" sz="20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Record the user's spoken words and observed actions.</a:t>
            </a:r>
          </a:p>
          <a:p>
            <a:pPr marL="0" marR="0" lvl="0" indent="0" defTabSz="3343281"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Hear: </a:t>
            </a:r>
            <a:r>
              <a:rPr kumimoji="0" lang="en-GB" sz="20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Identify what the user hears from various sources.</a:t>
            </a:r>
            <a:endParaRPr kumimoji="0" lang="en-IE" sz="20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229318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72F85AF-860A-BFB6-5C88-BC78278AC587}"/>
              </a:ext>
            </a:extLst>
          </p:cNvPr>
          <p:cNvPicPr>
            <a:picLocks noGrp="1" noChangeAspect="1"/>
          </p:cNvPicPr>
          <p:nvPr>
            <p:ph type="pic" sz="quarter" idx="21"/>
          </p:nvPr>
        </p:nvPicPr>
        <p:blipFill>
          <a:blip r:embed="rId2"/>
          <a:srcRect l="11877" r="11877"/>
          <a:stretch>
            <a:fillRect/>
          </a:stretch>
        </p:blipFill>
        <p:spPr/>
      </p:pic>
      <p:sp>
        <p:nvSpPr>
          <p:cNvPr id="3" name="Text Placeholder 2">
            <a:extLst>
              <a:ext uri="{FF2B5EF4-FFF2-40B4-BE49-F238E27FC236}">
                <a16:creationId xmlns:a16="http://schemas.microsoft.com/office/drawing/2014/main" id="{5ECD864F-12FC-444B-495D-A5E327843E5F}"/>
              </a:ext>
            </a:extLst>
          </p:cNvPr>
          <p:cNvSpPr>
            <a:spLocks noGrp="1"/>
          </p:cNvSpPr>
          <p:nvPr>
            <p:ph type="body" sz="quarter" idx="30"/>
          </p:nvPr>
        </p:nvSpPr>
        <p:spPr>
          <a:xfrm>
            <a:off x="6427466" y="569896"/>
            <a:ext cx="4951851" cy="845139"/>
          </a:xfrm>
        </p:spPr>
        <p:txBody>
          <a:bodyPr/>
          <a:lstStyle/>
          <a:p>
            <a:r>
              <a:rPr lang="en-IE" dirty="0"/>
              <a:t>Further Resources</a:t>
            </a:r>
          </a:p>
        </p:txBody>
      </p:sp>
      <p:sp>
        <p:nvSpPr>
          <p:cNvPr id="4" name="Text Placeholder 3">
            <a:extLst>
              <a:ext uri="{FF2B5EF4-FFF2-40B4-BE49-F238E27FC236}">
                <a16:creationId xmlns:a16="http://schemas.microsoft.com/office/drawing/2014/main" id="{03217DE6-3467-0A26-1950-9C5913DF9B0A}"/>
              </a:ext>
            </a:extLst>
          </p:cNvPr>
          <p:cNvSpPr>
            <a:spLocks noGrp="1"/>
          </p:cNvSpPr>
          <p:nvPr>
            <p:ph type="body" sz="quarter" idx="48"/>
          </p:nvPr>
        </p:nvSpPr>
        <p:spPr>
          <a:xfrm>
            <a:off x="6439647" y="1333500"/>
            <a:ext cx="4939670" cy="5375163"/>
          </a:xfrm>
        </p:spPr>
        <p:txBody>
          <a:bodyPr/>
          <a:lstStyle/>
          <a:p>
            <a:pPr algn="just"/>
            <a:r>
              <a:rPr lang="en-GB" sz="2000" dirty="0"/>
              <a:t>To deepen your understanding of the Design Thinking approach and its application in sustainable business practices, explore the following resources:</a:t>
            </a:r>
          </a:p>
          <a:p>
            <a:pPr algn="just"/>
            <a:endParaRPr lang="en-GB" sz="2000" dirty="0"/>
          </a:p>
          <a:p>
            <a:pPr algn="just"/>
            <a:r>
              <a:rPr lang="en-GB" sz="2000" b="1" dirty="0"/>
              <a:t>Empathy Mapping: </a:t>
            </a:r>
            <a:r>
              <a:rPr lang="en-GB" sz="2000" dirty="0"/>
              <a:t>Tool for understanding audience perspectives through visual representation of thoughts and emotions. </a:t>
            </a:r>
          </a:p>
          <a:p>
            <a:pPr algn="just"/>
            <a:r>
              <a:rPr lang="en-GB" sz="2000" dirty="0">
                <a:hlinkClick r:id="rId3"/>
              </a:rPr>
              <a:t>Read more</a:t>
            </a:r>
            <a:endParaRPr lang="en-IE" sz="2000" dirty="0"/>
          </a:p>
          <a:p>
            <a:pPr algn="just"/>
            <a:endParaRPr lang="en-GB" sz="2000" dirty="0"/>
          </a:p>
          <a:p>
            <a:pPr algn="just"/>
            <a:r>
              <a:rPr lang="en-GB" sz="2000" b="1" dirty="0"/>
              <a:t>Guide to co-design: </a:t>
            </a:r>
            <a:r>
              <a:rPr lang="en-GB" sz="2000" dirty="0"/>
              <a:t>Learn how to create a participatory design process. </a:t>
            </a:r>
            <a:r>
              <a:rPr lang="en-GB" sz="2000" dirty="0">
                <a:hlinkClick r:id="rId4"/>
              </a:rPr>
              <a:t>Read more</a:t>
            </a:r>
            <a:endParaRPr lang="en-GB" sz="2000" dirty="0"/>
          </a:p>
          <a:p>
            <a:pPr algn="just"/>
            <a:endParaRPr lang="en-GB" sz="2000" dirty="0"/>
          </a:p>
          <a:p>
            <a:pPr algn="just"/>
            <a:r>
              <a:rPr lang="en-GB" sz="2000" b="1" dirty="0"/>
              <a:t>Prototyping In Design Thinking: </a:t>
            </a:r>
            <a:r>
              <a:rPr lang="en-GB" sz="2000" b="0" i="0" dirty="0">
                <a:solidFill>
                  <a:srgbClr val="0F486D"/>
                </a:solidFill>
                <a:effectLst/>
                <a:highlight>
                  <a:srgbClr val="FFFFFF"/>
                </a:highlight>
                <a:latin typeface="ff-real-text-pro"/>
              </a:rPr>
              <a:t>A guide to Prototyping with the use of Design Thinking</a:t>
            </a:r>
            <a:r>
              <a:rPr lang="en-GB" sz="2000" dirty="0"/>
              <a:t>. </a:t>
            </a:r>
            <a:r>
              <a:rPr lang="en-GB" sz="2000" dirty="0">
                <a:hlinkClick r:id="rId5"/>
              </a:rPr>
              <a:t>Read more</a:t>
            </a:r>
            <a:endParaRPr lang="en-GB" sz="2000" dirty="0"/>
          </a:p>
          <a:p>
            <a:pPr algn="just"/>
            <a:endParaRPr lang="en-GB" b="1" dirty="0"/>
          </a:p>
        </p:txBody>
      </p:sp>
    </p:spTree>
    <p:extLst>
      <p:ext uri="{BB962C8B-B14F-4D97-AF65-F5344CB8AC3E}">
        <p14:creationId xmlns:p14="http://schemas.microsoft.com/office/powerpoint/2010/main" val="567113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CPU with binary numbers and blueprint">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US" b="1" dirty="0"/>
              <a:t>TECHNOLOGY INTEGRATION</a:t>
            </a:r>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04</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984520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36</a:t>
            </a:fld>
            <a:endParaRPr lang="en-US" sz="1291" dirty="0"/>
          </a:p>
        </p:txBody>
      </p:sp>
      <p:pic>
        <p:nvPicPr>
          <p:cNvPr id="9" name="Picture Placeholder 8" descr="Circuit board">
            <a:extLst>
              <a:ext uri="{FF2B5EF4-FFF2-40B4-BE49-F238E27FC236}">
                <a16:creationId xmlns:a16="http://schemas.microsoft.com/office/drawing/2014/main" id="{DCEEE026-2768-E834-A29D-A0F708F9FB14}"/>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a:stretch/>
        </p:blipFill>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360728"/>
            <a:ext cx="6576955" cy="1220938"/>
          </a:xfrm>
        </p:spPr>
        <p:txBody>
          <a:bodyPr/>
          <a:lstStyle/>
          <a:p>
            <a:r>
              <a:rPr lang="en-US" dirty="0"/>
              <a:t>TECHNOLOGY INTEGRATION FOR SUSTAINABILITY</a:t>
            </a:r>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219825" y="1619635"/>
            <a:ext cx="5212055" cy="4482902"/>
          </a:xfrm>
        </p:spPr>
        <p:txBody>
          <a:bodyPr/>
          <a:lstStyle/>
          <a:p>
            <a:pPr algn="just"/>
            <a:r>
              <a:rPr lang="en-GB" sz="2200" dirty="0"/>
              <a:t>Understanding current technology trends and their applications in business is crucial for staying competitive. </a:t>
            </a:r>
          </a:p>
          <a:p>
            <a:pPr algn="just"/>
            <a:endParaRPr lang="en-GB" sz="2200" dirty="0"/>
          </a:p>
          <a:p>
            <a:pPr algn="just"/>
            <a:r>
              <a:rPr lang="en-GB" sz="2200" dirty="0"/>
              <a:t>Emerging technologies such as Artificial Intelligence (AI), Internet of Things (IoT), Blockchain, and Cloud Computing are transforming industries by enhancing efficiency, enabling innovation, and creating new business models. </a:t>
            </a:r>
          </a:p>
          <a:p>
            <a:pPr algn="just"/>
            <a:endParaRPr lang="en-GB" sz="2000" dirty="0"/>
          </a:p>
        </p:txBody>
      </p:sp>
      <p:sp>
        <p:nvSpPr>
          <p:cNvPr id="2" name="Flowchart: Delay 1">
            <a:extLst>
              <a:ext uri="{FF2B5EF4-FFF2-40B4-BE49-F238E27FC236}">
                <a16:creationId xmlns:a16="http://schemas.microsoft.com/office/drawing/2014/main" id="{D5D85CBF-DC84-99AA-BDA5-DDD76EC7854F}"/>
              </a:ext>
            </a:extLst>
          </p:cNvPr>
          <p:cNvSpPr/>
          <p:nvPr/>
        </p:nvSpPr>
        <p:spPr>
          <a:xfrm>
            <a:off x="5875886" y="5209841"/>
            <a:ext cx="5740056" cy="1442831"/>
          </a:xfrm>
          <a:prstGeom prst="flowChartDelay">
            <a:avLst/>
          </a:prstGeom>
          <a:solidFill>
            <a:srgbClr val="60BA4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52000" algn="just"/>
            <a:endParaRPr lang="en-GB" sz="1600" b="1" dirty="0">
              <a:latin typeface="Calibri" panose="020F0502020204030204" pitchFamily="34" charset="0"/>
              <a:ea typeface="Calibri" panose="020F0502020204030204" pitchFamily="34" charset="0"/>
              <a:cs typeface="Calibri" panose="020F0502020204030204" pitchFamily="34" charset="0"/>
            </a:endParaRPr>
          </a:p>
          <a:p>
            <a:pPr marL="252000" algn="just"/>
            <a:r>
              <a:rPr lang="en-GB" sz="1600" b="1" dirty="0">
                <a:latin typeface="Calibri" panose="020F0502020204030204" pitchFamily="34" charset="0"/>
                <a:ea typeface="Calibri" panose="020F0502020204030204" pitchFamily="34" charset="0"/>
                <a:cs typeface="Calibri" panose="020F0502020204030204" pitchFamily="34" charset="0"/>
              </a:rPr>
              <a:t>FOR EXAMPLE: AI can be used for data analysis and customer service automation, IoT for smart logistics, Blockchain for secure transactions, and Cloud Computing for scalable IT solutions.</a:t>
            </a:r>
          </a:p>
          <a:p>
            <a:pPr marL="252000" algn="just"/>
            <a:endParaRPr lang="en-GB" sz="16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350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15285" y="565210"/>
            <a:ext cx="4951851" cy="1279970"/>
          </a:xfrm>
        </p:spPr>
        <p:txBody>
          <a:bodyPr/>
          <a:lstStyle/>
          <a:p>
            <a:r>
              <a:rPr lang="en-GB" dirty="0"/>
              <a:t>ASSESSMENT OF NEEDS</a:t>
            </a:r>
            <a:endParaRPr lang="en-US"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27466" y="1380067"/>
            <a:ext cx="4939670" cy="4647978"/>
          </a:xfrm>
        </p:spPr>
        <p:txBody>
          <a:bodyPr/>
          <a:lstStyle/>
          <a:p>
            <a:pPr algn="just"/>
            <a:r>
              <a:rPr lang="en-GB" sz="2200" dirty="0"/>
              <a:t>Before integrating technology, it's crucial to conduct a thorough assessment of specific business challenges that technology can address. </a:t>
            </a:r>
          </a:p>
          <a:p>
            <a:pPr algn="just"/>
            <a:endParaRPr lang="en-GB" sz="2200" dirty="0"/>
          </a:p>
          <a:p>
            <a:pPr algn="just"/>
            <a:r>
              <a:rPr lang="en-GB" sz="2200" dirty="0"/>
              <a:t>This involves identifying pain points, inefficiencies, or opportunities for improvement across various departments or processes. </a:t>
            </a:r>
          </a:p>
          <a:p>
            <a:pPr algn="just"/>
            <a:endParaRPr lang="en-GB" sz="20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37</a:t>
            </a:fld>
            <a:endParaRPr lang="en-US" sz="1291" dirty="0"/>
          </a:p>
        </p:txBody>
      </p:sp>
      <p:pic>
        <p:nvPicPr>
          <p:cNvPr id="5" name="Picture Placeholder 4" descr="Teacher pointing at laptop screen to young students">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
        <p:nvSpPr>
          <p:cNvPr id="2" name="Flowchart: Delay 1">
            <a:extLst>
              <a:ext uri="{FF2B5EF4-FFF2-40B4-BE49-F238E27FC236}">
                <a16:creationId xmlns:a16="http://schemas.microsoft.com/office/drawing/2014/main" id="{0C70AC6A-A1AB-5E37-A645-0A9223139DBE}"/>
              </a:ext>
            </a:extLst>
          </p:cNvPr>
          <p:cNvSpPr/>
          <p:nvPr/>
        </p:nvSpPr>
        <p:spPr>
          <a:xfrm>
            <a:off x="5875886" y="4836286"/>
            <a:ext cx="5740056" cy="1442831"/>
          </a:xfrm>
          <a:prstGeom prst="flowChartDelay">
            <a:avLst/>
          </a:prstGeom>
          <a:solidFill>
            <a:srgbClr val="2094D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52000" algn="just"/>
            <a:r>
              <a:rPr lang="en-GB" sz="1600" b="1" dirty="0">
                <a:latin typeface="Calibri" panose="020F0502020204030204" pitchFamily="34" charset="0"/>
                <a:ea typeface="Calibri" panose="020F0502020204030204" pitchFamily="34" charset="0"/>
                <a:cs typeface="Calibri" panose="020F0502020204030204" pitchFamily="34" charset="0"/>
              </a:rPr>
              <a:t>FOR EXAMPLE: A manufacturing company may identify quality control issues that could be mitigated with IoT sensors for real-time monitoring.</a:t>
            </a:r>
          </a:p>
        </p:txBody>
      </p:sp>
    </p:spTree>
    <p:extLst>
      <p:ext uri="{BB962C8B-B14F-4D97-AF65-F5344CB8AC3E}">
        <p14:creationId xmlns:p14="http://schemas.microsoft.com/office/powerpoint/2010/main" val="3294281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16116" y="271850"/>
            <a:ext cx="5764534" cy="1279970"/>
          </a:xfrm>
        </p:spPr>
        <p:txBody>
          <a:bodyPr/>
          <a:lstStyle/>
          <a:p>
            <a:r>
              <a:rPr lang="en-US" dirty="0"/>
              <a:t>SELECTION OF TECHNOLOGY</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372698" y="1092200"/>
            <a:ext cx="5296280" cy="4935845"/>
          </a:xfrm>
        </p:spPr>
        <p:txBody>
          <a:bodyPr/>
          <a:lstStyle/>
          <a:p>
            <a:pPr algn="just"/>
            <a:r>
              <a:rPr lang="en-GB" sz="2200" dirty="0"/>
              <a:t>Once needs are identified, the next step is to select the appropriate technology solutions that align with the business goals and objectives. </a:t>
            </a:r>
          </a:p>
          <a:p>
            <a:pPr algn="just"/>
            <a:endParaRPr lang="en-GB" sz="2200" dirty="0"/>
          </a:p>
          <a:p>
            <a:pPr algn="just"/>
            <a:r>
              <a:rPr lang="en-GB" sz="2200" dirty="0"/>
              <a:t>This requires evaluating different technological options based on factors such as functionality, scalability, compatibility with existing systems, cost-effectiveness, and potential return on investment (ROI). </a:t>
            </a:r>
          </a:p>
          <a:p>
            <a:pPr algn="just"/>
            <a:endParaRPr lang="en-GB" sz="20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38</a:t>
            </a:fld>
            <a:endParaRPr lang="en-US" sz="1291" dirty="0"/>
          </a:p>
        </p:txBody>
      </p:sp>
      <p:pic>
        <p:nvPicPr>
          <p:cNvPr id="5" name="Picture Placeholder 4" descr="Traffic light trails at night">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
        <p:nvSpPr>
          <p:cNvPr id="2" name="Flowchart: Delay 1">
            <a:extLst>
              <a:ext uri="{FF2B5EF4-FFF2-40B4-BE49-F238E27FC236}">
                <a16:creationId xmlns:a16="http://schemas.microsoft.com/office/drawing/2014/main" id="{785B8A0D-0381-C11B-EE43-9AE273478546}"/>
              </a:ext>
            </a:extLst>
          </p:cNvPr>
          <p:cNvSpPr/>
          <p:nvPr/>
        </p:nvSpPr>
        <p:spPr>
          <a:xfrm>
            <a:off x="5875886" y="4979726"/>
            <a:ext cx="5740056" cy="1442831"/>
          </a:xfrm>
          <a:prstGeom prst="flowChartDelay">
            <a:avLst/>
          </a:prstGeom>
          <a:solidFill>
            <a:srgbClr val="DB176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52000" algn="just"/>
            <a:r>
              <a:rPr lang="en-GB" sz="1600" b="1" dirty="0">
                <a:latin typeface="Calibri" panose="020F0502020204030204" pitchFamily="34" charset="0"/>
                <a:ea typeface="Calibri" panose="020F0502020204030204" pitchFamily="34" charset="0"/>
                <a:cs typeface="Calibri" panose="020F0502020204030204" pitchFamily="34" charset="0"/>
              </a:rPr>
              <a:t>FOR EXAMPLE: A logistics firm may choose to implement a cloud-based logistics management system to streamline operations and improve shipment tracking accuracy.</a:t>
            </a:r>
          </a:p>
        </p:txBody>
      </p:sp>
    </p:spTree>
    <p:extLst>
      <p:ext uri="{BB962C8B-B14F-4D97-AF65-F5344CB8AC3E}">
        <p14:creationId xmlns:p14="http://schemas.microsoft.com/office/powerpoint/2010/main" val="3173112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16116" y="189970"/>
            <a:ext cx="4951851" cy="1279970"/>
          </a:xfrm>
        </p:spPr>
        <p:txBody>
          <a:bodyPr/>
          <a:lstStyle/>
          <a:p>
            <a:r>
              <a:rPr lang="en-US" dirty="0"/>
              <a:t>IMPLEMENTATION PLAN</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328296" y="1058333"/>
            <a:ext cx="5287645" cy="2891328"/>
          </a:xfrm>
        </p:spPr>
        <p:txBody>
          <a:bodyPr/>
          <a:lstStyle/>
          <a:p>
            <a:pPr algn="just"/>
            <a:r>
              <a:rPr lang="en-GB" sz="2200" dirty="0"/>
              <a:t>Developing a comprehensive implementation plan is critical to the successful integration of technology. </a:t>
            </a:r>
          </a:p>
          <a:p>
            <a:pPr algn="just"/>
            <a:endParaRPr lang="en-GB" sz="2200" dirty="0"/>
          </a:p>
          <a:p>
            <a:pPr algn="just"/>
            <a:r>
              <a:rPr lang="en-GB" sz="2200" dirty="0"/>
              <a:t>This plan should outline a step-by-step approach to deploying the technology solution, including timelines, milestones, and resource allocation. It should also address potential risks and reduction strategies to ensure smooth implementation. </a:t>
            </a:r>
          </a:p>
          <a:p>
            <a:pPr algn="just"/>
            <a:endParaRPr lang="en-GB" sz="24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39</a:t>
            </a:fld>
            <a:endParaRPr lang="en-US" sz="1291" dirty="0"/>
          </a:p>
        </p:txBody>
      </p:sp>
      <p:pic>
        <p:nvPicPr>
          <p:cNvPr id="5" name="Picture Placeholder 4" descr="Colorful steps and arrow">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r="-209"/>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
        <p:nvSpPr>
          <p:cNvPr id="4" name="Flowchart: Delay 3">
            <a:extLst>
              <a:ext uri="{FF2B5EF4-FFF2-40B4-BE49-F238E27FC236}">
                <a16:creationId xmlns:a16="http://schemas.microsoft.com/office/drawing/2014/main" id="{E38235DC-A0C7-549D-68D5-EA4FA4724BF9}"/>
              </a:ext>
            </a:extLst>
          </p:cNvPr>
          <p:cNvSpPr/>
          <p:nvPr/>
        </p:nvSpPr>
        <p:spPr>
          <a:xfrm>
            <a:off x="5875886" y="4929747"/>
            <a:ext cx="5740056" cy="1442831"/>
          </a:xfrm>
          <a:prstGeom prst="flowChartDelay">
            <a:avLst/>
          </a:prstGeom>
          <a:solidFill>
            <a:srgbClr val="F99F2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52000" algn="just"/>
            <a:r>
              <a:rPr lang="en-GB" sz="1600" b="1" dirty="0">
                <a:latin typeface="Calibri" panose="020F0502020204030204" pitchFamily="34" charset="0"/>
                <a:ea typeface="Calibri" panose="020F0502020204030204" pitchFamily="34" charset="0"/>
                <a:cs typeface="Calibri" panose="020F0502020204030204" pitchFamily="34" charset="0"/>
              </a:rPr>
              <a:t>FOR EXAMPLE: An e-commerce company planning to implement a new CRM system would develop an implementation plan that includes phases for data migration, user training, and system testing.</a:t>
            </a:r>
          </a:p>
        </p:txBody>
      </p:sp>
    </p:spTree>
    <p:extLst>
      <p:ext uri="{BB962C8B-B14F-4D97-AF65-F5344CB8AC3E}">
        <p14:creationId xmlns:p14="http://schemas.microsoft.com/office/powerpoint/2010/main" val="4203991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4</a:t>
            </a:fld>
            <a:endParaRPr lang="en-US" sz="1291" dirty="0"/>
          </a:p>
        </p:txBody>
      </p:sp>
      <p:pic>
        <p:nvPicPr>
          <p:cNvPr id="9" name="Picture Placeholder 8" descr="Engineers with digital tablet and projected plans">
            <a:extLst>
              <a:ext uri="{FF2B5EF4-FFF2-40B4-BE49-F238E27FC236}">
                <a16:creationId xmlns:a16="http://schemas.microsoft.com/office/drawing/2014/main" id="{DCEEE026-2768-E834-A29D-A0F708F9FB14}"/>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a:stretch/>
        </p:blipFill>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317364"/>
            <a:ext cx="3567405" cy="842867"/>
          </a:xfrm>
        </p:spPr>
        <p:txBody>
          <a:bodyPr/>
          <a:lstStyle/>
          <a:p>
            <a:r>
              <a:rPr lang="en-US" dirty="0"/>
              <a:t>INTRODUCTION</a:t>
            </a:r>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13624" y="1353231"/>
            <a:ext cx="5245411" cy="4271810"/>
          </a:xfrm>
        </p:spPr>
        <p:txBody>
          <a:bodyPr/>
          <a:lstStyle/>
          <a:p>
            <a:pPr algn="just"/>
            <a:r>
              <a:rPr lang="en-GB" sz="2400" dirty="0"/>
              <a:t>This module focuses on innovative and technological approaches to solving business challenges with sustainability in mind. </a:t>
            </a:r>
          </a:p>
          <a:p>
            <a:pPr algn="just"/>
            <a:endParaRPr lang="en-GB" sz="2400" dirty="0"/>
          </a:p>
          <a:p>
            <a:pPr algn="just"/>
            <a:r>
              <a:rPr lang="en-GB" sz="2400" dirty="0"/>
              <a:t>It covers Agile methodologies, design thinking, technology integration, big data, clean-tech solutions, and frugal innovations. </a:t>
            </a:r>
          </a:p>
          <a:p>
            <a:pPr algn="just"/>
            <a:endParaRPr lang="en-GB" sz="2400" dirty="0"/>
          </a:p>
          <a:p>
            <a:pPr algn="just"/>
            <a:r>
              <a:rPr lang="en-GB" sz="2400" dirty="0"/>
              <a:t>By exploring these topics, learners will learn how to create resilient and forward-looking business models that contribute to a sustainable future.</a:t>
            </a:r>
            <a:endParaRPr lang="en-US" sz="2400" dirty="0"/>
          </a:p>
        </p:txBody>
      </p:sp>
    </p:spTree>
    <p:extLst>
      <p:ext uri="{BB962C8B-B14F-4D97-AF65-F5344CB8AC3E}">
        <p14:creationId xmlns:p14="http://schemas.microsoft.com/office/powerpoint/2010/main" val="29246828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16116" y="383842"/>
            <a:ext cx="4951851" cy="1279970"/>
          </a:xfrm>
        </p:spPr>
        <p:txBody>
          <a:bodyPr/>
          <a:lstStyle/>
          <a:p>
            <a:r>
              <a:rPr lang="en-GB" dirty="0"/>
              <a:t>TRAINING AND SUPPORT</a:t>
            </a:r>
            <a:endParaRPr lang="en-US"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27465" y="1143000"/>
            <a:ext cx="5138225" cy="4885045"/>
          </a:xfrm>
        </p:spPr>
        <p:txBody>
          <a:bodyPr/>
          <a:lstStyle/>
          <a:p>
            <a:pPr algn="just"/>
            <a:r>
              <a:rPr lang="en-GB" sz="2200" dirty="0"/>
              <a:t>Effective training and ongoing support are essential for ensuring that employees can effectively use and maximise the benefits of new technology. </a:t>
            </a:r>
          </a:p>
          <a:p>
            <a:pPr algn="just"/>
            <a:endParaRPr lang="en-GB" sz="2200" dirty="0"/>
          </a:p>
          <a:p>
            <a:pPr algn="just"/>
            <a:r>
              <a:rPr lang="en-GB" sz="2200" dirty="0"/>
              <a:t>Training programmes should be tailored to the specific needs and roles of employees, covering both technical skills related to using the technology and soft skills related to adapting to new workflows. </a:t>
            </a:r>
          </a:p>
          <a:p>
            <a:pPr algn="just"/>
            <a:endParaRPr lang="en-GB" sz="20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40</a:t>
            </a:fld>
            <a:endParaRPr lang="en-US" sz="1291" dirty="0"/>
          </a:p>
        </p:txBody>
      </p:sp>
      <p:pic>
        <p:nvPicPr>
          <p:cNvPr id="5" name="Picture Placeholder 4" descr="Classroom of students raising their hands in front of a teacher">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
        <p:nvSpPr>
          <p:cNvPr id="4" name="Flowchart: Delay 3">
            <a:extLst>
              <a:ext uri="{FF2B5EF4-FFF2-40B4-BE49-F238E27FC236}">
                <a16:creationId xmlns:a16="http://schemas.microsoft.com/office/drawing/2014/main" id="{22BDAEB5-9305-B594-C535-4E366C0C2564}"/>
              </a:ext>
            </a:extLst>
          </p:cNvPr>
          <p:cNvSpPr/>
          <p:nvPr/>
        </p:nvSpPr>
        <p:spPr>
          <a:xfrm>
            <a:off x="5875886" y="4802140"/>
            <a:ext cx="5740056" cy="1442831"/>
          </a:xfrm>
          <a:prstGeom prst="flowChartDelay">
            <a:avLst/>
          </a:prstGeom>
          <a:solidFill>
            <a:srgbClr val="60BA4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52000" algn="just"/>
            <a:r>
              <a:rPr lang="en-GB" sz="1600" b="1" dirty="0">
                <a:latin typeface="Calibri" panose="020F0502020204030204" pitchFamily="34" charset="0"/>
                <a:ea typeface="Calibri" panose="020F0502020204030204" pitchFamily="34" charset="0"/>
                <a:cs typeface="Calibri" panose="020F0502020204030204" pitchFamily="34" charset="0"/>
              </a:rPr>
              <a:t>FOR EXAMPLE: Support mechanisms such as help desks, user manuals, and online resources should also be provided to address user queries and issues promptly.</a:t>
            </a:r>
          </a:p>
        </p:txBody>
      </p:sp>
    </p:spTree>
    <p:extLst>
      <p:ext uri="{BB962C8B-B14F-4D97-AF65-F5344CB8AC3E}">
        <p14:creationId xmlns:p14="http://schemas.microsoft.com/office/powerpoint/2010/main" val="2081212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16116" y="331742"/>
            <a:ext cx="5417898" cy="1279970"/>
          </a:xfrm>
        </p:spPr>
        <p:txBody>
          <a:bodyPr/>
          <a:lstStyle/>
          <a:p>
            <a:r>
              <a:rPr lang="en-GB" b="1" dirty="0"/>
              <a:t>EVALUATION &amp; FEEDBACK</a:t>
            </a:r>
            <a:endParaRPr lang="en-US"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198044" y="1116412"/>
            <a:ext cx="5417898" cy="4261028"/>
          </a:xfrm>
        </p:spPr>
        <p:txBody>
          <a:bodyPr/>
          <a:lstStyle/>
          <a:p>
            <a:pPr algn="just"/>
            <a:r>
              <a:rPr lang="en-GB" sz="2000" dirty="0"/>
              <a:t>Continuous evaluation and feedback mechanisms are crucial for monitoring the performance and impact of the integrated technology. </a:t>
            </a:r>
          </a:p>
          <a:p>
            <a:pPr algn="just"/>
            <a:endParaRPr lang="en-GB" sz="2000" dirty="0"/>
          </a:p>
          <a:p>
            <a:pPr algn="just"/>
            <a:r>
              <a:rPr lang="en-GB" sz="2000" dirty="0"/>
              <a:t>This involves collecting data on key performance indicators (KPIs) related to efficiency, productivity, customer satisfaction, and other relevant metrics. </a:t>
            </a:r>
          </a:p>
          <a:p>
            <a:pPr algn="just"/>
            <a:endParaRPr lang="en-GB" sz="2000" dirty="0"/>
          </a:p>
          <a:p>
            <a:pPr algn="just"/>
            <a:r>
              <a:rPr lang="en-GB" sz="2000" dirty="0"/>
              <a:t>Regular feedback from users and stakeholders should be solicited to identify areas for improvement and make necessary adjustments to the technology or implementation plan. </a:t>
            </a:r>
          </a:p>
          <a:p>
            <a:pPr algn="just"/>
            <a:endParaRPr lang="en-GB" sz="20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41</a:t>
            </a:fld>
            <a:endParaRPr lang="en-US" sz="1291" dirty="0"/>
          </a:p>
        </p:txBody>
      </p:sp>
      <p:pic>
        <p:nvPicPr>
          <p:cNvPr id="5" name="Picture Placeholder 4">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
        <p:nvSpPr>
          <p:cNvPr id="2" name="Flowchart: Delay 1">
            <a:extLst>
              <a:ext uri="{FF2B5EF4-FFF2-40B4-BE49-F238E27FC236}">
                <a16:creationId xmlns:a16="http://schemas.microsoft.com/office/drawing/2014/main" id="{0D5B4FB8-735B-D503-A436-F54B99E505C3}"/>
              </a:ext>
            </a:extLst>
          </p:cNvPr>
          <p:cNvSpPr/>
          <p:nvPr/>
        </p:nvSpPr>
        <p:spPr>
          <a:xfrm>
            <a:off x="5875886" y="4997350"/>
            <a:ext cx="5740056" cy="1528908"/>
          </a:xfrm>
          <a:prstGeom prst="flowChartDelay">
            <a:avLst/>
          </a:prstGeom>
          <a:solidFill>
            <a:srgbClr val="2094D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52000" algn="just"/>
            <a:r>
              <a:rPr lang="en-GB" sz="1600" b="1" dirty="0">
                <a:latin typeface="Calibri" panose="020F0502020204030204" pitchFamily="34" charset="0"/>
                <a:ea typeface="Calibri" panose="020F0502020204030204" pitchFamily="34" charset="0"/>
                <a:cs typeface="Calibri" panose="020F0502020204030204" pitchFamily="34" charset="0"/>
              </a:rPr>
              <a:t>FOR EXAMPLE: A healthcare provider implementing a new electronic health record system would continuously evaluate user feedback and system performance to optimise patient care delivery.</a:t>
            </a:r>
          </a:p>
        </p:txBody>
      </p:sp>
    </p:spTree>
    <p:extLst>
      <p:ext uri="{BB962C8B-B14F-4D97-AF65-F5344CB8AC3E}">
        <p14:creationId xmlns:p14="http://schemas.microsoft.com/office/powerpoint/2010/main" val="2662632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1482061" y="450972"/>
            <a:ext cx="9227869" cy="804265"/>
          </a:xfrm>
        </p:spPr>
        <p:txBody>
          <a:bodyPr/>
          <a:lstStyle/>
          <a:p>
            <a:pPr algn="ctr"/>
            <a:r>
              <a:rPr lang="en-US" dirty="0"/>
              <a:t>ALIGNMENT WITH SUSTAINABLE DEVELOPMENT GOALS &amp; ENTRECOMP</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41268" y="1990388"/>
            <a:ext cx="10830296" cy="4439577"/>
          </a:xfrm>
        </p:spPr>
        <p:txBody>
          <a:bodyPr/>
          <a:lstStyle/>
          <a:p>
            <a:pPr algn="just"/>
            <a:r>
              <a:rPr lang="en-GB" sz="2400" b="1" dirty="0">
                <a:solidFill>
                  <a:srgbClr val="0F486D"/>
                </a:solidFill>
                <a:hlinkClick r:id="rId2">
                  <a:extLst>
                    <a:ext uri="{A12FA001-AC4F-418D-AE19-62706E023703}">
                      <ahyp:hlinkClr xmlns:ahyp="http://schemas.microsoft.com/office/drawing/2018/hyperlinkcolor" val="tx"/>
                    </a:ext>
                  </a:extLst>
                </a:hlinkClick>
              </a:rPr>
              <a:t>SDG 8: Decent Work and Economic Growth</a:t>
            </a:r>
            <a:r>
              <a:rPr lang="en-GB" sz="2400" b="1" dirty="0"/>
              <a:t>: </a:t>
            </a:r>
            <a:r>
              <a:rPr lang="en-GB" sz="2400" dirty="0"/>
              <a:t>Agile methodologies drive innovation and sustainable industrial development, enhancing infrastructure and creating inclusive industrialisation.</a:t>
            </a:r>
          </a:p>
          <a:p>
            <a:pPr algn="just"/>
            <a:endParaRPr lang="en-GB" sz="2400" dirty="0"/>
          </a:p>
          <a:p>
            <a:pPr algn="just"/>
            <a:r>
              <a:rPr lang="en-GB" sz="2400" b="1" dirty="0">
                <a:solidFill>
                  <a:srgbClr val="0F486D"/>
                </a:solidFill>
                <a:hlinkClick r:id="rId3">
                  <a:extLst>
                    <a:ext uri="{A12FA001-AC4F-418D-AE19-62706E023703}">
                      <ahyp:hlinkClr xmlns:ahyp="http://schemas.microsoft.com/office/drawing/2018/hyperlinkcolor" val="tx"/>
                    </a:ext>
                  </a:extLst>
                </a:hlinkClick>
              </a:rPr>
              <a:t>SDG 9: Industry, Innovation, and Infrastructure</a:t>
            </a:r>
            <a:r>
              <a:rPr lang="en-GB" sz="2400" b="1" dirty="0"/>
              <a:t>: </a:t>
            </a:r>
            <a:r>
              <a:rPr lang="en-GB" sz="2400" dirty="0"/>
              <a:t>Design Thinking promotes resilient, inclusive, and sustainable urban development through adaptive planning and collaborative practices.</a:t>
            </a:r>
          </a:p>
          <a:p>
            <a:pPr algn="just"/>
            <a:endParaRPr lang="en-GB" dirty="0"/>
          </a:p>
          <a:p>
            <a:pPr algn="just"/>
            <a:r>
              <a:rPr lang="en-GB" b="1" dirty="0">
                <a:solidFill>
                  <a:srgbClr val="0F486D"/>
                </a:solidFill>
                <a:hlinkClick r:id="rId4">
                  <a:extLst>
                    <a:ext uri="{A12FA001-AC4F-418D-AE19-62706E023703}">
                      <ahyp:hlinkClr xmlns:ahyp="http://schemas.microsoft.com/office/drawing/2018/hyperlinkcolor" val="tx"/>
                    </a:ext>
                  </a:extLst>
                </a:hlinkClick>
              </a:rPr>
              <a:t>EntreComp Framework: 1.2 Creativity</a:t>
            </a:r>
            <a:r>
              <a:rPr lang="en-GB" b="1" dirty="0"/>
              <a:t>: </a:t>
            </a:r>
            <a:r>
              <a:rPr lang="en-GB" dirty="0"/>
              <a:t>Agile methodologies stimulate creativity and innovative thinking essential for sustainable development.</a:t>
            </a:r>
          </a:p>
          <a:p>
            <a:pPr algn="just"/>
            <a:endParaRPr lang="en-GB" sz="2000" dirty="0"/>
          </a:p>
        </p:txBody>
      </p:sp>
      <p:pic>
        <p:nvPicPr>
          <p:cNvPr id="4" name="Picture 2">
            <a:extLst>
              <a:ext uri="{FF2B5EF4-FFF2-40B4-BE49-F238E27FC236}">
                <a16:creationId xmlns:a16="http://schemas.microsoft.com/office/drawing/2014/main" id="{CE07405F-1FBB-FB01-4E35-829F47D50DF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69421" y="38663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E4909D8-7B30-4135-BCCD-3A616E8C9364}"/>
              </a:ext>
            </a:extLst>
          </p:cNvPr>
          <p:cNvPicPr>
            <a:picLocks noChangeAspect="1"/>
          </p:cNvPicPr>
          <p:nvPr/>
        </p:nvPicPr>
        <p:blipFill>
          <a:blip r:embed="rId6"/>
          <a:stretch>
            <a:fillRect/>
          </a:stretch>
        </p:blipFill>
        <p:spPr>
          <a:xfrm>
            <a:off x="9926498" y="444797"/>
            <a:ext cx="2149845" cy="1195578"/>
          </a:xfrm>
          <a:prstGeom prst="rect">
            <a:avLst/>
          </a:prstGeom>
        </p:spPr>
      </p:pic>
    </p:spTree>
    <p:extLst>
      <p:ext uri="{BB962C8B-B14F-4D97-AF65-F5344CB8AC3E}">
        <p14:creationId xmlns:p14="http://schemas.microsoft.com/office/powerpoint/2010/main" val="32622369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Two cute robots">
            <a:extLst>
              <a:ext uri="{FF2B5EF4-FFF2-40B4-BE49-F238E27FC236}">
                <a16:creationId xmlns:a16="http://schemas.microsoft.com/office/drawing/2014/main" id="{BAAFEE42-256E-80AE-96F5-585AC2D673AF}"/>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6296" r="22740"/>
          <a:stretch/>
        </p:blipFill>
        <p:spPr>
          <a:xfrm>
            <a:off x="0" y="0"/>
            <a:ext cx="4994275" cy="6858000"/>
          </a:xfrm>
        </p:spPr>
      </p:pic>
      <p:sp>
        <p:nvSpPr>
          <p:cNvPr id="3" name="Text Placeholder 2">
            <a:extLst>
              <a:ext uri="{FF2B5EF4-FFF2-40B4-BE49-F238E27FC236}">
                <a16:creationId xmlns:a16="http://schemas.microsoft.com/office/drawing/2014/main" id="{9067A9E3-45DE-AE6F-0A9D-46BD6115DFBD}"/>
              </a:ext>
            </a:extLst>
          </p:cNvPr>
          <p:cNvSpPr>
            <a:spLocks noGrp="1"/>
          </p:cNvSpPr>
          <p:nvPr>
            <p:ph type="body" sz="quarter" idx="30"/>
          </p:nvPr>
        </p:nvSpPr>
        <p:spPr>
          <a:xfrm>
            <a:off x="4378416" y="230541"/>
            <a:ext cx="6776598" cy="842867"/>
          </a:xfrm>
        </p:spPr>
        <p:txBody>
          <a:bodyPr/>
          <a:lstStyle/>
          <a:p>
            <a:r>
              <a:rPr lang="en-IE" dirty="0"/>
              <a:t>SUGGESTED PRACTICAL EXERCISE </a:t>
            </a:r>
          </a:p>
        </p:txBody>
      </p:sp>
      <p:sp>
        <p:nvSpPr>
          <p:cNvPr id="4" name="Text Placeholder 3">
            <a:extLst>
              <a:ext uri="{FF2B5EF4-FFF2-40B4-BE49-F238E27FC236}">
                <a16:creationId xmlns:a16="http://schemas.microsoft.com/office/drawing/2014/main" id="{1D176735-974C-0C4E-9553-28F7A7BC99D7}"/>
              </a:ext>
            </a:extLst>
          </p:cNvPr>
          <p:cNvSpPr>
            <a:spLocks noGrp="1"/>
          </p:cNvSpPr>
          <p:nvPr>
            <p:ph type="body" sz="quarter" idx="48"/>
          </p:nvPr>
        </p:nvSpPr>
        <p:spPr>
          <a:xfrm>
            <a:off x="5343786" y="1282437"/>
            <a:ext cx="6229089" cy="5135147"/>
          </a:xfrm>
          <a:solidFill>
            <a:schemeClr val="bg1"/>
          </a:solidFill>
        </p:spPr>
        <p:txBody>
          <a:bodyPr/>
          <a:lstStyle/>
          <a:p>
            <a:pPr algn="just"/>
            <a:r>
              <a:rPr lang="en-GB" sz="2000" b="1" dirty="0"/>
              <a:t>Digital Transformation Workshop</a:t>
            </a:r>
          </a:p>
          <a:p>
            <a:pPr algn="just"/>
            <a:r>
              <a:rPr lang="en-GB" sz="2000" b="1" dirty="0"/>
              <a:t>Objective: </a:t>
            </a:r>
            <a:r>
              <a:rPr lang="en-GB" sz="2000" dirty="0"/>
              <a:t>Explore the concept of digital transformation and its impact on business processes.</a:t>
            </a:r>
          </a:p>
          <a:p>
            <a:pPr algn="just"/>
            <a:endParaRPr lang="en-GB" sz="900" dirty="0"/>
          </a:p>
          <a:p>
            <a:pPr algn="just"/>
            <a:r>
              <a:rPr lang="en-GB" sz="2000" b="1" dirty="0"/>
              <a:t>Instructions: </a:t>
            </a:r>
            <a:r>
              <a:rPr lang="en-GB" sz="2000" dirty="0"/>
              <a:t>Divide participants into groups. Assign each group a business scenario (e.g., retail, manufacturing). Task them with identifying traditional processes that could benefit from digitalisation.</a:t>
            </a:r>
          </a:p>
          <a:p>
            <a:pPr marL="285750" indent="-285750" algn="just">
              <a:buFont typeface="Arial" panose="020B0604020202020204" pitchFamily="34" charset="0"/>
              <a:buChar char="•"/>
            </a:pPr>
            <a:endParaRPr lang="en-GB" sz="900" dirty="0"/>
          </a:p>
          <a:p>
            <a:pPr algn="just"/>
            <a:r>
              <a:rPr lang="en-GB" sz="2000" b="1" dirty="0"/>
              <a:t>Activity: </a:t>
            </a:r>
            <a:r>
              <a:rPr lang="en-GB" sz="2000" dirty="0"/>
              <a:t>Learners brainstorm and map out current processes. They then propose digital solutions (e.g., automation, cloud computing) to streamline operations and enhance efficiency.</a:t>
            </a:r>
          </a:p>
          <a:p>
            <a:pPr algn="just"/>
            <a:endParaRPr lang="en-GB" sz="900" dirty="0"/>
          </a:p>
          <a:p>
            <a:pPr algn="just"/>
            <a:r>
              <a:rPr lang="en-GB" sz="2000" b="1" dirty="0"/>
              <a:t>Outcome: </a:t>
            </a:r>
            <a:r>
              <a:rPr lang="en-GB" sz="2000" dirty="0"/>
              <a:t>Develop a digital transformation roadmap outlining steps, timelines, and expected outcomes for integrating technology into business operations.</a:t>
            </a:r>
            <a:endParaRPr lang="en-IE" sz="2000" dirty="0"/>
          </a:p>
        </p:txBody>
      </p:sp>
    </p:spTree>
    <p:extLst>
      <p:ext uri="{BB962C8B-B14F-4D97-AF65-F5344CB8AC3E}">
        <p14:creationId xmlns:p14="http://schemas.microsoft.com/office/powerpoint/2010/main" val="11632797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29AE0A8-7E87-C30B-E8B6-2BE30D505F78}"/>
              </a:ext>
            </a:extLst>
          </p:cNvPr>
          <p:cNvPicPr>
            <a:picLocks noGrp="1" noChangeAspect="1"/>
          </p:cNvPicPr>
          <p:nvPr>
            <p:ph type="pic" sz="quarter" idx="21"/>
          </p:nvPr>
        </p:nvPicPr>
        <p:blipFill>
          <a:blip r:embed="rId2"/>
          <a:srcRect l="11877" r="11877"/>
          <a:stretch>
            <a:fillRect/>
          </a:stretch>
        </p:blipFill>
        <p:spPr/>
      </p:pic>
      <p:sp>
        <p:nvSpPr>
          <p:cNvPr id="3" name="Text Placeholder 2">
            <a:extLst>
              <a:ext uri="{FF2B5EF4-FFF2-40B4-BE49-F238E27FC236}">
                <a16:creationId xmlns:a16="http://schemas.microsoft.com/office/drawing/2014/main" id="{5ECD864F-12FC-444B-495D-A5E327843E5F}"/>
              </a:ext>
            </a:extLst>
          </p:cNvPr>
          <p:cNvSpPr>
            <a:spLocks noGrp="1"/>
          </p:cNvSpPr>
          <p:nvPr>
            <p:ph type="body" sz="quarter" idx="30"/>
          </p:nvPr>
        </p:nvSpPr>
        <p:spPr>
          <a:xfrm>
            <a:off x="6415285" y="569896"/>
            <a:ext cx="4951851" cy="845139"/>
          </a:xfrm>
        </p:spPr>
        <p:txBody>
          <a:bodyPr/>
          <a:lstStyle/>
          <a:p>
            <a:r>
              <a:rPr lang="en-IE" dirty="0"/>
              <a:t>Further Resources</a:t>
            </a:r>
          </a:p>
        </p:txBody>
      </p:sp>
      <p:sp>
        <p:nvSpPr>
          <p:cNvPr id="4" name="Text Placeholder 3">
            <a:extLst>
              <a:ext uri="{FF2B5EF4-FFF2-40B4-BE49-F238E27FC236}">
                <a16:creationId xmlns:a16="http://schemas.microsoft.com/office/drawing/2014/main" id="{03217DE6-3467-0A26-1950-9C5913DF9B0A}"/>
              </a:ext>
            </a:extLst>
          </p:cNvPr>
          <p:cNvSpPr>
            <a:spLocks noGrp="1"/>
          </p:cNvSpPr>
          <p:nvPr>
            <p:ph type="body" sz="quarter" idx="48"/>
          </p:nvPr>
        </p:nvSpPr>
        <p:spPr>
          <a:xfrm>
            <a:off x="6427466" y="1415035"/>
            <a:ext cx="4939670" cy="4613009"/>
          </a:xfrm>
        </p:spPr>
        <p:txBody>
          <a:bodyPr/>
          <a:lstStyle/>
          <a:p>
            <a:pPr algn="just"/>
            <a:r>
              <a:rPr lang="en-GB" sz="2200" dirty="0"/>
              <a:t>To deepen your understanding of the Integrating Technology approaches and its application in sustainable business practices, explore the following resources:</a:t>
            </a:r>
          </a:p>
          <a:p>
            <a:pPr algn="just"/>
            <a:endParaRPr lang="en-GB" sz="2200" dirty="0"/>
          </a:p>
          <a:p>
            <a:pPr algn="just"/>
            <a:r>
              <a:rPr lang="en-GB" sz="2200" b="1" dirty="0">
                <a:hlinkClick r:id="rId3"/>
              </a:rPr>
              <a:t>Exploring green technologies</a:t>
            </a:r>
            <a:r>
              <a:rPr lang="en-GB" sz="2200" b="1" dirty="0"/>
              <a:t>: </a:t>
            </a:r>
            <a:r>
              <a:rPr lang="en-GB" sz="2200" dirty="0"/>
              <a:t>Innovations, opportunities, and real-world challenges. </a:t>
            </a:r>
          </a:p>
          <a:p>
            <a:pPr algn="just"/>
            <a:endParaRPr lang="en-GB" sz="2200" dirty="0"/>
          </a:p>
          <a:p>
            <a:pPr algn="just"/>
            <a:r>
              <a:rPr lang="en-GB" sz="2200" b="1" dirty="0">
                <a:hlinkClick r:id="rId4"/>
              </a:rPr>
              <a:t>Technology for sustainability</a:t>
            </a:r>
            <a:r>
              <a:rPr lang="en-GB" sz="2200" b="1" dirty="0"/>
              <a:t>: </a:t>
            </a:r>
            <a:r>
              <a:rPr lang="en-GB" sz="2200" dirty="0"/>
              <a:t>how to apply it ethically.</a:t>
            </a:r>
            <a:r>
              <a:rPr lang="en-GB" sz="2200" b="1" dirty="0"/>
              <a:t> </a:t>
            </a:r>
            <a:endParaRPr lang="en-GB" dirty="0"/>
          </a:p>
          <a:p>
            <a:pPr algn="just"/>
            <a:endParaRPr lang="en-GB" b="1" dirty="0"/>
          </a:p>
        </p:txBody>
      </p:sp>
    </p:spTree>
    <p:extLst>
      <p:ext uri="{BB962C8B-B14F-4D97-AF65-F5344CB8AC3E}">
        <p14:creationId xmlns:p14="http://schemas.microsoft.com/office/powerpoint/2010/main" val="22383174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usinessperson on a computer">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GB" b="1" dirty="0"/>
              <a:t>BIG DATA AND ANALYTICS</a:t>
            </a:r>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05</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1029575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6E758A-1212-D9C6-6565-0EFC9B5C73EF}"/>
              </a:ext>
            </a:extLst>
          </p:cNvPr>
          <p:cNvSpPr>
            <a:spLocks noGrp="1"/>
          </p:cNvSpPr>
          <p:nvPr>
            <p:ph type="body" sz="quarter" idx="30"/>
          </p:nvPr>
        </p:nvSpPr>
        <p:spPr>
          <a:xfrm>
            <a:off x="412318" y="800958"/>
            <a:ext cx="10483431" cy="804265"/>
          </a:xfrm>
        </p:spPr>
        <p:txBody>
          <a:bodyPr/>
          <a:lstStyle/>
          <a:p>
            <a:r>
              <a:rPr lang="en-GB" dirty="0"/>
              <a:t>KEY CONCEPTS OF BIG DATA AND ANALYTICS</a:t>
            </a:r>
            <a:endParaRPr lang="en-IE" dirty="0"/>
          </a:p>
        </p:txBody>
      </p:sp>
      <p:sp>
        <p:nvSpPr>
          <p:cNvPr id="3" name="Text Placeholder 2">
            <a:extLst>
              <a:ext uri="{FF2B5EF4-FFF2-40B4-BE49-F238E27FC236}">
                <a16:creationId xmlns:a16="http://schemas.microsoft.com/office/drawing/2014/main" id="{1C5D7E4C-163D-EB4A-D448-91A0B31F01B0}"/>
              </a:ext>
            </a:extLst>
          </p:cNvPr>
          <p:cNvSpPr>
            <a:spLocks noGrp="1"/>
          </p:cNvSpPr>
          <p:nvPr>
            <p:ph type="body" sz="quarter" idx="48"/>
          </p:nvPr>
        </p:nvSpPr>
        <p:spPr>
          <a:xfrm>
            <a:off x="406400" y="1553777"/>
            <a:ext cx="11032416" cy="4750354"/>
          </a:xfrm>
        </p:spPr>
        <p:txBody>
          <a:bodyPr/>
          <a:lstStyle/>
          <a:p>
            <a:r>
              <a:rPr lang="en-GB" sz="2200" dirty="0"/>
              <a:t>Big data refers to vast and complex datasets that exceed the processing capabilities of traditional database systems. Understanding big data involves grasping key concepts such as volume, velocity, variety, and veracity:</a:t>
            </a:r>
          </a:p>
          <a:p>
            <a:endParaRPr lang="en-GB" sz="1000" dirty="0"/>
          </a:p>
          <a:p>
            <a:pPr marL="342900" indent="-342900">
              <a:buFont typeface="Arial" panose="020B0604020202020204" pitchFamily="34" charset="0"/>
              <a:buChar char="•"/>
            </a:pPr>
            <a:r>
              <a:rPr lang="en-GB" sz="2200" b="1" dirty="0"/>
              <a:t>Volume</a:t>
            </a:r>
            <a:r>
              <a:rPr lang="en-GB" sz="2200" dirty="0"/>
              <a:t>: The sheer amount of data generated daily, from sources like social media, sensors, and transactions.</a:t>
            </a:r>
            <a:br>
              <a:rPr lang="en-GB" sz="2200" dirty="0"/>
            </a:br>
            <a:endParaRPr lang="en-GB" sz="2200" dirty="0"/>
          </a:p>
          <a:p>
            <a:pPr marL="342900" indent="-342900">
              <a:buFont typeface="Arial" panose="020B0604020202020204" pitchFamily="34" charset="0"/>
              <a:buChar char="•"/>
            </a:pPr>
            <a:r>
              <a:rPr lang="en-GB" sz="2200" b="1" dirty="0"/>
              <a:t>Velocity</a:t>
            </a:r>
            <a:r>
              <a:rPr lang="en-GB" sz="2200" dirty="0"/>
              <a:t>: The speed at which data is generated and processed to maintain real-time or near-real-time insights.</a:t>
            </a:r>
          </a:p>
          <a:p>
            <a:pPr marL="171450" indent="-171450">
              <a:buFont typeface="Arial" panose="020B0604020202020204" pitchFamily="34" charset="0"/>
              <a:buChar char="•"/>
            </a:pPr>
            <a:endParaRPr lang="en-GB" sz="2200" b="1" dirty="0"/>
          </a:p>
          <a:p>
            <a:pPr marL="342900" indent="-342900">
              <a:buFont typeface="Arial" panose="020B0604020202020204" pitchFamily="34" charset="0"/>
              <a:buChar char="•"/>
            </a:pPr>
            <a:r>
              <a:rPr lang="en-GB" sz="2200" b="1" dirty="0"/>
              <a:t>Variety</a:t>
            </a:r>
            <a:r>
              <a:rPr lang="en-GB" sz="2200" dirty="0"/>
              <a:t>: The diverse forms of data, including structured, semi-structured, and unstructured data.</a:t>
            </a:r>
          </a:p>
          <a:p>
            <a:pPr marL="171450" indent="-171450">
              <a:buFont typeface="Arial" panose="020B0604020202020204" pitchFamily="34" charset="0"/>
              <a:buChar char="•"/>
            </a:pPr>
            <a:endParaRPr lang="en-GB" sz="2200" b="1" dirty="0"/>
          </a:p>
          <a:p>
            <a:pPr marL="342900" indent="-342900">
              <a:buFont typeface="Arial" panose="020B0604020202020204" pitchFamily="34" charset="0"/>
              <a:buChar char="•"/>
            </a:pPr>
            <a:r>
              <a:rPr lang="en-GB" sz="2200" b="1" dirty="0"/>
              <a:t>Veracity</a:t>
            </a:r>
            <a:r>
              <a:rPr lang="en-GB" sz="2200" dirty="0"/>
              <a:t>: The quality and reliability of data, ensuring it is accurate and trustworthy for analysis.</a:t>
            </a:r>
          </a:p>
          <a:p>
            <a:endParaRPr lang="en-GB" sz="2200" dirty="0"/>
          </a:p>
          <a:p>
            <a:endParaRPr lang="en-IE" sz="2200" dirty="0"/>
          </a:p>
        </p:txBody>
      </p:sp>
      <p:grpSp>
        <p:nvGrpSpPr>
          <p:cNvPr id="4" name="Graphic 3">
            <a:extLst>
              <a:ext uri="{FF2B5EF4-FFF2-40B4-BE49-F238E27FC236}">
                <a16:creationId xmlns:a16="http://schemas.microsoft.com/office/drawing/2014/main" id="{D9066C12-6EDB-333E-B931-E35F7418E04E}"/>
              </a:ext>
            </a:extLst>
          </p:cNvPr>
          <p:cNvGrpSpPr/>
          <p:nvPr/>
        </p:nvGrpSpPr>
        <p:grpSpPr>
          <a:xfrm>
            <a:off x="10514505" y="447758"/>
            <a:ext cx="1103277" cy="1106018"/>
            <a:chOff x="696736" y="5325926"/>
            <a:chExt cx="1103277" cy="1106018"/>
          </a:xfrm>
          <a:solidFill>
            <a:srgbClr val="0F486D"/>
          </a:solidFill>
        </p:grpSpPr>
        <p:sp>
          <p:nvSpPr>
            <p:cNvPr id="5" name="Freeform 1002">
              <a:extLst>
                <a:ext uri="{FF2B5EF4-FFF2-40B4-BE49-F238E27FC236}">
                  <a16:creationId xmlns:a16="http://schemas.microsoft.com/office/drawing/2014/main" id="{08B10123-C8BE-D913-8ED9-9C4AB2811EE2}"/>
                </a:ext>
              </a:extLst>
            </p:cNvPr>
            <p:cNvSpPr/>
            <p:nvPr/>
          </p:nvSpPr>
          <p:spPr>
            <a:xfrm>
              <a:off x="696736" y="5325926"/>
              <a:ext cx="924311" cy="773459"/>
            </a:xfrm>
            <a:custGeom>
              <a:avLst/>
              <a:gdLst>
                <a:gd name="connsiteX0" fmla="*/ 74053 w 924311"/>
                <a:gd name="connsiteY0" fmla="*/ 773459 h 773459"/>
                <a:gd name="connsiteX1" fmla="*/ 82283 w 924311"/>
                <a:gd name="connsiteY1" fmla="*/ 737803 h 773459"/>
                <a:gd name="connsiteX2" fmla="*/ 41142 w 924311"/>
                <a:gd name="connsiteY2" fmla="*/ 682948 h 773459"/>
                <a:gd name="connsiteX3" fmla="*/ 41142 w 924311"/>
                <a:gd name="connsiteY3" fmla="*/ 93254 h 773459"/>
                <a:gd name="connsiteX4" fmla="*/ 95997 w 924311"/>
                <a:gd name="connsiteY4" fmla="*/ 38399 h 773459"/>
                <a:gd name="connsiteX5" fmla="*/ 833800 w 924311"/>
                <a:gd name="connsiteY5" fmla="*/ 38399 h 773459"/>
                <a:gd name="connsiteX6" fmla="*/ 888656 w 924311"/>
                <a:gd name="connsiteY6" fmla="*/ 93254 h 773459"/>
                <a:gd name="connsiteX7" fmla="*/ 888656 w 924311"/>
                <a:gd name="connsiteY7" fmla="*/ 112453 h 773459"/>
                <a:gd name="connsiteX8" fmla="*/ 924311 w 924311"/>
                <a:gd name="connsiteY8" fmla="*/ 112453 h 773459"/>
                <a:gd name="connsiteX9" fmla="*/ 924311 w 924311"/>
                <a:gd name="connsiteY9" fmla="*/ 93254 h 773459"/>
                <a:gd name="connsiteX10" fmla="*/ 831058 w 924311"/>
                <a:gd name="connsiteY10" fmla="*/ 0 h 773459"/>
                <a:gd name="connsiteX11" fmla="*/ 93253 w 924311"/>
                <a:gd name="connsiteY11" fmla="*/ 0 h 773459"/>
                <a:gd name="connsiteX12" fmla="*/ 0 w 924311"/>
                <a:gd name="connsiteY12" fmla="*/ 93254 h 773459"/>
                <a:gd name="connsiteX13" fmla="*/ 0 w 924311"/>
                <a:gd name="connsiteY13" fmla="*/ 685691 h 773459"/>
                <a:gd name="connsiteX14" fmla="*/ 74053 w 924311"/>
                <a:gd name="connsiteY14" fmla="*/ 773459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311" h="773459">
                  <a:moveTo>
                    <a:pt x="74053" y="773459"/>
                  </a:moveTo>
                  <a:lnTo>
                    <a:pt x="82283" y="737803"/>
                  </a:lnTo>
                  <a:cubicBezTo>
                    <a:pt x="57597" y="732318"/>
                    <a:pt x="41142" y="710375"/>
                    <a:pt x="41142" y="682948"/>
                  </a:cubicBezTo>
                  <a:lnTo>
                    <a:pt x="41142" y="93254"/>
                  </a:lnTo>
                  <a:cubicBezTo>
                    <a:pt x="41142" y="63084"/>
                    <a:pt x="65825" y="38399"/>
                    <a:pt x="95997" y="38399"/>
                  </a:cubicBezTo>
                  <a:lnTo>
                    <a:pt x="833800" y="38399"/>
                  </a:lnTo>
                  <a:cubicBezTo>
                    <a:pt x="863972" y="38399"/>
                    <a:pt x="888656" y="63084"/>
                    <a:pt x="888656" y="93254"/>
                  </a:cubicBezTo>
                  <a:lnTo>
                    <a:pt x="888656" y="112453"/>
                  </a:lnTo>
                  <a:lnTo>
                    <a:pt x="924311" y="112453"/>
                  </a:lnTo>
                  <a:lnTo>
                    <a:pt x="924311" y="93254"/>
                  </a:lnTo>
                  <a:cubicBezTo>
                    <a:pt x="924311" y="41141"/>
                    <a:pt x="883170" y="0"/>
                    <a:pt x="831058" y="0"/>
                  </a:cubicBezTo>
                  <a:lnTo>
                    <a:pt x="93253" y="0"/>
                  </a:lnTo>
                  <a:cubicBezTo>
                    <a:pt x="41142" y="0"/>
                    <a:pt x="0" y="41141"/>
                    <a:pt x="0" y="93254"/>
                  </a:cubicBezTo>
                  <a:lnTo>
                    <a:pt x="0" y="685691"/>
                  </a:lnTo>
                  <a:cubicBezTo>
                    <a:pt x="2742" y="726832"/>
                    <a:pt x="32912" y="765231"/>
                    <a:pt x="74053" y="773459"/>
                  </a:cubicBezTo>
                  <a:close/>
                </a:path>
              </a:pathLst>
            </a:custGeom>
            <a:grpFill/>
            <a:ln w="27426" cap="flat">
              <a:noFill/>
              <a:prstDash val="solid"/>
              <a:miter/>
            </a:ln>
          </p:spPr>
          <p:txBody>
            <a:bodyPr rtlCol="0" anchor="ctr"/>
            <a:lstStyle/>
            <a:p>
              <a:endParaRPr lang="en-US"/>
            </a:p>
          </p:txBody>
        </p:sp>
        <p:sp>
          <p:nvSpPr>
            <p:cNvPr id="6" name="Freeform 1003">
              <a:extLst>
                <a:ext uri="{FF2B5EF4-FFF2-40B4-BE49-F238E27FC236}">
                  <a16:creationId xmlns:a16="http://schemas.microsoft.com/office/drawing/2014/main" id="{FDFC1607-8057-C314-2F66-7BDF303D01AF}"/>
                </a:ext>
              </a:extLst>
            </p:cNvPr>
            <p:cNvSpPr/>
            <p:nvPr/>
          </p:nvSpPr>
          <p:spPr>
            <a:xfrm>
              <a:off x="847588" y="5402723"/>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7" name="Freeform 1004">
              <a:extLst>
                <a:ext uri="{FF2B5EF4-FFF2-40B4-BE49-F238E27FC236}">
                  <a16:creationId xmlns:a16="http://schemas.microsoft.com/office/drawing/2014/main" id="{FA6DAD79-7AD1-954C-7B3F-D192BB2A7035}"/>
                </a:ext>
              </a:extLst>
            </p:cNvPr>
            <p:cNvSpPr/>
            <p:nvPr/>
          </p:nvSpPr>
          <p:spPr>
            <a:xfrm>
              <a:off x="921643" y="5402723"/>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8" name="Freeform 1005">
              <a:extLst>
                <a:ext uri="{FF2B5EF4-FFF2-40B4-BE49-F238E27FC236}">
                  <a16:creationId xmlns:a16="http://schemas.microsoft.com/office/drawing/2014/main" id="{31242E7D-33A7-DBAE-425F-BA9C2D3C8A6D}"/>
                </a:ext>
              </a:extLst>
            </p:cNvPr>
            <p:cNvSpPr/>
            <p:nvPr/>
          </p:nvSpPr>
          <p:spPr>
            <a:xfrm>
              <a:off x="896958" y="5624886"/>
              <a:ext cx="903056" cy="807057"/>
            </a:xfrm>
            <a:custGeom>
              <a:avLst/>
              <a:gdLst>
                <a:gd name="connsiteX0" fmla="*/ 732319 w 903056"/>
                <a:gd name="connsiteY0" fmla="*/ 496440 h 807057"/>
                <a:gd name="connsiteX1" fmla="*/ 762489 w 903056"/>
                <a:gd name="connsiteY1" fmla="*/ 496440 h 807057"/>
                <a:gd name="connsiteX2" fmla="*/ 762489 w 903056"/>
                <a:gd name="connsiteY2" fmla="*/ 460785 h 807057"/>
                <a:gd name="connsiteX3" fmla="*/ 740547 w 903056"/>
                <a:gd name="connsiteY3" fmla="*/ 460785 h 807057"/>
                <a:gd name="connsiteX4" fmla="*/ 724090 w 903056"/>
                <a:gd name="connsiteY4" fmla="*/ 329131 h 807057"/>
                <a:gd name="connsiteX5" fmla="*/ 724090 w 903056"/>
                <a:gd name="connsiteY5" fmla="*/ 148109 h 807057"/>
                <a:gd name="connsiteX6" fmla="*/ 688434 w 903056"/>
                <a:gd name="connsiteY6" fmla="*/ 148109 h 807057"/>
                <a:gd name="connsiteX7" fmla="*/ 688434 w 903056"/>
                <a:gd name="connsiteY7" fmla="*/ 266048 h 807057"/>
                <a:gd name="connsiteX8" fmla="*/ 652778 w 903056"/>
                <a:gd name="connsiteY8" fmla="*/ 227650 h 807057"/>
                <a:gd name="connsiteX9" fmla="*/ 652778 w 903056"/>
                <a:gd name="connsiteY9" fmla="*/ 74055 h 807057"/>
                <a:gd name="connsiteX10" fmla="*/ 617123 w 903056"/>
                <a:gd name="connsiteY10" fmla="*/ 74055 h 807057"/>
                <a:gd name="connsiteX11" fmla="*/ 617123 w 903056"/>
                <a:gd name="connsiteY11" fmla="*/ 200222 h 807057"/>
                <a:gd name="connsiteX12" fmla="*/ 581467 w 903056"/>
                <a:gd name="connsiteY12" fmla="*/ 183765 h 807057"/>
                <a:gd name="connsiteX13" fmla="*/ 581467 w 903056"/>
                <a:gd name="connsiteY13" fmla="*/ 0 h 807057"/>
                <a:gd name="connsiteX14" fmla="*/ 545810 w 903056"/>
                <a:gd name="connsiteY14" fmla="*/ 0 h 807057"/>
                <a:gd name="connsiteX15" fmla="*/ 545810 w 903056"/>
                <a:gd name="connsiteY15" fmla="*/ 172795 h 807057"/>
                <a:gd name="connsiteX16" fmla="*/ 510154 w 903056"/>
                <a:gd name="connsiteY16" fmla="*/ 167309 h 807057"/>
                <a:gd name="connsiteX17" fmla="*/ 510154 w 903056"/>
                <a:gd name="connsiteY17" fmla="*/ 38399 h 807057"/>
                <a:gd name="connsiteX18" fmla="*/ 474498 w 903056"/>
                <a:gd name="connsiteY18" fmla="*/ 38399 h 807057"/>
                <a:gd name="connsiteX19" fmla="*/ 474498 w 903056"/>
                <a:gd name="connsiteY19" fmla="*/ 167309 h 807057"/>
                <a:gd name="connsiteX20" fmla="*/ 438843 w 903056"/>
                <a:gd name="connsiteY20" fmla="*/ 172795 h 807057"/>
                <a:gd name="connsiteX21" fmla="*/ 438843 w 903056"/>
                <a:gd name="connsiteY21" fmla="*/ 112453 h 807057"/>
                <a:gd name="connsiteX22" fmla="*/ 403187 w 903056"/>
                <a:gd name="connsiteY22" fmla="*/ 112453 h 807057"/>
                <a:gd name="connsiteX23" fmla="*/ 403187 w 903056"/>
                <a:gd name="connsiteY23" fmla="*/ 183765 h 807057"/>
                <a:gd name="connsiteX24" fmla="*/ 367530 w 903056"/>
                <a:gd name="connsiteY24" fmla="*/ 200222 h 807057"/>
                <a:gd name="connsiteX25" fmla="*/ 367530 w 903056"/>
                <a:gd name="connsiteY25" fmla="*/ 90512 h 807057"/>
                <a:gd name="connsiteX26" fmla="*/ 331874 w 903056"/>
                <a:gd name="connsiteY26" fmla="*/ 90512 h 807057"/>
                <a:gd name="connsiteX27" fmla="*/ 331874 w 903056"/>
                <a:gd name="connsiteY27" fmla="*/ 224907 h 807057"/>
                <a:gd name="connsiteX28" fmla="*/ 296219 w 903056"/>
                <a:gd name="connsiteY28" fmla="*/ 263305 h 807057"/>
                <a:gd name="connsiteX29" fmla="*/ 296219 w 903056"/>
                <a:gd name="connsiteY29" fmla="*/ 126167 h 807057"/>
                <a:gd name="connsiteX30" fmla="*/ 260563 w 903056"/>
                <a:gd name="connsiteY30" fmla="*/ 126167 h 807057"/>
                <a:gd name="connsiteX31" fmla="*/ 260563 w 903056"/>
                <a:gd name="connsiteY31" fmla="*/ 326389 h 807057"/>
                <a:gd name="connsiteX32" fmla="*/ 244105 w 903056"/>
                <a:gd name="connsiteY32" fmla="*/ 458042 h 807057"/>
                <a:gd name="connsiteX33" fmla="*/ 0 w 903056"/>
                <a:gd name="connsiteY33" fmla="*/ 458042 h 807057"/>
                <a:gd name="connsiteX34" fmla="*/ 0 w 903056"/>
                <a:gd name="connsiteY34" fmla="*/ 493697 h 807057"/>
                <a:gd name="connsiteX35" fmla="*/ 249591 w 903056"/>
                <a:gd name="connsiteY35" fmla="*/ 493697 h 807057"/>
                <a:gd name="connsiteX36" fmla="*/ 570495 w 903056"/>
                <a:gd name="connsiteY36" fmla="*/ 666492 h 807057"/>
                <a:gd name="connsiteX37" fmla="*/ 644550 w 903056"/>
                <a:gd name="connsiteY37" fmla="*/ 630835 h 807057"/>
                <a:gd name="connsiteX38" fmla="*/ 814602 w 903056"/>
                <a:gd name="connsiteY38" fmla="*/ 800887 h 807057"/>
                <a:gd name="connsiteX39" fmla="*/ 842030 w 903056"/>
                <a:gd name="connsiteY39" fmla="*/ 800887 h 807057"/>
                <a:gd name="connsiteX40" fmla="*/ 896885 w 903056"/>
                <a:gd name="connsiteY40" fmla="*/ 746032 h 807057"/>
                <a:gd name="connsiteX41" fmla="*/ 896885 w 903056"/>
                <a:gd name="connsiteY41" fmla="*/ 718604 h 807057"/>
                <a:gd name="connsiteX42" fmla="*/ 721348 w 903056"/>
                <a:gd name="connsiteY42" fmla="*/ 543067 h 807057"/>
                <a:gd name="connsiteX43" fmla="*/ 732319 w 903056"/>
                <a:gd name="connsiteY43" fmla="*/ 496440 h 807057"/>
                <a:gd name="connsiteX44" fmla="*/ 263305 w 903056"/>
                <a:gd name="connsiteY44" fmla="*/ 422385 h 807057"/>
                <a:gd name="connsiteX45" fmla="*/ 485470 w 903056"/>
                <a:gd name="connsiteY45" fmla="*/ 200222 h 807057"/>
                <a:gd name="connsiteX46" fmla="*/ 707634 w 903056"/>
                <a:gd name="connsiteY46" fmla="*/ 422385 h 807057"/>
                <a:gd name="connsiteX47" fmla="*/ 485470 w 903056"/>
                <a:gd name="connsiteY47" fmla="*/ 644549 h 807057"/>
                <a:gd name="connsiteX48" fmla="*/ 263305 w 903056"/>
                <a:gd name="connsiteY48" fmla="*/ 422385 h 807057"/>
                <a:gd name="connsiteX49" fmla="*/ 847514 w 903056"/>
                <a:gd name="connsiteY49" fmla="*/ 737803 h 807057"/>
                <a:gd name="connsiteX50" fmla="*/ 817344 w 903056"/>
                <a:gd name="connsiteY50" fmla="*/ 767973 h 807057"/>
                <a:gd name="connsiteX51" fmla="*/ 661006 w 903056"/>
                <a:gd name="connsiteY51" fmla="*/ 611637 h 807057"/>
                <a:gd name="connsiteX52" fmla="*/ 688434 w 903056"/>
                <a:gd name="connsiteY52" fmla="*/ 581466 h 807057"/>
                <a:gd name="connsiteX53" fmla="*/ 847514 w 903056"/>
                <a:gd name="connsiteY53" fmla="*/ 737803 h 8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3056" h="807057">
                  <a:moveTo>
                    <a:pt x="732319" y="496440"/>
                  </a:moveTo>
                  <a:lnTo>
                    <a:pt x="762489" y="496440"/>
                  </a:lnTo>
                  <a:lnTo>
                    <a:pt x="762489" y="460785"/>
                  </a:lnTo>
                  <a:lnTo>
                    <a:pt x="740547" y="460785"/>
                  </a:lnTo>
                  <a:cubicBezTo>
                    <a:pt x="748775" y="416900"/>
                    <a:pt x="743289" y="370273"/>
                    <a:pt x="724090" y="329131"/>
                  </a:cubicBezTo>
                  <a:lnTo>
                    <a:pt x="724090" y="148109"/>
                  </a:lnTo>
                  <a:lnTo>
                    <a:pt x="688434" y="148109"/>
                  </a:lnTo>
                  <a:lnTo>
                    <a:pt x="688434" y="266048"/>
                  </a:lnTo>
                  <a:cubicBezTo>
                    <a:pt x="677464" y="252334"/>
                    <a:pt x="663750" y="238621"/>
                    <a:pt x="652778" y="227650"/>
                  </a:cubicBezTo>
                  <a:lnTo>
                    <a:pt x="652778" y="74055"/>
                  </a:lnTo>
                  <a:lnTo>
                    <a:pt x="617123" y="74055"/>
                  </a:lnTo>
                  <a:lnTo>
                    <a:pt x="617123" y="200222"/>
                  </a:lnTo>
                  <a:cubicBezTo>
                    <a:pt x="606151" y="194736"/>
                    <a:pt x="592437" y="186508"/>
                    <a:pt x="581467" y="183765"/>
                  </a:cubicBezTo>
                  <a:lnTo>
                    <a:pt x="581467" y="0"/>
                  </a:lnTo>
                  <a:lnTo>
                    <a:pt x="545810" y="0"/>
                  </a:lnTo>
                  <a:lnTo>
                    <a:pt x="545810" y="172795"/>
                  </a:lnTo>
                  <a:cubicBezTo>
                    <a:pt x="534840" y="170052"/>
                    <a:pt x="521126" y="167309"/>
                    <a:pt x="510154" y="167309"/>
                  </a:cubicBezTo>
                  <a:lnTo>
                    <a:pt x="510154" y="38399"/>
                  </a:lnTo>
                  <a:lnTo>
                    <a:pt x="474498" y="38399"/>
                  </a:lnTo>
                  <a:lnTo>
                    <a:pt x="474498" y="167309"/>
                  </a:lnTo>
                  <a:cubicBezTo>
                    <a:pt x="460785" y="167309"/>
                    <a:pt x="449813" y="170052"/>
                    <a:pt x="438843" y="172795"/>
                  </a:cubicBezTo>
                  <a:lnTo>
                    <a:pt x="438843" y="112453"/>
                  </a:lnTo>
                  <a:lnTo>
                    <a:pt x="403187" y="112453"/>
                  </a:lnTo>
                  <a:lnTo>
                    <a:pt x="403187" y="183765"/>
                  </a:lnTo>
                  <a:cubicBezTo>
                    <a:pt x="389473" y="189250"/>
                    <a:pt x="378502" y="194736"/>
                    <a:pt x="367530" y="200222"/>
                  </a:cubicBezTo>
                  <a:lnTo>
                    <a:pt x="367530" y="90512"/>
                  </a:lnTo>
                  <a:lnTo>
                    <a:pt x="331874" y="90512"/>
                  </a:lnTo>
                  <a:lnTo>
                    <a:pt x="331874" y="224907"/>
                  </a:lnTo>
                  <a:cubicBezTo>
                    <a:pt x="318160" y="235878"/>
                    <a:pt x="307190" y="249592"/>
                    <a:pt x="296219" y="263305"/>
                  </a:cubicBezTo>
                  <a:lnTo>
                    <a:pt x="296219" y="126167"/>
                  </a:lnTo>
                  <a:lnTo>
                    <a:pt x="260563" y="126167"/>
                  </a:lnTo>
                  <a:lnTo>
                    <a:pt x="260563" y="326389"/>
                  </a:lnTo>
                  <a:cubicBezTo>
                    <a:pt x="244105" y="367530"/>
                    <a:pt x="238621" y="414157"/>
                    <a:pt x="244105" y="458042"/>
                  </a:cubicBezTo>
                  <a:lnTo>
                    <a:pt x="0" y="458042"/>
                  </a:lnTo>
                  <a:lnTo>
                    <a:pt x="0" y="493697"/>
                  </a:lnTo>
                  <a:lnTo>
                    <a:pt x="249591" y="493697"/>
                  </a:lnTo>
                  <a:cubicBezTo>
                    <a:pt x="290733" y="630835"/>
                    <a:pt x="433357" y="707633"/>
                    <a:pt x="570495" y="666492"/>
                  </a:cubicBezTo>
                  <a:cubicBezTo>
                    <a:pt x="597923" y="658263"/>
                    <a:pt x="622609" y="647292"/>
                    <a:pt x="644550" y="630835"/>
                  </a:cubicBezTo>
                  <a:lnTo>
                    <a:pt x="814602" y="800887"/>
                  </a:lnTo>
                  <a:cubicBezTo>
                    <a:pt x="822830" y="809115"/>
                    <a:pt x="833800" y="809115"/>
                    <a:pt x="842030" y="800887"/>
                  </a:cubicBezTo>
                  <a:lnTo>
                    <a:pt x="896885" y="746032"/>
                  </a:lnTo>
                  <a:cubicBezTo>
                    <a:pt x="905113" y="737803"/>
                    <a:pt x="905113" y="726832"/>
                    <a:pt x="896885" y="718604"/>
                  </a:cubicBezTo>
                  <a:lnTo>
                    <a:pt x="721348" y="543067"/>
                  </a:lnTo>
                  <a:cubicBezTo>
                    <a:pt x="721348" y="532096"/>
                    <a:pt x="726833" y="515640"/>
                    <a:pt x="732319" y="496440"/>
                  </a:cubicBezTo>
                  <a:close/>
                  <a:moveTo>
                    <a:pt x="263305" y="422385"/>
                  </a:moveTo>
                  <a:cubicBezTo>
                    <a:pt x="263305" y="298961"/>
                    <a:pt x="362046" y="200222"/>
                    <a:pt x="485470" y="200222"/>
                  </a:cubicBezTo>
                  <a:cubicBezTo>
                    <a:pt x="608895" y="200222"/>
                    <a:pt x="707634" y="298961"/>
                    <a:pt x="707634" y="422385"/>
                  </a:cubicBezTo>
                  <a:cubicBezTo>
                    <a:pt x="707634" y="545810"/>
                    <a:pt x="608895" y="644549"/>
                    <a:pt x="485470" y="644549"/>
                  </a:cubicBezTo>
                  <a:cubicBezTo>
                    <a:pt x="364788" y="644549"/>
                    <a:pt x="266049" y="545810"/>
                    <a:pt x="263305" y="422385"/>
                  </a:cubicBezTo>
                  <a:close/>
                  <a:moveTo>
                    <a:pt x="847514" y="737803"/>
                  </a:moveTo>
                  <a:lnTo>
                    <a:pt x="817344" y="767973"/>
                  </a:lnTo>
                  <a:lnTo>
                    <a:pt x="661006" y="611637"/>
                  </a:lnTo>
                  <a:cubicBezTo>
                    <a:pt x="671978" y="603408"/>
                    <a:pt x="680206" y="592437"/>
                    <a:pt x="688434" y="581466"/>
                  </a:cubicBezTo>
                  <a:lnTo>
                    <a:pt x="847514" y="737803"/>
                  </a:lnTo>
                  <a:close/>
                </a:path>
              </a:pathLst>
            </a:custGeom>
            <a:solidFill>
              <a:srgbClr val="F99F27"/>
            </a:solidFill>
            <a:ln w="27426" cap="flat">
              <a:noFill/>
              <a:prstDash val="solid"/>
              <a:miter/>
            </a:ln>
          </p:spPr>
          <p:txBody>
            <a:bodyPr rtlCol="0" anchor="ctr"/>
            <a:lstStyle/>
            <a:p>
              <a:endParaRPr lang="en-US"/>
            </a:p>
          </p:txBody>
        </p:sp>
        <p:sp>
          <p:nvSpPr>
            <p:cNvPr id="9" name="Freeform 1006">
              <a:extLst>
                <a:ext uri="{FF2B5EF4-FFF2-40B4-BE49-F238E27FC236}">
                  <a16:creationId xmlns:a16="http://schemas.microsoft.com/office/drawing/2014/main" id="{7CB885D4-12AF-D973-1851-434CAD9FD018}"/>
                </a:ext>
              </a:extLst>
            </p:cNvPr>
            <p:cNvSpPr/>
            <p:nvPr/>
          </p:nvSpPr>
          <p:spPr>
            <a:xfrm>
              <a:off x="1198662" y="5863507"/>
              <a:ext cx="367529" cy="367529"/>
            </a:xfrm>
            <a:custGeom>
              <a:avLst/>
              <a:gdLst>
                <a:gd name="connsiteX0" fmla="*/ 183766 w 367529"/>
                <a:gd name="connsiteY0" fmla="*/ 0 h 367529"/>
                <a:gd name="connsiteX1" fmla="*/ 0 w 367529"/>
                <a:gd name="connsiteY1" fmla="*/ 183765 h 367529"/>
                <a:gd name="connsiteX2" fmla="*/ 183766 w 367529"/>
                <a:gd name="connsiteY2" fmla="*/ 367530 h 367529"/>
                <a:gd name="connsiteX3" fmla="*/ 367530 w 367529"/>
                <a:gd name="connsiteY3" fmla="*/ 183765 h 367529"/>
                <a:gd name="connsiteX4" fmla="*/ 183766 w 367529"/>
                <a:gd name="connsiteY4" fmla="*/ 0 h 367529"/>
                <a:gd name="connsiteX5" fmla="*/ 93253 w 367529"/>
                <a:gd name="connsiteY5" fmla="*/ 68569 h 367529"/>
                <a:gd name="connsiteX6" fmla="*/ 93253 w 367529"/>
                <a:gd name="connsiteY6" fmla="*/ 183765 h 367529"/>
                <a:gd name="connsiteX7" fmla="*/ 128910 w 367529"/>
                <a:gd name="connsiteY7" fmla="*/ 183765 h 367529"/>
                <a:gd name="connsiteX8" fmla="*/ 128910 w 367529"/>
                <a:gd name="connsiteY8" fmla="*/ 46626 h 367529"/>
                <a:gd name="connsiteX9" fmla="*/ 164566 w 367529"/>
                <a:gd name="connsiteY9" fmla="*/ 38399 h 367529"/>
                <a:gd name="connsiteX10" fmla="*/ 164566 w 367529"/>
                <a:gd name="connsiteY10" fmla="*/ 183765 h 367529"/>
                <a:gd name="connsiteX11" fmla="*/ 200222 w 367529"/>
                <a:gd name="connsiteY11" fmla="*/ 183765 h 367529"/>
                <a:gd name="connsiteX12" fmla="*/ 200222 w 367529"/>
                <a:gd name="connsiteY12" fmla="*/ 38399 h 367529"/>
                <a:gd name="connsiteX13" fmla="*/ 235877 w 367529"/>
                <a:gd name="connsiteY13" fmla="*/ 46626 h 367529"/>
                <a:gd name="connsiteX14" fmla="*/ 235877 w 367529"/>
                <a:gd name="connsiteY14" fmla="*/ 183765 h 367529"/>
                <a:gd name="connsiteX15" fmla="*/ 271533 w 367529"/>
                <a:gd name="connsiteY15" fmla="*/ 183765 h 367529"/>
                <a:gd name="connsiteX16" fmla="*/ 271533 w 367529"/>
                <a:gd name="connsiteY16" fmla="*/ 68569 h 367529"/>
                <a:gd name="connsiteX17" fmla="*/ 320904 w 367529"/>
                <a:gd name="connsiteY17" fmla="*/ 219421 h 367529"/>
                <a:gd name="connsiteX18" fmla="*/ 35656 w 367529"/>
                <a:gd name="connsiteY18" fmla="*/ 219421 h 367529"/>
                <a:gd name="connsiteX19" fmla="*/ 93253 w 367529"/>
                <a:gd name="connsiteY19" fmla="*/ 68569 h 367529"/>
                <a:gd name="connsiteX20" fmla="*/ 183766 w 367529"/>
                <a:gd name="connsiteY20" fmla="*/ 331874 h 367529"/>
                <a:gd name="connsiteX21" fmla="*/ 54855 w 367529"/>
                <a:gd name="connsiteY21" fmla="*/ 257819 h 367529"/>
                <a:gd name="connsiteX22" fmla="*/ 309932 w 367529"/>
                <a:gd name="connsiteY22" fmla="*/ 257819 h 367529"/>
                <a:gd name="connsiteX23" fmla="*/ 183766 w 367529"/>
                <a:gd name="connsiteY23" fmla="*/ 331874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529" h="367529">
                  <a:moveTo>
                    <a:pt x="183766" y="0"/>
                  </a:moveTo>
                  <a:cubicBezTo>
                    <a:pt x="82283" y="0"/>
                    <a:pt x="0" y="82283"/>
                    <a:pt x="0" y="183765"/>
                  </a:cubicBezTo>
                  <a:cubicBezTo>
                    <a:pt x="0" y="285247"/>
                    <a:pt x="82283" y="367530"/>
                    <a:pt x="183766" y="367530"/>
                  </a:cubicBezTo>
                  <a:cubicBezTo>
                    <a:pt x="285247" y="367530"/>
                    <a:pt x="367530" y="285247"/>
                    <a:pt x="367530" y="183765"/>
                  </a:cubicBezTo>
                  <a:cubicBezTo>
                    <a:pt x="367530" y="82283"/>
                    <a:pt x="285247" y="0"/>
                    <a:pt x="183766" y="0"/>
                  </a:cubicBezTo>
                  <a:close/>
                  <a:moveTo>
                    <a:pt x="93253" y="68569"/>
                  </a:moveTo>
                  <a:lnTo>
                    <a:pt x="93253" y="183765"/>
                  </a:lnTo>
                  <a:lnTo>
                    <a:pt x="128910" y="183765"/>
                  </a:lnTo>
                  <a:lnTo>
                    <a:pt x="128910" y="46626"/>
                  </a:lnTo>
                  <a:cubicBezTo>
                    <a:pt x="139880" y="41141"/>
                    <a:pt x="153594" y="38399"/>
                    <a:pt x="164566" y="38399"/>
                  </a:cubicBezTo>
                  <a:lnTo>
                    <a:pt x="164566" y="183765"/>
                  </a:lnTo>
                  <a:lnTo>
                    <a:pt x="200222" y="183765"/>
                  </a:lnTo>
                  <a:lnTo>
                    <a:pt x="200222" y="38399"/>
                  </a:lnTo>
                  <a:cubicBezTo>
                    <a:pt x="213936" y="41141"/>
                    <a:pt x="224907" y="43884"/>
                    <a:pt x="235877" y="46626"/>
                  </a:cubicBezTo>
                  <a:lnTo>
                    <a:pt x="235877" y="183765"/>
                  </a:lnTo>
                  <a:lnTo>
                    <a:pt x="271533" y="183765"/>
                  </a:lnTo>
                  <a:lnTo>
                    <a:pt x="271533" y="68569"/>
                  </a:lnTo>
                  <a:cubicBezTo>
                    <a:pt x="318160" y="104225"/>
                    <a:pt x="337360" y="164566"/>
                    <a:pt x="320904" y="219421"/>
                  </a:cubicBezTo>
                  <a:lnTo>
                    <a:pt x="35656" y="219421"/>
                  </a:lnTo>
                  <a:cubicBezTo>
                    <a:pt x="27428" y="164566"/>
                    <a:pt x="46627" y="104225"/>
                    <a:pt x="93253" y="68569"/>
                  </a:cubicBezTo>
                  <a:close/>
                  <a:moveTo>
                    <a:pt x="183766" y="331874"/>
                  </a:moveTo>
                  <a:cubicBezTo>
                    <a:pt x="131653" y="331874"/>
                    <a:pt x="82283" y="304447"/>
                    <a:pt x="54855" y="257819"/>
                  </a:cubicBezTo>
                  <a:lnTo>
                    <a:pt x="309932" y="257819"/>
                  </a:lnTo>
                  <a:cubicBezTo>
                    <a:pt x="285247" y="304447"/>
                    <a:pt x="235877" y="331874"/>
                    <a:pt x="183766" y="331874"/>
                  </a:cubicBezTo>
                  <a:close/>
                </a:path>
              </a:pathLst>
            </a:custGeom>
            <a:solidFill>
              <a:srgbClr val="F99F27"/>
            </a:solidFill>
            <a:ln w="27426" cap="flat">
              <a:noFill/>
              <a:prstDash val="solid"/>
              <a:miter/>
            </a:ln>
          </p:spPr>
          <p:txBody>
            <a:bodyPr rtlCol="0" anchor="ctr"/>
            <a:lstStyle/>
            <a:p>
              <a:endParaRPr lang="en-US"/>
            </a:p>
          </p:txBody>
        </p:sp>
        <p:sp>
          <p:nvSpPr>
            <p:cNvPr id="10" name="Freeform 1007">
              <a:extLst>
                <a:ext uri="{FF2B5EF4-FFF2-40B4-BE49-F238E27FC236}">
                  <a16:creationId xmlns:a16="http://schemas.microsoft.com/office/drawing/2014/main" id="{5A19482E-1D93-A73D-9809-BC0336B02557}"/>
                </a:ext>
              </a:extLst>
            </p:cNvPr>
            <p:cNvSpPr/>
            <p:nvPr/>
          </p:nvSpPr>
          <p:spPr>
            <a:xfrm>
              <a:off x="811931" y="5476778"/>
              <a:ext cx="921570" cy="773459"/>
            </a:xfrm>
            <a:custGeom>
              <a:avLst/>
              <a:gdLst>
                <a:gd name="connsiteX0" fmla="*/ 0 w 921570"/>
                <a:gd name="connsiteY0" fmla="*/ 90511 h 773459"/>
                <a:gd name="connsiteX1" fmla="*/ 0 w 921570"/>
                <a:gd name="connsiteY1" fmla="*/ 680205 h 773459"/>
                <a:gd name="connsiteX2" fmla="*/ 93255 w 921570"/>
                <a:gd name="connsiteY2" fmla="*/ 773459 h 773459"/>
                <a:gd name="connsiteX3" fmla="*/ 331876 w 921570"/>
                <a:gd name="connsiteY3" fmla="*/ 773459 h 773459"/>
                <a:gd name="connsiteX4" fmla="*/ 331876 w 921570"/>
                <a:gd name="connsiteY4" fmla="*/ 737803 h 773459"/>
                <a:gd name="connsiteX5" fmla="*/ 93255 w 921570"/>
                <a:gd name="connsiteY5" fmla="*/ 737803 h 773459"/>
                <a:gd name="connsiteX6" fmla="*/ 38399 w 921570"/>
                <a:gd name="connsiteY6" fmla="*/ 682948 h 773459"/>
                <a:gd name="connsiteX7" fmla="*/ 38399 w 921570"/>
                <a:gd name="connsiteY7" fmla="*/ 93254 h 773459"/>
                <a:gd name="connsiteX8" fmla="*/ 93255 w 921570"/>
                <a:gd name="connsiteY8" fmla="*/ 38399 h 773459"/>
                <a:gd name="connsiteX9" fmla="*/ 831060 w 921570"/>
                <a:gd name="connsiteY9" fmla="*/ 38399 h 773459"/>
                <a:gd name="connsiteX10" fmla="*/ 885915 w 921570"/>
                <a:gd name="connsiteY10" fmla="*/ 93254 h 773459"/>
                <a:gd name="connsiteX11" fmla="*/ 885915 w 921570"/>
                <a:gd name="connsiteY11" fmla="*/ 682948 h 773459"/>
                <a:gd name="connsiteX12" fmla="*/ 872201 w 921570"/>
                <a:gd name="connsiteY12" fmla="*/ 718604 h 773459"/>
                <a:gd name="connsiteX13" fmla="*/ 899629 w 921570"/>
                <a:gd name="connsiteY13" fmla="*/ 743289 h 773459"/>
                <a:gd name="connsiteX14" fmla="*/ 921571 w 921570"/>
                <a:gd name="connsiteY14" fmla="*/ 682948 h 773459"/>
                <a:gd name="connsiteX15" fmla="*/ 921571 w 921570"/>
                <a:gd name="connsiteY15" fmla="*/ 93254 h 773459"/>
                <a:gd name="connsiteX16" fmla="*/ 828316 w 921570"/>
                <a:gd name="connsiteY16" fmla="*/ 0 h 773459"/>
                <a:gd name="connsiteX17" fmla="*/ 90513 w 921570"/>
                <a:gd name="connsiteY17" fmla="*/ 0 h 773459"/>
                <a:gd name="connsiteX18" fmla="*/ 0 w 921570"/>
                <a:gd name="connsiteY18" fmla="*/ 90511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1570" h="773459">
                  <a:moveTo>
                    <a:pt x="0" y="90511"/>
                  </a:moveTo>
                  <a:lnTo>
                    <a:pt x="0" y="680205"/>
                  </a:lnTo>
                  <a:cubicBezTo>
                    <a:pt x="0" y="732318"/>
                    <a:pt x="41142" y="773459"/>
                    <a:pt x="93255" y="773459"/>
                  </a:cubicBezTo>
                  <a:lnTo>
                    <a:pt x="331876" y="773459"/>
                  </a:lnTo>
                  <a:lnTo>
                    <a:pt x="331876" y="737803"/>
                  </a:lnTo>
                  <a:lnTo>
                    <a:pt x="93255" y="737803"/>
                  </a:lnTo>
                  <a:cubicBezTo>
                    <a:pt x="63085" y="737803"/>
                    <a:pt x="38399" y="713118"/>
                    <a:pt x="38399" y="682948"/>
                  </a:cubicBezTo>
                  <a:lnTo>
                    <a:pt x="38399" y="93254"/>
                  </a:lnTo>
                  <a:cubicBezTo>
                    <a:pt x="38399" y="63083"/>
                    <a:pt x="63085" y="38399"/>
                    <a:pt x="93255" y="38399"/>
                  </a:cubicBezTo>
                  <a:lnTo>
                    <a:pt x="831060" y="38399"/>
                  </a:lnTo>
                  <a:cubicBezTo>
                    <a:pt x="861230" y="38399"/>
                    <a:pt x="885915" y="63083"/>
                    <a:pt x="885915" y="93254"/>
                  </a:cubicBezTo>
                  <a:lnTo>
                    <a:pt x="885915" y="682948"/>
                  </a:lnTo>
                  <a:cubicBezTo>
                    <a:pt x="885915" y="696661"/>
                    <a:pt x="880429" y="710375"/>
                    <a:pt x="872201" y="718604"/>
                  </a:cubicBezTo>
                  <a:lnTo>
                    <a:pt x="899629" y="743289"/>
                  </a:lnTo>
                  <a:cubicBezTo>
                    <a:pt x="913343" y="726832"/>
                    <a:pt x="921571" y="704890"/>
                    <a:pt x="921571" y="682948"/>
                  </a:cubicBezTo>
                  <a:lnTo>
                    <a:pt x="921571" y="93254"/>
                  </a:lnTo>
                  <a:cubicBezTo>
                    <a:pt x="921571" y="41141"/>
                    <a:pt x="880429" y="0"/>
                    <a:pt x="828316" y="0"/>
                  </a:cubicBezTo>
                  <a:lnTo>
                    <a:pt x="90513" y="0"/>
                  </a:lnTo>
                  <a:cubicBezTo>
                    <a:pt x="41142" y="0"/>
                    <a:pt x="0" y="41141"/>
                    <a:pt x="0" y="90511"/>
                  </a:cubicBezTo>
                  <a:close/>
                </a:path>
              </a:pathLst>
            </a:custGeom>
            <a:grpFill/>
            <a:ln w="27426" cap="flat">
              <a:noFill/>
              <a:prstDash val="solid"/>
              <a:miter/>
            </a:ln>
          </p:spPr>
          <p:txBody>
            <a:bodyPr rtlCol="0" anchor="ctr"/>
            <a:lstStyle/>
            <a:p>
              <a:endParaRPr lang="en-US"/>
            </a:p>
          </p:txBody>
        </p:sp>
        <p:sp>
          <p:nvSpPr>
            <p:cNvPr id="11" name="Freeform 1008">
              <a:extLst>
                <a:ext uri="{FF2B5EF4-FFF2-40B4-BE49-F238E27FC236}">
                  <a16:creationId xmlns:a16="http://schemas.microsoft.com/office/drawing/2014/main" id="{DB34F9DD-8F1B-8352-3EF4-76F7C387D89D}"/>
                </a:ext>
              </a:extLst>
            </p:cNvPr>
            <p:cNvSpPr/>
            <p:nvPr/>
          </p:nvSpPr>
          <p:spPr>
            <a:xfrm>
              <a:off x="885987" y="5550832"/>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grpFill/>
            <a:ln w="27426" cap="flat">
              <a:noFill/>
              <a:prstDash val="solid"/>
              <a:miter/>
            </a:ln>
          </p:spPr>
          <p:txBody>
            <a:bodyPr rtlCol="0" anchor="ctr"/>
            <a:lstStyle/>
            <a:p>
              <a:endParaRPr lang="en-US"/>
            </a:p>
          </p:txBody>
        </p:sp>
        <p:sp>
          <p:nvSpPr>
            <p:cNvPr id="12" name="Freeform 1009">
              <a:extLst>
                <a:ext uri="{FF2B5EF4-FFF2-40B4-BE49-F238E27FC236}">
                  <a16:creationId xmlns:a16="http://schemas.microsoft.com/office/drawing/2014/main" id="{4AFBDEC0-5F2A-1524-78F1-A2181E35A9C8}"/>
                </a:ext>
              </a:extLst>
            </p:cNvPr>
            <p:cNvSpPr/>
            <p:nvPr/>
          </p:nvSpPr>
          <p:spPr>
            <a:xfrm>
              <a:off x="960041" y="5550832"/>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13" name="Freeform 1010">
              <a:extLst>
                <a:ext uri="{FF2B5EF4-FFF2-40B4-BE49-F238E27FC236}">
                  <a16:creationId xmlns:a16="http://schemas.microsoft.com/office/drawing/2014/main" id="{056EB7CE-9297-5A46-D91B-86F4FD3D7399}"/>
                </a:ext>
              </a:extLst>
            </p:cNvPr>
            <p:cNvSpPr/>
            <p:nvPr/>
          </p:nvSpPr>
          <p:spPr>
            <a:xfrm>
              <a:off x="1031353" y="5550832"/>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14" name="Freeform 1011">
              <a:extLst>
                <a:ext uri="{FF2B5EF4-FFF2-40B4-BE49-F238E27FC236}">
                  <a16:creationId xmlns:a16="http://schemas.microsoft.com/office/drawing/2014/main" id="{2CE346BD-F7C2-6F39-94CA-1D4D57347F47}"/>
                </a:ext>
              </a:extLst>
            </p:cNvPr>
            <p:cNvSpPr/>
            <p:nvPr/>
          </p:nvSpPr>
          <p:spPr>
            <a:xfrm>
              <a:off x="921643" y="5937562"/>
              <a:ext cx="35655" cy="109710"/>
            </a:xfrm>
            <a:custGeom>
              <a:avLst/>
              <a:gdLst>
                <a:gd name="connsiteX0" fmla="*/ -1 w 35655"/>
                <a:gd name="connsiteY0" fmla="*/ 0 h 109710"/>
                <a:gd name="connsiteX1" fmla="*/ 35655 w 35655"/>
                <a:gd name="connsiteY1" fmla="*/ 0 h 109710"/>
                <a:gd name="connsiteX2" fmla="*/ 35655 w 35655"/>
                <a:gd name="connsiteY2" fmla="*/ 109710 h 109710"/>
                <a:gd name="connsiteX3" fmla="*/ -1 w 35655"/>
                <a:gd name="connsiteY3" fmla="*/ 109710 h 109710"/>
              </a:gdLst>
              <a:ahLst/>
              <a:cxnLst>
                <a:cxn ang="0">
                  <a:pos x="connsiteX0" y="connsiteY0"/>
                </a:cxn>
                <a:cxn ang="0">
                  <a:pos x="connsiteX1" y="connsiteY1"/>
                </a:cxn>
                <a:cxn ang="0">
                  <a:pos x="connsiteX2" y="connsiteY2"/>
                </a:cxn>
                <a:cxn ang="0">
                  <a:pos x="connsiteX3" y="connsiteY3"/>
                </a:cxn>
              </a:cxnLst>
              <a:rect l="l" t="t" r="r" b="b"/>
              <a:pathLst>
                <a:path w="35655" h="109710">
                  <a:moveTo>
                    <a:pt x="-1" y="0"/>
                  </a:moveTo>
                  <a:lnTo>
                    <a:pt x="35655" y="0"/>
                  </a:lnTo>
                  <a:lnTo>
                    <a:pt x="35655" y="109710"/>
                  </a:lnTo>
                  <a:lnTo>
                    <a:pt x="-1" y="109710"/>
                  </a:lnTo>
                  <a:close/>
                </a:path>
              </a:pathLst>
            </a:custGeom>
            <a:solidFill>
              <a:srgbClr val="F99F27"/>
            </a:solidFill>
            <a:ln w="27426" cap="flat">
              <a:noFill/>
              <a:prstDash val="solid"/>
              <a:miter/>
            </a:ln>
          </p:spPr>
          <p:txBody>
            <a:bodyPr rtlCol="0" anchor="ctr"/>
            <a:lstStyle/>
            <a:p>
              <a:endParaRPr lang="en-US"/>
            </a:p>
          </p:txBody>
        </p:sp>
        <p:sp>
          <p:nvSpPr>
            <p:cNvPr id="15" name="Freeform 1012">
              <a:extLst>
                <a:ext uri="{FF2B5EF4-FFF2-40B4-BE49-F238E27FC236}">
                  <a16:creationId xmlns:a16="http://schemas.microsoft.com/office/drawing/2014/main" id="{ABB2A77E-0181-F680-22DE-F658F329C53E}"/>
                </a:ext>
              </a:extLst>
            </p:cNvPr>
            <p:cNvSpPr/>
            <p:nvPr/>
          </p:nvSpPr>
          <p:spPr>
            <a:xfrm>
              <a:off x="995697" y="5827851"/>
              <a:ext cx="35655" cy="222163"/>
            </a:xfrm>
            <a:custGeom>
              <a:avLst/>
              <a:gdLst>
                <a:gd name="connsiteX0" fmla="*/ 0 w 35655"/>
                <a:gd name="connsiteY0" fmla="*/ 0 h 222163"/>
                <a:gd name="connsiteX1" fmla="*/ 35655 w 35655"/>
                <a:gd name="connsiteY1" fmla="*/ 0 h 222163"/>
                <a:gd name="connsiteX2" fmla="*/ 35655 w 35655"/>
                <a:gd name="connsiteY2" fmla="*/ 222164 h 222163"/>
                <a:gd name="connsiteX3" fmla="*/ 0 w 35655"/>
                <a:gd name="connsiteY3" fmla="*/ 222164 h 222163"/>
              </a:gdLst>
              <a:ahLst/>
              <a:cxnLst>
                <a:cxn ang="0">
                  <a:pos x="connsiteX0" y="connsiteY0"/>
                </a:cxn>
                <a:cxn ang="0">
                  <a:pos x="connsiteX1" y="connsiteY1"/>
                </a:cxn>
                <a:cxn ang="0">
                  <a:pos x="connsiteX2" y="connsiteY2"/>
                </a:cxn>
                <a:cxn ang="0">
                  <a:pos x="connsiteX3" y="connsiteY3"/>
                </a:cxn>
              </a:cxnLst>
              <a:rect l="l" t="t" r="r" b="b"/>
              <a:pathLst>
                <a:path w="35655" h="222163">
                  <a:moveTo>
                    <a:pt x="0" y="0"/>
                  </a:moveTo>
                  <a:lnTo>
                    <a:pt x="35655" y="0"/>
                  </a:lnTo>
                  <a:lnTo>
                    <a:pt x="35655" y="222164"/>
                  </a:lnTo>
                  <a:lnTo>
                    <a:pt x="0" y="222164"/>
                  </a:lnTo>
                  <a:close/>
                </a:path>
              </a:pathLst>
            </a:custGeom>
            <a:solidFill>
              <a:srgbClr val="F99F27"/>
            </a:solidFill>
            <a:ln w="27426" cap="flat">
              <a:noFill/>
              <a:prstDash val="solid"/>
              <a:miter/>
            </a:ln>
          </p:spPr>
          <p:txBody>
            <a:bodyPr rtlCol="0" anchor="ctr"/>
            <a:lstStyle/>
            <a:p>
              <a:endParaRPr lang="en-US"/>
            </a:p>
          </p:txBody>
        </p:sp>
        <p:sp>
          <p:nvSpPr>
            <p:cNvPr id="16" name="Freeform 1013">
              <a:extLst>
                <a:ext uri="{FF2B5EF4-FFF2-40B4-BE49-F238E27FC236}">
                  <a16:creationId xmlns:a16="http://schemas.microsoft.com/office/drawing/2014/main" id="{BC77019F-ED02-296F-F76B-2AD9EB82971F}"/>
                </a:ext>
              </a:extLst>
            </p:cNvPr>
            <p:cNvSpPr/>
            <p:nvPr/>
          </p:nvSpPr>
          <p:spPr>
            <a:xfrm>
              <a:off x="1069752" y="5882706"/>
              <a:ext cx="35655" cy="167308"/>
            </a:xfrm>
            <a:custGeom>
              <a:avLst/>
              <a:gdLst>
                <a:gd name="connsiteX0" fmla="*/ 0 w 35655"/>
                <a:gd name="connsiteY0" fmla="*/ 0 h 167308"/>
                <a:gd name="connsiteX1" fmla="*/ 35656 w 35655"/>
                <a:gd name="connsiteY1" fmla="*/ 0 h 167308"/>
                <a:gd name="connsiteX2" fmla="*/ 35656 w 35655"/>
                <a:gd name="connsiteY2" fmla="*/ 167308 h 167308"/>
                <a:gd name="connsiteX3" fmla="*/ 0 w 35655"/>
                <a:gd name="connsiteY3" fmla="*/ 167308 h 167308"/>
              </a:gdLst>
              <a:ahLst/>
              <a:cxnLst>
                <a:cxn ang="0">
                  <a:pos x="connsiteX0" y="connsiteY0"/>
                </a:cxn>
                <a:cxn ang="0">
                  <a:pos x="connsiteX1" y="connsiteY1"/>
                </a:cxn>
                <a:cxn ang="0">
                  <a:pos x="connsiteX2" y="connsiteY2"/>
                </a:cxn>
                <a:cxn ang="0">
                  <a:pos x="connsiteX3" y="connsiteY3"/>
                </a:cxn>
              </a:cxnLst>
              <a:rect l="l" t="t" r="r" b="b"/>
              <a:pathLst>
                <a:path w="35655" h="167308">
                  <a:moveTo>
                    <a:pt x="0" y="0"/>
                  </a:moveTo>
                  <a:lnTo>
                    <a:pt x="35656" y="0"/>
                  </a:lnTo>
                  <a:lnTo>
                    <a:pt x="35656" y="167308"/>
                  </a:lnTo>
                  <a:lnTo>
                    <a:pt x="0" y="167308"/>
                  </a:lnTo>
                  <a:close/>
                </a:path>
              </a:pathLst>
            </a:custGeom>
            <a:solidFill>
              <a:srgbClr val="F99F27"/>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34549507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AF5495-4573-34EC-1875-9135E0DCD272}"/>
              </a:ext>
            </a:extLst>
          </p:cNvPr>
          <p:cNvSpPr>
            <a:spLocks noGrp="1"/>
          </p:cNvSpPr>
          <p:nvPr>
            <p:ph type="body" sz="quarter" idx="49"/>
          </p:nvPr>
        </p:nvSpPr>
        <p:spPr>
          <a:xfrm>
            <a:off x="3879838" y="465776"/>
            <a:ext cx="7160276" cy="730066"/>
          </a:xfrm>
        </p:spPr>
        <p:txBody>
          <a:bodyPr/>
          <a:lstStyle/>
          <a:p>
            <a:r>
              <a:rPr lang="en-GB" sz="3600" dirty="0"/>
              <a:t>Hadoop</a:t>
            </a:r>
            <a:endParaRPr lang="en-IE" dirty="0"/>
          </a:p>
        </p:txBody>
      </p:sp>
      <p:sp>
        <p:nvSpPr>
          <p:cNvPr id="3" name="Text Placeholder 2">
            <a:extLst>
              <a:ext uri="{FF2B5EF4-FFF2-40B4-BE49-F238E27FC236}">
                <a16:creationId xmlns:a16="http://schemas.microsoft.com/office/drawing/2014/main" id="{61D8C235-EF9C-BCBF-4F8F-7F2CADA42260}"/>
              </a:ext>
            </a:extLst>
          </p:cNvPr>
          <p:cNvSpPr>
            <a:spLocks noGrp="1"/>
          </p:cNvSpPr>
          <p:nvPr>
            <p:ph type="body" sz="quarter" idx="50"/>
          </p:nvPr>
        </p:nvSpPr>
        <p:spPr>
          <a:xfrm>
            <a:off x="3892019" y="981838"/>
            <a:ext cx="7529514" cy="945874"/>
          </a:xfrm>
        </p:spPr>
        <p:txBody>
          <a:bodyPr/>
          <a:lstStyle/>
          <a:p>
            <a:pPr algn="just"/>
            <a:r>
              <a:rPr lang="en-GB" sz="2000" dirty="0"/>
              <a:t>An open-source framework that allows for the distributed processing of large data sets across clusters of computers using simple programming models. It is designed to scale up from a single server to thousands of machines, each offering local computation and storage.</a:t>
            </a:r>
          </a:p>
        </p:txBody>
      </p:sp>
      <p:sp>
        <p:nvSpPr>
          <p:cNvPr id="4" name="Text Placeholder 3">
            <a:extLst>
              <a:ext uri="{FF2B5EF4-FFF2-40B4-BE49-F238E27FC236}">
                <a16:creationId xmlns:a16="http://schemas.microsoft.com/office/drawing/2014/main" id="{5F095870-C567-AE12-61EE-8EDAEC6D16B5}"/>
              </a:ext>
            </a:extLst>
          </p:cNvPr>
          <p:cNvSpPr>
            <a:spLocks noGrp="1"/>
          </p:cNvSpPr>
          <p:nvPr>
            <p:ph type="body" sz="quarter" idx="51"/>
          </p:nvPr>
        </p:nvSpPr>
        <p:spPr/>
        <p:txBody>
          <a:bodyPr/>
          <a:lstStyle/>
          <a:p>
            <a:r>
              <a:rPr lang="en-GB" sz="3600" b="1" dirty="0"/>
              <a:t>Apache Spark</a:t>
            </a:r>
            <a:endParaRPr lang="en-IE" dirty="0"/>
          </a:p>
        </p:txBody>
      </p:sp>
      <p:sp>
        <p:nvSpPr>
          <p:cNvPr id="5" name="Text Placeholder 4">
            <a:extLst>
              <a:ext uri="{FF2B5EF4-FFF2-40B4-BE49-F238E27FC236}">
                <a16:creationId xmlns:a16="http://schemas.microsoft.com/office/drawing/2014/main" id="{E6AA13D5-E327-873C-4A0C-BE99CCC422BD}"/>
              </a:ext>
            </a:extLst>
          </p:cNvPr>
          <p:cNvSpPr>
            <a:spLocks noGrp="1"/>
          </p:cNvSpPr>
          <p:nvPr>
            <p:ph type="body" sz="quarter" idx="52"/>
          </p:nvPr>
        </p:nvSpPr>
        <p:spPr>
          <a:xfrm>
            <a:off x="3904200" y="3063508"/>
            <a:ext cx="7529514" cy="945874"/>
          </a:xfrm>
        </p:spPr>
        <p:txBody>
          <a:bodyPr/>
          <a:lstStyle/>
          <a:p>
            <a:pPr algn="just"/>
            <a:r>
              <a:rPr lang="en-GB" sz="2000" dirty="0"/>
              <a:t>Another open-source distributed computing system that processes big data workloads more quickly and efficiently than Hadoop's MapReduce. Spark is designed for speed and ease of use, and it supports sophisticated analytics through its built-in libraries.</a:t>
            </a:r>
            <a:endParaRPr lang="en-IE" sz="2000" dirty="0"/>
          </a:p>
        </p:txBody>
      </p:sp>
      <p:sp>
        <p:nvSpPr>
          <p:cNvPr id="6" name="Text Placeholder 5">
            <a:extLst>
              <a:ext uri="{FF2B5EF4-FFF2-40B4-BE49-F238E27FC236}">
                <a16:creationId xmlns:a16="http://schemas.microsoft.com/office/drawing/2014/main" id="{43AF2EA0-3112-AC1C-5020-E6AF8DFE1F14}"/>
              </a:ext>
            </a:extLst>
          </p:cNvPr>
          <p:cNvSpPr>
            <a:spLocks noGrp="1"/>
          </p:cNvSpPr>
          <p:nvPr>
            <p:ph type="body" sz="quarter" idx="54"/>
          </p:nvPr>
        </p:nvSpPr>
        <p:spPr/>
        <p:txBody>
          <a:bodyPr/>
          <a:lstStyle/>
          <a:p>
            <a:r>
              <a:rPr lang="en-GB" sz="3600" b="1" dirty="0"/>
              <a:t>Cloud-based Analytics Platforms</a:t>
            </a:r>
            <a:endParaRPr lang="en-IE" dirty="0"/>
          </a:p>
        </p:txBody>
      </p:sp>
      <p:sp>
        <p:nvSpPr>
          <p:cNvPr id="7" name="Text Placeholder 6">
            <a:extLst>
              <a:ext uri="{FF2B5EF4-FFF2-40B4-BE49-F238E27FC236}">
                <a16:creationId xmlns:a16="http://schemas.microsoft.com/office/drawing/2014/main" id="{DAD18C4D-738E-5E20-4A70-47667FCD743D}"/>
              </a:ext>
            </a:extLst>
          </p:cNvPr>
          <p:cNvSpPr>
            <a:spLocks noGrp="1"/>
          </p:cNvSpPr>
          <p:nvPr>
            <p:ph type="body" sz="quarter" idx="55"/>
          </p:nvPr>
        </p:nvSpPr>
        <p:spPr>
          <a:xfrm>
            <a:off x="3904200" y="5122028"/>
            <a:ext cx="7517333" cy="945874"/>
          </a:xfrm>
        </p:spPr>
        <p:txBody>
          <a:bodyPr/>
          <a:lstStyle/>
          <a:p>
            <a:pPr algn="just"/>
            <a:r>
              <a:rPr lang="en-GB" sz="2000" dirty="0"/>
              <a:t>These platforms provide scalable and flexible environments for storing, managing, and analysing big data. They offer capabilities such as data warehousing, data lakes, and machine learning services, enabling organisations to extract valuable insights without the overhead of managing on-premises infrastructure.</a:t>
            </a:r>
            <a:endParaRPr lang="en-IE" sz="2000" dirty="0"/>
          </a:p>
        </p:txBody>
      </p:sp>
      <p:pic>
        <p:nvPicPr>
          <p:cNvPr id="16" name="Picture Placeholder 15" descr="Close-up of a pen writing on a chart">
            <a:extLst>
              <a:ext uri="{FF2B5EF4-FFF2-40B4-BE49-F238E27FC236}">
                <a16:creationId xmlns:a16="http://schemas.microsoft.com/office/drawing/2014/main" id="{D666FBF9-169C-A11A-34D1-F8AA5ECF604E}"/>
              </a:ext>
            </a:extLst>
          </p:cNvPr>
          <p:cNvPicPr>
            <a:picLocks noGrp="1" noChangeAspect="1"/>
          </p:cNvPicPr>
          <p:nvPr>
            <p:ph type="pic" sz="quarter" idx="23"/>
          </p:nvPr>
        </p:nvPicPr>
        <p:blipFill>
          <a:blip r:embed="rId2" cstate="email">
            <a:extLst>
              <a:ext uri="{28A0092B-C50C-407E-A947-70E740481C1C}">
                <a14:useLocalDpi xmlns:a14="http://schemas.microsoft.com/office/drawing/2010/main"/>
              </a:ext>
            </a:extLst>
          </a:blip>
          <a:srcRect l="8185" r="8185"/>
          <a:stretch>
            <a:fillRect/>
          </a:stretch>
        </p:blipFill>
        <p:spPr>
          <a:ln>
            <a:solidFill>
              <a:srgbClr val="0F486D"/>
            </a:solidFill>
          </a:ln>
        </p:spPr>
      </p:pic>
      <p:pic>
        <p:nvPicPr>
          <p:cNvPr id="14" name="Picture Placeholder 13" descr="Blurred financial stock market data and graph">
            <a:extLst>
              <a:ext uri="{FF2B5EF4-FFF2-40B4-BE49-F238E27FC236}">
                <a16:creationId xmlns:a16="http://schemas.microsoft.com/office/drawing/2014/main" id="{9C37E23F-0199-0552-D03E-6434D56897B6}"/>
              </a:ext>
            </a:extLst>
          </p:cNvPr>
          <p:cNvPicPr>
            <a:picLocks noGrp="1" noChangeAspect="1"/>
          </p:cNvPicPr>
          <p:nvPr>
            <p:ph type="pic" sz="quarter" idx="56"/>
          </p:nvPr>
        </p:nvPicPr>
        <p:blipFill>
          <a:blip r:embed="rId3" cstate="email">
            <a:extLst>
              <a:ext uri="{28A0092B-C50C-407E-A947-70E740481C1C}">
                <a14:useLocalDpi xmlns:a14="http://schemas.microsoft.com/office/drawing/2010/main"/>
              </a:ext>
            </a:extLst>
          </a:blip>
          <a:srcRect l="11173" r="11173"/>
          <a:stretch>
            <a:fillRect/>
          </a:stretch>
        </p:blipFill>
        <p:spPr>
          <a:ln>
            <a:solidFill>
              <a:srgbClr val="0F486D"/>
            </a:solidFill>
          </a:ln>
        </p:spPr>
      </p:pic>
      <p:pic>
        <p:nvPicPr>
          <p:cNvPr id="12" name="Picture Placeholder 11" descr="Scientist viewing DNA test results on a computer screen in the laboratory">
            <a:extLst>
              <a:ext uri="{FF2B5EF4-FFF2-40B4-BE49-F238E27FC236}">
                <a16:creationId xmlns:a16="http://schemas.microsoft.com/office/drawing/2014/main" id="{047F08F2-FB9C-635E-7BAD-F20E6237C23B}"/>
              </a:ext>
            </a:extLst>
          </p:cNvPr>
          <p:cNvPicPr>
            <a:picLocks noGrp="1" noChangeAspect="1"/>
          </p:cNvPicPr>
          <p:nvPr>
            <p:ph type="pic" sz="quarter" idx="57"/>
          </p:nvPr>
        </p:nvPicPr>
        <p:blipFill>
          <a:blip r:embed="rId4" cstate="email">
            <a:extLst>
              <a:ext uri="{28A0092B-C50C-407E-A947-70E740481C1C}">
                <a14:useLocalDpi xmlns:a14="http://schemas.microsoft.com/office/drawing/2010/main"/>
              </a:ext>
            </a:extLst>
          </a:blip>
          <a:srcRect l="7794" r="7794"/>
          <a:stretch>
            <a:fillRect/>
          </a:stretch>
        </p:blipFill>
        <p:spPr>
          <a:ln>
            <a:solidFill>
              <a:srgbClr val="0F486D"/>
            </a:solidFill>
          </a:ln>
        </p:spPr>
      </p:pic>
    </p:spTree>
    <p:extLst>
      <p:ext uri="{BB962C8B-B14F-4D97-AF65-F5344CB8AC3E}">
        <p14:creationId xmlns:p14="http://schemas.microsoft.com/office/powerpoint/2010/main" val="4387904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6E758A-1212-D9C6-6565-0EFC9B5C73EF}"/>
              </a:ext>
            </a:extLst>
          </p:cNvPr>
          <p:cNvSpPr>
            <a:spLocks noGrp="1"/>
          </p:cNvSpPr>
          <p:nvPr>
            <p:ph type="body" sz="quarter" idx="30"/>
          </p:nvPr>
        </p:nvSpPr>
        <p:spPr>
          <a:xfrm>
            <a:off x="854280" y="749511"/>
            <a:ext cx="10483431" cy="804265"/>
          </a:xfrm>
        </p:spPr>
        <p:txBody>
          <a:bodyPr/>
          <a:lstStyle/>
          <a:p>
            <a:r>
              <a:rPr lang="en-GB" dirty="0"/>
              <a:t>KEY CONCEPTS OF BIG DATA AND ANALYTICS</a:t>
            </a:r>
            <a:endParaRPr lang="en-IE" dirty="0"/>
          </a:p>
        </p:txBody>
      </p:sp>
      <p:sp>
        <p:nvSpPr>
          <p:cNvPr id="3" name="Text Placeholder 2">
            <a:extLst>
              <a:ext uri="{FF2B5EF4-FFF2-40B4-BE49-F238E27FC236}">
                <a16:creationId xmlns:a16="http://schemas.microsoft.com/office/drawing/2014/main" id="{1C5D7E4C-163D-EB4A-D448-91A0B31F01B0}"/>
              </a:ext>
            </a:extLst>
          </p:cNvPr>
          <p:cNvSpPr>
            <a:spLocks noGrp="1"/>
          </p:cNvSpPr>
          <p:nvPr>
            <p:ph type="body" sz="quarter" idx="48"/>
          </p:nvPr>
        </p:nvSpPr>
        <p:spPr>
          <a:xfrm>
            <a:off x="854282" y="1553777"/>
            <a:ext cx="10483429" cy="4750354"/>
          </a:xfrm>
        </p:spPr>
        <p:txBody>
          <a:bodyPr/>
          <a:lstStyle/>
          <a:p>
            <a:pPr algn="just"/>
            <a:r>
              <a:rPr lang="en-GB" sz="2200" dirty="0"/>
              <a:t>Big data analytics empowers businesses to make informed decisions and drive sustainability initiatives through actionable insights:</a:t>
            </a:r>
          </a:p>
          <a:p>
            <a:pPr algn="just"/>
            <a:endParaRPr lang="en-GB" sz="2200" dirty="0"/>
          </a:p>
          <a:p>
            <a:pPr algn="just"/>
            <a:r>
              <a:rPr lang="en-GB" sz="2200" b="1" dirty="0"/>
              <a:t>Strategic Decision-Making</a:t>
            </a:r>
            <a:r>
              <a:rPr lang="en-GB" sz="2200" dirty="0"/>
              <a:t>: Big data analytics enables organisations to uncover patterns, trends, and correlations within data to inform strategic decisions. Techniques such as predictive analytics and machine learning models help anticipate market trends, optimise operations, and reduce risks.</a:t>
            </a:r>
          </a:p>
          <a:p>
            <a:pPr algn="just">
              <a:buFont typeface="Arial" panose="020B0604020202020204" pitchFamily="34" charset="0"/>
              <a:buChar char="•"/>
            </a:pPr>
            <a:endParaRPr lang="en-GB" sz="2200" dirty="0"/>
          </a:p>
          <a:p>
            <a:pPr algn="just"/>
            <a:r>
              <a:rPr lang="en-GB" sz="2200" b="1" dirty="0"/>
              <a:t>Sustainability Impact</a:t>
            </a:r>
            <a:r>
              <a:rPr lang="en-GB" sz="2200" dirty="0"/>
              <a:t>: Leveraging big data for sustainability involves analysing environmental impact data, optimising resource usage, and identifying opportunities for efficiency improvements. By integrating environmental, social, and governance (ESG) factors into decision-making processes, businesses can enhance sustainability practices and contribute to global goals.</a:t>
            </a:r>
          </a:p>
        </p:txBody>
      </p:sp>
    </p:spTree>
    <p:extLst>
      <p:ext uri="{BB962C8B-B14F-4D97-AF65-F5344CB8AC3E}">
        <p14:creationId xmlns:p14="http://schemas.microsoft.com/office/powerpoint/2010/main" val="8293945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49</a:t>
            </a:fld>
            <a:endParaRPr lang="en-US" sz="1291" dirty="0"/>
          </a:p>
        </p:txBody>
      </p:sp>
      <p:pic>
        <p:nvPicPr>
          <p:cNvPr id="9" name="Picture Placeholder 8">
            <a:extLst>
              <a:ext uri="{FF2B5EF4-FFF2-40B4-BE49-F238E27FC236}">
                <a16:creationId xmlns:a16="http://schemas.microsoft.com/office/drawing/2014/main" id="{DCEEE026-2768-E834-A29D-A0F708F9FB14}"/>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a:stretch/>
        </p:blipFill>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360728"/>
            <a:ext cx="6576955" cy="1220938"/>
          </a:xfrm>
        </p:spPr>
        <p:txBody>
          <a:bodyPr/>
          <a:lstStyle/>
          <a:p>
            <a:r>
              <a:rPr lang="en-GB" dirty="0"/>
              <a:t>SMART GRID SYSTEMS AND ENERGY MANAGEMENT</a:t>
            </a:r>
            <a:endParaRPr lang="en-US"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13624" y="1794933"/>
            <a:ext cx="5302318" cy="4419271"/>
          </a:xfrm>
        </p:spPr>
        <p:txBody>
          <a:bodyPr/>
          <a:lstStyle/>
          <a:p>
            <a:pPr algn="just"/>
            <a:r>
              <a:rPr lang="en-GB" sz="2000" b="1" dirty="0"/>
              <a:t>Smart Grid Systems: </a:t>
            </a:r>
            <a:r>
              <a:rPr lang="en-GB" sz="2000" dirty="0"/>
              <a:t>Empower real-time monitoring, optimisation, and control of electricity networks. They enhance efficiency and reliability in energy distribution. Smart grids facilitate the integration of renewable energy sources seamlessly.</a:t>
            </a:r>
          </a:p>
          <a:p>
            <a:pPr algn="just"/>
            <a:endParaRPr lang="en-GB" sz="2000" dirty="0"/>
          </a:p>
          <a:p>
            <a:pPr algn="just"/>
            <a:r>
              <a:rPr lang="en-GB" sz="2000" b="1" dirty="0"/>
              <a:t>Energy Management: </a:t>
            </a:r>
            <a:r>
              <a:rPr lang="en-GB" sz="2000" dirty="0"/>
              <a:t>Involves smart meters and sensors for monitoring energy consumption. It implements demand response strategies to balance supply and demand effectively. Energy management also enhances energy storage solutions for storing excess renewable energy.</a:t>
            </a:r>
          </a:p>
        </p:txBody>
      </p:sp>
    </p:spTree>
    <p:extLst>
      <p:ext uri="{BB962C8B-B14F-4D97-AF65-F5344CB8AC3E}">
        <p14:creationId xmlns:p14="http://schemas.microsoft.com/office/powerpoint/2010/main" val="96239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523547"/>
            <a:ext cx="10483431" cy="804265"/>
          </a:xfrm>
        </p:spPr>
        <p:txBody>
          <a:bodyPr/>
          <a:lstStyle/>
          <a:p>
            <a:r>
              <a:rPr lang="en-GB" dirty="0"/>
              <a:t>IMPORTANCE OF AGILE METHODOLOGIES</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2" y="1327812"/>
            <a:ext cx="10483429" cy="4439577"/>
          </a:xfrm>
        </p:spPr>
        <p:txBody>
          <a:bodyPr/>
          <a:lstStyle/>
          <a:p>
            <a:pPr algn="just"/>
            <a:r>
              <a:rPr lang="en-GB" sz="2200" dirty="0"/>
              <a:t>By embracing Agile practices, businesses can maintain a competitive edge by:</a:t>
            </a:r>
          </a:p>
          <a:p>
            <a:pPr algn="just"/>
            <a:endParaRPr lang="en-GB" sz="2200" dirty="0"/>
          </a:p>
          <a:p>
            <a:pPr algn="just"/>
            <a:r>
              <a:rPr lang="en-GB" sz="2200" b="1" dirty="0">
                <a:highlight>
                  <a:srgbClr val="F36C2F"/>
                </a:highlight>
              </a:rPr>
              <a:t>Embracing Change</a:t>
            </a:r>
            <a:r>
              <a:rPr lang="en-GB" sz="2200" b="1" dirty="0"/>
              <a:t>: </a:t>
            </a:r>
            <a:r>
              <a:rPr lang="en-GB" sz="2200" dirty="0"/>
              <a:t>Agile methodologies emphasise flexibility and responsiveness, enabling organisations to adapt quickly to market shifts, technological advancements, and customer preferences.</a:t>
            </a:r>
          </a:p>
          <a:p>
            <a:pPr algn="just"/>
            <a:endParaRPr lang="en-GB" sz="2200" dirty="0"/>
          </a:p>
          <a:p>
            <a:pPr algn="just"/>
            <a:r>
              <a:rPr lang="en-GB" sz="2200" b="1" dirty="0">
                <a:highlight>
                  <a:srgbClr val="F36C2F"/>
                </a:highlight>
              </a:rPr>
              <a:t>Incremental Value Delivery</a:t>
            </a:r>
            <a:r>
              <a:rPr lang="en-GB" sz="2200" b="1" dirty="0"/>
              <a:t>: </a:t>
            </a:r>
            <a:r>
              <a:rPr lang="en-GB" sz="2200" dirty="0"/>
              <a:t>Rather than delivering a complete product at the end of a project, Agile encourages iterative development where functionality is delivered in small, incremental releases. This approach ensures that valuable features are prioritised and delivered early, maximising customer satisfaction and return on investment.</a:t>
            </a:r>
          </a:p>
          <a:p>
            <a:pPr algn="just"/>
            <a:endParaRPr lang="en-GB" sz="2200" dirty="0"/>
          </a:p>
          <a:p>
            <a:pPr algn="just"/>
            <a:r>
              <a:rPr lang="en-GB" sz="2200" b="1" dirty="0">
                <a:highlight>
                  <a:srgbClr val="F36C2F"/>
                </a:highlight>
              </a:rPr>
              <a:t>Customer Feedback</a:t>
            </a:r>
            <a:r>
              <a:rPr lang="en-GB" sz="2200" b="1" dirty="0"/>
              <a:t>: </a:t>
            </a:r>
            <a:r>
              <a:rPr lang="en-GB" sz="2200" dirty="0"/>
              <a:t>Agile promotes continuous customer engagement throughout the development process. By integrating frequent feedback loops, teams can validate assumptions, refine requirements, and ensure alignment with customer expectations, ultimately delivering products that better meet market demands.</a:t>
            </a:r>
            <a:endParaRPr lang="en-US" sz="2200" dirty="0"/>
          </a:p>
        </p:txBody>
      </p:sp>
    </p:spTree>
    <p:extLst>
      <p:ext uri="{BB962C8B-B14F-4D97-AF65-F5344CB8AC3E}">
        <p14:creationId xmlns:p14="http://schemas.microsoft.com/office/powerpoint/2010/main" val="35786716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50</a:t>
            </a:fld>
            <a:endParaRPr lang="en-US" sz="1291" dirty="0"/>
          </a:p>
        </p:txBody>
      </p:sp>
      <p:pic>
        <p:nvPicPr>
          <p:cNvPr id="9" name="Picture Placeholder 8">
            <a:extLst>
              <a:ext uri="{FF2B5EF4-FFF2-40B4-BE49-F238E27FC236}">
                <a16:creationId xmlns:a16="http://schemas.microsoft.com/office/drawing/2014/main" id="{DCEEE026-2768-E834-A29D-A0F708F9FB14}"/>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360728"/>
            <a:ext cx="6576955" cy="1220938"/>
          </a:xfrm>
        </p:spPr>
        <p:txBody>
          <a:bodyPr/>
          <a:lstStyle/>
          <a:p>
            <a:r>
              <a:rPr lang="en-GB" dirty="0"/>
              <a:t>BENEFITS OF SMART GRID SYSTEMS</a:t>
            </a:r>
            <a:endParaRPr lang="en-US"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13624" y="1731302"/>
            <a:ext cx="5302318" cy="4271810"/>
          </a:xfrm>
        </p:spPr>
        <p:txBody>
          <a:bodyPr/>
          <a:lstStyle/>
          <a:p>
            <a:pPr algn="just"/>
            <a:r>
              <a:rPr lang="en-GB" sz="2000" b="1" dirty="0"/>
              <a:t>Optimised Resource Allocation: </a:t>
            </a:r>
            <a:r>
              <a:rPr lang="en-GB" sz="2000" dirty="0"/>
              <a:t>Smart grids distribute electricity efficiently using real-time data. They contribute to reducing energy waste and operational costs effectively.</a:t>
            </a:r>
          </a:p>
          <a:p>
            <a:pPr algn="just"/>
            <a:endParaRPr lang="en-GB" sz="2000" b="1" dirty="0"/>
          </a:p>
          <a:p>
            <a:pPr algn="just"/>
            <a:r>
              <a:rPr lang="en-GB" sz="2000" b="1" dirty="0"/>
              <a:t>Improved Reliability: </a:t>
            </a:r>
            <a:r>
              <a:rPr lang="en-GB" sz="2000" dirty="0"/>
              <a:t>Smart grids reduce power outages and disruptions through automated controls. They strengthen grid resilience against natural disasters and cyber-attacks. </a:t>
            </a:r>
          </a:p>
          <a:p>
            <a:pPr algn="just"/>
            <a:endParaRPr lang="en-GB" sz="2000" dirty="0"/>
          </a:p>
          <a:p>
            <a:pPr algn="just"/>
            <a:r>
              <a:rPr lang="en-GB" sz="2000" b="1" dirty="0"/>
              <a:t>Seamless Integration: </a:t>
            </a:r>
            <a:r>
              <a:rPr lang="en-GB" sz="2000" dirty="0"/>
              <a:t>Smart grids integrate various renewable energy sources into the grid seamlessly. They empower decentralised energy production and consumption (prosumers).</a:t>
            </a:r>
          </a:p>
        </p:txBody>
      </p:sp>
    </p:spTree>
    <p:extLst>
      <p:ext uri="{BB962C8B-B14F-4D97-AF65-F5344CB8AC3E}">
        <p14:creationId xmlns:p14="http://schemas.microsoft.com/office/powerpoint/2010/main" val="33431297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1482061" y="450972"/>
            <a:ext cx="9227869" cy="804265"/>
          </a:xfrm>
        </p:spPr>
        <p:txBody>
          <a:bodyPr/>
          <a:lstStyle/>
          <a:p>
            <a:pPr algn="ctr"/>
            <a:r>
              <a:rPr lang="en-US" dirty="0"/>
              <a:t>ALIGNMENT WITH SUSTAINABLE DEVELOPMENT GOALS &amp; ENTRECOMP</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41268" y="1990388"/>
            <a:ext cx="10830296" cy="4439577"/>
          </a:xfrm>
        </p:spPr>
        <p:txBody>
          <a:bodyPr/>
          <a:lstStyle/>
          <a:p>
            <a:pPr algn="just"/>
            <a:r>
              <a:rPr lang="en-GB" sz="2200" b="1" dirty="0">
                <a:solidFill>
                  <a:srgbClr val="0F486D"/>
                </a:solidFill>
                <a:hlinkClick r:id="rId2">
                  <a:extLst>
                    <a:ext uri="{A12FA001-AC4F-418D-AE19-62706E023703}">
                      <ahyp:hlinkClr xmlns:ahyp="http://schemas.microsoft.com/office/drawing/2018/hyperlinkcolor" val="tx"/>
                    </a:ext>
                  </a:extLst>
                </a:hlinkClick>
              </a:rPr>
              <a:t>SDG 9: Industry, Innovation, and Infrastructure</a:t>
            </a:r>
            <a:r>
              <a:rPr lang="en-GB" sz="2200" dirty="0"/>
              <a:t> Big data and analytics play a pivotal role in promoting innovation and enhancing infrastructure across industries. By leveraging data-driven insights, organisations can optimise operations, improve efficiency, and drive sustainable economic growth.</a:t>
            </a:r>
          </a:p>
          <a:p>
            <a:pPr algn="just"/>
            <a:endParaRPr lang="en-GB" sz="2200" dirty="0"/>
          </a:p>
          <a:p>
            <a:pPr algn="just"/>
            <a:r>
              <a:rPr lang="en-GB" sz="2200" b="1" dirty="0">
                <a:solidFill>
                  <a:srgbClr val="0F486D"/>
                </a:solidFill>
                <a:hlinkClick r:id="rId3">
                  <a:extLst>
                    <a:ext uri="{A12FA001-AC4F-418D-AE19-62706E023703}">
                      <ahyp:hlinkClr xmlns:ahyp="http://schemas.microsoft.com/office/drawing/2018/hyperlinkcolor" val="tx"/>
                    </a:ext>
                  </a:extLst>
                </a:hlinkClick>
              </a:rPr>
              <a:t>SDG 11: Sustainable Cities and Communities</a:t>
            </a:r>
            <a:r>
              <a:rPr lang="en-GB" sz="2200" dirty="0">
                <a:solidFill>
                  <a:srgbClr val="0F486D"/>
                </a:solidFill>
                <a:hlinkClick r:id="rId3">
                  <a:extLst>
                    <a:ext uri="{A12FA001-AC4F-418D-AE19-62706E023703}">
                      <ahyp:hlinkClr xmlns:ahyp="http://schemas.microsoft.com/office/drawing/2018/hyperlinkcolor" val="tx"/>
                    </a:ext>
                  </a:extLst>
                </a:hlinkClick>
              </a:rPr>
              <a:t> </a:t>
            </a:r>
            <a:r>
              <a:rPr lang="en-GB" sz="2200" dirty="0"/>
              <a:t>Through smart data analytics, cities can achieve sustainable urban development by improving resource management, reducing environmental impact, and enhancing overall liveability. Big data contributes to adaptive planning and efficient resource allocation.</a:t>
            </a:r>
          </a:p>
          <a:p>
            <a:pPr algn="just"/>
            <a:endParaRPr lang="en-GB" sz="2200" dirty="0"/>
          </a:p>
          <a:p>
            <a:pPr algn="just"/>
            <a:r>
              <a:rPr lang="en-GB" sz="2200" b="1" dirty="0"/>
              <a:t>EntreComp Framework: 1.2 Creativity</a:t>
            </a:r>
            <a:r>
              <a:rPr lang="en-GB" sz="2200" dirty="0"/>
              <a:t> Big data analytics stimulates creative problem-solving and innovative thinking essential for sustainable development. It fosters the ability to generate purposeful ideas and collaborate effectively in data-driven decision-making processes.</a:t>
            </a:r>
          </a:p>
          <a:p>
            <a:pPr algn="just"/>
            <a:endParaRPr lang="en-GB" sz="2200" dirty="0"/>
          </a:p>
        </p:txBody>
      </p:sp>
      <p:pic>
        <p:nvPicPr>
          <p:cNvPr id="4" name="Picture 2">
            <a:extLst>
              <a:ext uri="{FF2B5EF4-FFF2-40B4-BE49-F238E27FC236}">
                <a16:creationId xmlns:a16="http://schemas.microsoft.com/office/drawing/2014/main" id="{CE07405F-1FBB-FB01-4E35-829F47D50DF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69421" y="38663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E4909D8-7B30-4135-BCCD-3A616E8C9364}"/>
              </a:ext>
            </a:extLst>
          </p:cNvPr>
          <p:cNvPicPr>
            <a:picLocks noChangeAspect="1"/>
          </p:cNvPicPr>
          <p:nvPr/>
        </p:nvPicPr>
        <p:blipFill>
          <a:blip r:embed="rId5"/>
          <a:stretch>
            <a:fillRect/>
          </a:stretch>
        </p:blipFill>
        <p:spPr>
          <a:xfrm>
            <a:off x="9926498" y="444797"/>
            <a:ext cx="2149845" cy="1195578"/>
          </a:xfrm>
          <a:prstGeom prst="rect">
            <a:avLst/>
          </a:prstGeom>
        </p:spPr>
      </p:pic>
    </p:spTree>
    <p:extLst>
      <p:ext uri="{BB962C8B-B14F-4D97-AF65-F5344CB8AC3E}">
        <p14:creationId xmlns:p14="http://schemas.microsoft.com/office/powerpoint/2010/main" val="4774096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US" b="1" dirty="0"/>
              <a:t>ENVIRONMENTAL &amp; CLEAN-TECH SOLUTIONS</a:t>
            </a:r>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06</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41832152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17362" y="534656"/>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53</a:t>
            </a:fld>
            <a:endParaRPr lang="en-US" sz="1291" dirty="0"/>
          </a:p>
        </p:txBody>
      </p:sp>
      <p:pic>
        <p:nvPicPr>
          <p:cNvPr id="9" name="Picture Placeholder 8">
            <a:extLst>
              <a:ext uri="{FF2B5EF4-FFF2-40B4-BE49-F238E27FC236}">
                <a16:creationId xmlns:a16="http://schemas.microsoft.com/office/drawing/2014/main" id="{DCEEE026-2768-E834-A29D-A0F708F9FB14}"/>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a:stretch/>
        </p:blipFill>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417180"/>
            <a:ext cx="4205579" cy="776323"/>
          </a:xfrm>
        </p:spPr>
        <p:txBody>
          <a:bodyPr/>
          <a:lstStyle/>
          <a:p>
            <a:r>
              <a:rPr lang="en-GB" dirty="0"/>
              <a:t>INTRODUCTION</a:t>
            </a:r>
            <a:endParaRPr lang="en-US"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433487" y="1605958"/>
            <a:ext cx="4939670" cy="4271810"/>
          </a:xfrm>
        </p:spPr>
        <p:txBody>
          <a:bodyPr/>
          <a:lstStyle/>
          <a:p>
            <a:pPr algn="just"/>
            <a:r>
              <a:rPr lang="en-GB" sz="2000" dirty="0"/>
              <a:t>Clean technologies, often referred to as clean-tech, are at the forefront of the push towards a more sustainable and environmentally friendly future.</a:t>
            </a:r>
          </a:p>
          <a:p>
            <a:pPr algn="just"/>
            <a:endParaRPr lang="en-GB" sz="2000" dirty="0"/>
          </a:p>
          <a:p>
            <a:pPr algn="just"/>
            <a:r>
              <a:rPr lang="en-GB" sz="2000" dirty="0"/>
              <a:t>These technologies encompass innovative products, services, and processes designed to use renewable materials and energy sources, significantly reduce emissions and waste, and have minimal impact on the environment. </a:t>
            </a:r>
          </a:p>
          <a:p>
            <a:pPr algn="just"/>
            <a:endParaRPr lang="en-GB" sz="2000" dirty="0"/>
          </a:p>
          <a:p>
            <a:pPr algn="just"/>
            <a:r>
              <a:rPr lang="en-GB" sz="2000" b="1" dirty="0"/>
              <a:t>The integration of clean-tech into business practices is crucial not only for sustainable development but also for mitigating the severe impacts of climate change.</a:t>
            </a:r>
          </a:p>
        </p:txBody>
      </p:sp>
    </p:spTree>
    <p:extLst>
      <p:ext uri="{BB962C8B-B14F-4D97-AF65-F5344CB8AC3E}">
        <p14:creationId xmlns:p14="http://schemas.microsoft.com/office/powerpoint/2010/main" val="39159263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1009322"/>
            <a:ext cx="10483431" cy="804265"/>
          </a:xfrm>
        </p:spPr>
        <p:txBody>
          <a:bodyPr/>
          <a:lstStyle/>
          <a:p>
            <a:r>
              <a:rPr lang="en-US" dirty="0"/>
              <a:t>KEY CONCEPTS OF CLEAN TECHNOLOGIES</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2" y="2116223"/>
            <a:ext cx="10483429" cy="4439577"/>
          </a:xfrm>
        </p:spPr>
        <p:txBody>
          <a:bodyPr/>
          <a:lstStyle/>
          <a:p>
            <a:pPr algn="just"/>
            <a:r>
              <a:rPr lang="en-GB" dirty="0"/>
              <a:t>Clean technologies (clean-tech) are a broad and diverse array of technologies aimed at improving environmental sustainability. These technologies are developed with the goal of reducing or eliminating negative environmental impacts and enhancing the efficiency of resource use. </a:t>
            </a:r>
          </a:p>
          <a:p>
            <a:pPr algn="just"/>
            <a:endParaRPr lang="en-GB" dirty="0"/>
          </a:p>
          <a:p>
            <a:pPr algn="just"/>
            <a:r>
              <a:rPr lang="en-GB" dirty="0"/>
              <a:t>Clean-tech includes but is not limited to renewable energy sources, energy-efficient systems, waste management solutions, and pollution control mechanisms. By focusing on these technologies, businesses can significantly reduce their carbon footprint, conserve natural resources, and contribute to a healthier planet.</a:t>
            </a:r>
            <a:endParaRPr lang="en-GB" sz="3200" dirty="0"/>
          </a:p>
        </p:txBody>
      </p:sp>
    </p:spTree>
    <p:extLst>
      <p:ext uri="{BB962C8B-B14F-4D97-AF65-F5344CB8AC3E}">
        <p14:creationId xmlns:p14="http://schemas.microsoft.com/office/powerpoint/2010/main" val="8278563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209462" y="130367"/>
            <a:ext cx="5604113" cy="1279970"/>
          </a:xfrm>
        </p:spPr>
        <p:txBody>
          <a:bodyPr/>
          <a:lstStyle/>
          <a:p>
            <a:r>
              <a:rPr lang="en-GB" b="1" dirty="0"/>
              <a:t>RENEWABLE ENERGY SOURCES</a:t>
            </a:r>
            <a:endParaRPr lang="en-GB"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287532" y="1343350"/>
            <a:ext cx="5526043" cy="5083780"/>
          </a:xfrm>
          <a:solidFill>
            <a:schemeClr val="bg1"/>
          </a:solidFill>
        </p:spPr>
        <p:txBody>
          <a:bodyPr/>
          <a:lstStyle/>
          <a:p>
            <a:pPr algn="just"/>
            <a:r>
              <a:rPr lang="en-GB" sz="2000" b="1" dirty="0"/>
              <a:t>Solar Power:</a:t>
            </a:r>
            <a:r>
              <a:rPr lang="en-GB" sz="2000" dirty="0"/>
              <a:t> Uses photovoltaic cells to convert sunlight into electricity. Solar power is one of the most accessible and widely used forms of renewable energy, offering a clean and sustainable alternative to fossil fuels.</a:t>
            </a:r>
          </a:p>
          <a:p>
            <a:pPr algn="just"/>
            <a:endParaRPr lang="en-GB" sz="2000" dirty="0"/>
          </a:p>
          <a:p>
            <a:pPr algn="just"/>
            <a:r>
              <a:rPr lang="en-GB" sz="2000" b="1" dirty="0"/>
              <a:t>Wind Energy:</a:t>
            </a:r>
            <a:r>
              <a:rPr lang="en-GB" sz="2000" dirty="0"/>
              <a:t> Harnesses the power of wind through turbines to generate electricity. Wind energy is a rapidly growing sector, contributing significantly to global renewable energy capacity.</a:t>
            </a:r>
          </a:p>
          <a:p>
            <a:pPr algn="just"/>
            <a:endParaRPr lang="en-GB" sz="2000" dirty="0"/>
          </a:p>
          <a:p>
            <a:pPr algn="just"/>
            <a:r>
              <a:rPr lang="en-GB" sz="2000" b="1" dirty="0"/>
              <a:t>Biomass Energy</a:t>
            </a:r>
            <a:r>
              <a:rPr lang="en-GB" sz="2000" dirty="0"/>
              <a:t>: Involves the conversion of organic materials, such as agricultural waste, wood, and even algae, into usable energy. Biomass is a versatile energy source that can produce electricity, heat, or biofuels.</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55</a:t>
            </a:fld>
            <a:endParaRPr lang="en-US" sz="1291" dirty="0"/>
          </a:p>
        </p:txBody>
      </p:sp>
      <p:pic>
        <p:nvPicPr>
          <p:cNvPr id="5" name="Picture Placeholder 4" descr="Solar panels at sunset">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8064564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299859" y="271849"/>
            <a:ext cx="5604113" cy="1279970"/>
          </a:xfrm>
        </p:spPr>
        <p:txBody>
          <a:bodyPr/>
          <a:lstStyle/>
          <a:p>
            <a:r>
              <a:rPr lang="en-GB" b="1" dirty="0"/>
              <a:t>RENEWABLE ENERGY SOURCES</a:t>
            </a:r>
            <a:endParaRPr lang="en-GB"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36944" y="1551819"/>
            <a:ext cx="5178998" cy="5034332"/>
          </a:xfrm>
          <a:solidFill>
            <a:schemeClr val="bg1"/>
          </a:solidFill>
        </p:spPr>
        <p:txBody>
          <a:bodyPr/>
          <a:lstStyle/>
          <a:p>
            <a:pPr algn="just"/>
            <a:r>
              <a:rPr lang="en-GB" sz="2000" b="1" dirty="0"/>
              <a:t>Hydropower and Tidal Energy</a:t>
            </a:r>
            <a:r>
              <a:rPr lang="en-GB" sz="2000" dirty="0"/>
              <a:t>: Uses the kinetic energy of moving water to generate electricity. Hydropower, which often involves the use of dams, is one of the oldest and most reliable forms of renewable energy. Tidal energy, though less common, harnesses the natural rise and fall of ocean tides to produce power.</a:t>
            </a:r>
          </a:p>
          <a:p>
            <a:pPr algn="just"/>
            <a:endParaRPr lang="en-GB" sz="2000" dirty="0"/>
          </a:p>
          <a:p>
            <a:pPr algn="just"/>
            <a:r>
              <a:rPr lang="en-GB" sz="2000" b="1" dirty="0"/>
              <a:t>Geothermal Energy</a:t>
            </a:r>
            <a:r>
              <a:rPr lang="en-GB" sz="2000" dirty="0"/>
              <a:t>: Extracts heat from beneath the Earth's surface to generate electricity or provide direct heating. Geothermal energy is a consistent and reliable energy source, particularly in regions with high geothermal activity.</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56</a:t>
            </a:fld>
            <a:endParaRPr lang="en-US" sz="1291" dirty="0"/>
          </a:p>
        </p:txBody>
      </p:sp>
      <p:pic>
        <p:nvPicPr>
          <p:cNvPr id="5" name="Picture Placeholder 4" descr="Solar panels at sunset">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31804494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160145" y="288560"/>
            <a:ext cx="5743988" cy="1279970"/>
          </a:xfrm>
        </p:spPr>
        <p:txBody>
          <a:bodyPr/>
          <a:lstStyle/>
          <a:p>
            <a:r>
              <a:rPr lang="en-GB" b="1" dirty="0"/>
              <a:t>ENERGY-EFFICIENT SYSTEMS</a:t>
            </a:r>
            <a:endParaRPr lang="en-GB"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316115" y="1032934"/>
            <a:ext cx="5299827" cy="5087773"/>
          </a:xfrm>
          <a:solidFill>
            <a:schemeClr val="bg1"/>
          </a:solidFill>
        </p:spPr>
        <p:txBody>
          <a:bodyPr/>
          <a:lstStyle/>
          <a:p>
            <a:pPr algn="just"/>
            <a:r>
              <a:rPr lang="en-GB" sz="2000" b="1" dirty="0"/>
              <a:t>LED Lighting: </a:t>
            </a:r>
            <a:r>
              <a:rPr lang="en-GB" sz="2000" dirty="0"/>
              <a:t>LED lights consume significantly less energy than traditional incandescent bulbs and have a longer lifespan, reducing both energy consumption and waste. </a:t>
            </a:r>
          </a:p>
          <a:p>
            <a:pPr algn="just"/>
            <a:endParaRPr lang="en-GB" sz="2000" dirty="0"/>
          </a:p>
          <a:p>
            <a:pPr algn="just"/>
            <a:r>
              <a:rPr lang="en-GB" sz="2000" dirty="0"/>
              <a:t>They are also available in various colours and intensities, making them suitable for diverse applications, from household lighting to industrial use.</a:t>
            </a:r>
          </a:p>
          <a:p>
            <a:pPr algn="just"/>
            <a:endParaRPr lang="en-GB" sz="2000" dirty="0"/>
          </a:p>
          <a:p>
            <a:pPr algn="just"/>
            <a:r>
              <a:rPr lang="en-GB" sz="2000" b="1" dirty="0"/>
              <a:t>Smart Thermostats: </a:t>
            </a:r>
            <a:r>
              <a:rPr lang="en-GB" sz="2000" dirty="0"/>
              <a:t>These devices optimise heating and cooling systems, improving energy efficiency and reducing utility costs. </a:t>
            </a:r>
          </a:p>
          <a:p>
            <a:pPr algn="just"/>
            <a:endParaRPr lang="en-GB" sz="2000" dirty="0"/>
          </a:p>
          <a:p>
            <a:pPr algn="just"/>
            <a:r>
              <a:rPr lang="en-GB" sz="2000" dirty="0"/>
              <a:t>Smart thermostats learn users' preferences and adjust temperatures automatically, leading to more efficient energy use and enhanced comfort in homes and businesses.</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57</a:t>
            </a:fld>
            <a:endParaRPr lang="en-US" sz="1291" dirty="0"/>
          </a:p>
        </p:txBody>
      </p:sp>
      <p:pic>
        <p:nvPicPr>
          <p:cNvPr id="5" name="Picture Placeholder 4" descr="One glowing fluorescent bulb amonst unlit incandescent bulbs">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5154916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271849"/>
            <a:ext cx="5124174" cy="1541705"/>
          </a:xfrm>
        </p:spPr>
        <p:txBody>
          <a:bodyPr/>
          <a:lstStyle/>
          <a:p>
            <a:r>
              <a:rPr lang="en-GB" b="1" dirty="0"/>
              <a:t>WASTE MANAGEMENT TECHNOLOGIES</a:t>
            </a:r>
            <a:endParaRPr lang="en-GB"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64969" y="1581150"/>
            <a:ext cx="5086671" cy="5005001"/>
          </a:xfrm>
        </p:spPr>
        <p:txBody>
          <a:bodyPr/>
          <a:lstStyle/>
          <a:p>
            <a:pPr algn="just"/>
            <a:r>
              <a:rPr lang="en-GB" sz="2000" b="1" dirty="0"/>
              <a:t>Recycling Systems:</a:t>
            </a:r>
            <a:r>
              <a:rPr lang="en-GB" sz="2000" dirty="0"/>
              <a:t> Advanced recycling technologies allow for the efficient sorting, processing, and repurposing of waste materials, reducing landfill use and conserving resources. Modern recycling plants use sophisticated equipment like optical sorters and magnetic separators to handle various types of recyclables.</a:t>
            </a:r>
          </a:p>
          <a:p>
            <a:pPr algn="just"/>
            <a:endParaRPr lang="en-GB" sz="2000" dirty="0"/>
          </a:p>
          <a:p>
            <a:pPr algn="just"/>
            <a:r>
              <a:rPr lang="en-GB" sz="2000" b="1" dirty="0"/>
              <a:t>Composting Systems:</a:t>
            </a:r>
            <a:r>
              <a:rPr lang="en-GB" sz="2000" dirty="0"/>
              <a:t> Turn organic waste into valuable compost, reducing landfill waste and enriching soil for agricultural use. Composting systems can range from simple backyard setups to large-scale industrial operations. </a:t>
            </a:r>
            <a:r>
              <a:rPr lang="en-GB" sz="2000" dirty="0">
                <a:hlinkClick r:id="rId2"/>
              </a:rPr>
              <a:t>My </a:t>
            </a:r>
            <a:r>
              <a:rPr lang="en-GB" sz="2000" dirty="0" err="1">
                <a:hlinkClick r:id="rId2"/>
              </a:rPr>
              <a:t>Gug</a:t>
            </a:r>
            <a:r>
              <a:rPr lang="en-GB" sz="2000" dirty="0">
                <a:hlinkClick r:id="rId2"/>
              </a:rPr>
              <a:t> is a perfect example of how to do it right!</a:t>
            </a:r>
            <a:endParaRPr lang="en-GB" sz="2000" dirty="0">
              <a:highlight>
                <a:srgbClr val="FFFF00"/>
              </a:highlight>
            </a:endParaRP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58</a:t>
            </a:fld>
            <a:endParaRPr lang="en-US" sz="1291" dirty="0"/>
          </a:p>
        </p:txBody>
      </p:sp>
      <p:pic>
        <p:nvPicPr>
          <p:cNvPr id="5" name="Picture Placeholder 4">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6825300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230431"/>
            <a:ext cx="5124174" cy="1279970"/>
          </a:xfrm>
        </p:spPr>
        <p:txBody>
          <a:bodyPr/>
          <a:lstStyle/>
          <a:p>
            <a:r>
              <a:rPr lang="en-GB" b="1" dirty="0"/>
              <a:t>POLLUTION CONTROL MECHANISMS</a:t>
            </a:r>
            <a:endParaRPr lang="en-GB"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316116" y="1624439"/>
            <a:ext cx="5299826" cy="4690238"/>
          </a:xfrm>
        </p:spPr>
        <p:txBody>
          <a:bodyPr/>
          <a:lstStyle/>
          <a:p>
            <a:pPr algn="just"/>
            <a:r>
              <a:rPr lang="en-GB" sz="2000" b="1" dirty="0"/>
              <a:t>Carbon Capture and Storage (CCS):</a:t>
            </a:r>
            <a:r>
              <a:rPr lang="en-GB" sz="2000" dirty="0"/>
              <a:t> Technologies that capture carbon dioxide emissions from industrial sources and store them underground to prevent them from entering the atmosphere. CCS is critical for reducing greenhouse gas emissions from power plants and other industrial activities, playing a key role in mitigating climate change.</a:t>
            </a:r>
          </a:p>
          <a:p>
            <a:pPr algn="just"/>
            <a:endParaRPr lang="en-GB" sz="2000" dirty="0"/>
          </a:p>
          <a:p>
            <a:pPr algn="just"/>
            <a:r>
              <a:rPr lang="en-GB" sz="2000" b="1" dirty="0"/>
              <a:t>Air Filtration Systems:</a:t>
            </a:r>
            <a:r>
              <a:rPr lang="en-GB" sz="2000" dirty="0"/>
              <a:t> Remove pollutants from industrial emissions, improving air quality and reducing health risks. These systems can capture particulate matter, volatile organic compounds (VOCs), and other harmful substances, ensuring that industrial processes meet environmental standards and protect public health.</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59</a:t>
            </a:fld>
            <a:endParaRPr lang="en-US" sz="1291" dirty="0"/>
          </a:p>
        </p:txBody>
      </p:sp>
      <p:pic>
        <p:nvPicPr>
          <p:cNvPr id="5" name="Picture Placeholder 4" descr="Thermal power station">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4165243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9DD38B-6E14-C94C-91D7-C8452BCE431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pPr/>
              <a:t>6</a:t>
            </a:fld>
            <a:endParaRPr lang="en-US" dirty="0"/>
          </a:p>
        </p:txBody>
      </p:sp>
      <p:pic>
        <p:nvPicPr>
          <p:cNvPr id="13" name="Picture Placeholder 12">
            <a:extLst>
              <a:ext uri="{FF2B5EF4-FFF2-40B4-BE49-F238E27FC236}">
                <a16:creationId xmlns:a16="http://schemas.microsoft.com/office/drawing/2014/main" id="{BFBDEAB3-F234-D771-A43C-C64A38765EC3}"/>
              </a:ext>
            </a:extLst>
          </p:cNvPr>
          <p:cNvPicPr>
            <a:picLocks noGrp="1" noChangeAspect="1"/>
          </p:cNvPicPr>
          <p:nvPr>
            <p:ph type="pic" sz="quarter" idx="23"/>
          </p:nvPr>
        </p:nvPicPr>
        <p:blipFill>
          <a:blip r:embed="rId2" cstate="email">
            <a:extLst>
              <a:ext uri="{28A0092B-C50C-407E-A947-70E740481C1C}">
                <a14:useLocalDpi xmlns:a14="http://schemas.microsoft.com/office/drawing/2010/main"/>
              </a:ext>
            </a:extLst>
          </a:blip>
          <a:srcRect/>
          <a:stretch>
            <a:fillRect/>
          </a:stretch>
        </p:blipFill>
        <p:spPr/>
      </p:pic>
      <p:pic>
        <p:nvPicPr>
          <p:cNvPr id="15" name="Picture Placeholder 14">
            <a:extLst>
              <a:ext uri="{FF2B5EF4-FFF2-40B4-BE49-F238E27FC236}">
                <a16:creationId xmlns:a16="http://schemas.microsoft.com/office/drawing/2014/main" id="{383473DD-B7BB-3442-1C8F-EF0C72F22F84}"/>
              </a:ext>
            </a:extLst>
          </p:cNvPr>
          <p:cNvPicPr>
            <a:picLocks noGrp="1" noChangeAspect="1"/>
          </p:cNvPicPr>
          <p:nvPr>
            <p:ph type="pic" sz="quarter" idx="22"/>
          </p:nvPr>
        </p:nvPicPr>
        <p:blipFill>
          <a:blip r:embed="rId3" cstate="email">
            <a:extLst>
              <a:ext uri="{28A0092B-C50C-407E-A947-70E740481C1C}">
                <a14:useLocalDpi xmlns:a14="http://schemas.microsoft.com/office/drawing/2010/main"/>
              </a:ext>
            </a:extLst>
          </a:blip>
          <a:srcRect/>
          <a:stretch>
            <a:fillRect/>
          </a:stretch>
        </p:blipFill>
        <p:spPr/>
      </p:pic>
      <p:pic>
        <p:nvPicPr>
          <p:cNvPr id="17" name="Picture Placeholder 16">
            <a:extLst>
              <a:ext uri="{FF2B5EF4-FFF2-40B4-BE49-F238E27FC236}">
                <a16:creationId xmlns:a16="http://schemas.microsoft.com/office/drawing/2014/main" id="{7D57D624-CFAD-163C-D31A-354F5E50927E}"/>
              </a:ext>
            </a:extLst>
          </p:cNvPr>
          <p:cNvPicPr>
            <a:picLocks noGrp="1" noChangeAspect="1"/>
          </p:cNvPicPr>
          <p:nvPr>
            <p:ph type="pic" sz="quarter" idx="21"/>
          </p:nvPr>
        </p:nvPicPr>
        <p:blipFill>
          <a:blip r:embed="rId4" cstate="email">
            <a:extLst>
              <a:ext uri="{28A0092B-C50C-407E-A947-70E740481C1C}">
                <a14:useLocalDpi xmlns:a14="http://schemas.microsoft.com/office/drawing/2010/main"/>
              </a:ext>
            </a:extLst>
          </a:blip>
          <a:srcRect/>
          <a:stretch>
            <a:fillRect/>
          </a:stretch>
        </p:blipFill>
        <p:spPr/>
      </p:pic>
      <p:grpSp>
        <p:nvGrpSpPr>
          <p:cNvPr id="18" name="Group 17">
            <a:extLst>
              <a:ext uri="{FF2B5EF4-FFF2-40B4-BE49-F238E27FC236}">
                <a16:creationId xmlns:a16="http://schemas.microsoft.com/office/drawing/2014/main" id="{7740FAE1-2E8A-BBC1-A4F8-99E701F4D28E}"/>
              </a:ext>
            </a:extLst>
          </p:cNvPr>
          <p:cNvGrpSpPr/>
          <p:nvPr/>
        </p:nvGrpSpPr>
        <p:grpSpPr>
          <a:xfrm>
            <a:off x="2745248" y="4864913"/>
            <a:ext cx="4269146" cy="1993087"/>
            <a:chOff x="-1871944" y="1778846"/>
            <a:chExt cx="1736764" cy="810823"/>
          </a:xfrm>
        </p:grpSpPr>
        <p:sp>
          <p:nvSpPr>
            <p:cNvPr id="19" name="Freeform 18">
              <a:extLst>
                <a:ext uri="{FF2B5EF4-FFF2-40B4-BE49-F238E27FC236}">
                  <a16:creationId xmlns:a16="http://schemas.microsoft.com/office/drawing/2014/main" id="{A98D6365-C89B-4191-C731-580C53F51258}"/>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2987FED-3417-F6D8-8342-0819CC26E3BD}"/>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1D37FA7-DEFE-94C2-2CCE-E400C17C11FA}"/>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BDA371D-6FB5-8FFF-508C-5C093EEAE4B7}"/>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31C4F72-AE0F-473A-0F62-762B04CCA759}"/>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99527BE-E83E-A017-EBD3-D52839EB7BB1}"/>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34743713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CE312B4-DCAE-B8BB-AAB4-FDD6740BF982}"/>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5716" r="25716"/>
          <a:stretch/>
        </p:blipFill>
        <p:spPr/>
      </p:pic>
      <p:sp>
        <p:nvSpPr>
          <p:cNvPr id="3" name="Text Placeholder 2">
            <a:extLst>
              <a:ext uri="{FF2B5EF4-FFF2-40B4-BE49-F238E27FC236}">
                <a16:creationId xmlns:a16="http://schemas.microsoft.com/office/drawing/2014/main" id="{A69C84D3-DAB8-A256-725D-6358D9E3C675}"/>
              </a:ext>
            </a:extLst>
          </p:cNvPr>
          <p:cNvSpPr>
            <a:spLocks noGrp="1"/>
          </p:cNvSpPr>
          <p:nvPr>
            <p:ph type="body" sz="quarter" idx="30"/>
          </p:nvPr>
        </p:nvSpPr>
        <p:spPr>
          <a:xfrm>
            <a:off x="4890795" y="385894"/>
            <a:ext cx="6776598" cy="1195771"/>
          </a:xfrm>
        </p:spPr>
        <p:txBody>
          <a:bodyPr/>
          <a:lstStyle/>
          <a:p>
            <a:r>
              <a:rPr lang="en-IE" dirty="0"/>
              <a:t>BEST PRACTICES: </a:t>
            </a:r>
            <a:br>
              <a:rPr lang="en-IE" dirty="0"/>
            </a:br>
            <a:r>
              <a:rPr lang="en-IE" dirty="0"/>
              <a:t>SAULE TECHNOLOGIES</a:t>
            </a:r>
          </a:p>
        </p:txBody>
      </p:sp>
      <p:sp>
        <p:nvSpPr>
          <p:cNvPr id="4" name="Text Placeholder 3">
            <a:extLst>
              <a:ext uri="{FF2B5EF4-FFF2-40B4-BE49-F238E27FC236}">
                <a16:creationId xmlns:a16="http://schemas.microsoft.com/office/drawing/2014/main" id="{D763B87B-2E45-7F3C-D8C8-7BD1498202C7}"/>
              </a:ext>
            </a:extLst>
          </p:cNvPr>
          <p:cNvSpPr>
            <a:spLocks noGrp="1"/>
          </p:cNvSpPr>
          <p:nvPr>
            <p:ph type="body" sz="quarter" idx="48"/>
          </p:nvPr>
        </p:nvSpPr>
        <p:spPr>
          <a:xfrm>
            <a:off x="6448813" y="1845579"/>
            <a:ext cx="4993772" cy="4062086"/>
          </a:xfrm>
        </p:spPr>
        <p:txBody>
          <a:bodyPr/>
          <a:lstStyle/>
          <a:p>
            <a:pPr algn="just">
              <a:lnSpc>
                <a:spcPct val="107000"/>
              </a:lnSpc>
              <a:spcAft>
                <a:spcPts val="800"/>
              </a:spcAft>
            </a:pPr>
            <a:r>
              <a:rPr lang="en-GB" sz="22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Saule Technologies </a:t>
            </a:r>
            <a:r>
              <a:rPr lang="en-GB" sz="2200" kern="100" dirty="0">
                <a:solidFill>
                  <a:srgbClr val="0F486D"/>
                </a:solidFill>
                <a:effectLst/>
                <a:latin typeface="Calibri" panose="020F0502020204030204" pitchFamily="34" charset="0"/>
                <a:ea typeface="Calibri" panose="020F0502020204030204" pitchFamily="34" charset="0"/>
                <a:cs typeface="Times New Roman" panose="02020603050405020304" pitchFamily="18" charset="0"/>
              </a:rPr>
              <a:t>leads in clean energy innovations with perovskite solar cells, showcasing advanced environmental and clean-tech solutions. </a:t>
            </a:r>
          </a:p>
        </p:txBody>
      </p:sp>
      <p:pic>
        <p:nvPicPr>
          <p:cNvPr id="6" name="Picture 5">
            <a:extLst>
              <a:ext uri="{FF2B5EF4-FFF2-40B4-BE49-F238E27FC236}">
                <a16:creationId xmlns:a16="http://schemas.microsoft.com/office/drawing/2014/main" id="{2C08C0BE-EEED-000C-EA37-3651796F26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22119" y="4044462"/>
            <a:ext cx="4847160" cy="1315019"/>
          </a:xfrm>
          <a:prstGeom prst="rect">
            <a:avLst/>
          </a:prstGeom>
        </p:spPr>
      </p:pic>
    </p:spTree>
    <p:extLst>
      <p:ext uri="{BB962C8B-B14F-4D97-AF65-F5344CB8AC3E}">
        <p14:creationId xmlns:p14="http://schemas.microsoft.com/office/powerpoint/2010/main" val="28447640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31853AF-79E4-8C3D-9047-8EB9C6DA145E}"/>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581" r="21581"/>
          <a:stretch/>
        </p:blipFill>
        <p:spPr/>
      </p:pic>
      <p:sp>
        <p:nvSpPr>
          <p:cNvPr id="4" name="Text Placeholder 3">
            <a:extLst>
              <a:ext uri="{FF2B5EF4-FFF2-40B4-BE49-F238E27FC236}">
                <a16:creationId xmlns:a16="http://schemas.microsoft.com/office/drawing/2014/main" id="{722C3960-840E-3973-FCD8-4ABF8E80BCA7}"/>
              </a:ext>
            </a:extLst>
          </p:cNvPr>
          <p:cNvSpPr>
            <a:spLocks noGrp="1"/>
          </p:cNvSpPr>
          <p:nvPr>
            <p:ph type="body" sz="quarter" idx="48"/>
          </p:nvPr>
        </p:nvSpPr>
        <p:spPr>
          <a:xfrm>
            <a:off x="6544912" y="645952"/>
            <a:ext cx="4939670" cy="5440815"/>
          </a:xfrm>
        </p:spPr>
        <p:txBody>
          <a:bodyPr/>
          <a:lstStyle/>
          <a:p>
            <a:pPr algn="just">
              <a:lnSpc>
                <a:spcPct val="107000"/>
              </a:lnSpc>
              <a:spcAft>
                <a:spcPts val="800"/>
              </a:spcAft>
            </a:pPr>
            <a:r>
              <a:rPr lang="en-GB" sz="2200" kern="100" dirty="0">
                <a:solidFill>
                  <a:srgbClr val="0F486D"/>
                </a:solidFill>
                <a:effectLst/>
                <a:latin typeface="Calibri" panose="020F0502020204030204" pitchFamily="34" charset="0"/>
                <a:ea typeface="Calibri" panose="020F0502020204030204" pitchFamily="34" charset="0"/>
                <a:cs typeface="Times New Roman" panose="02020603050405020304" pitchFamily="18" charset="0"/>
              </a:rPr>
              <a:t>Their work in this field highlights the application of cutting-edge technology to address environmental challenges. </a:t>
            </a:r>
          </a:p>
          <a:p>
            <a:pPr algn="just">
              <a:lnSpc>
                <a:spcPct val="107000"/>
              </a:lnSpc>
              <a:spcAft>
                <a:spcPts val="800"/>
              </a:spcAft>
            </a:pPr>
            <a:r>
              <a:rPr lang="en-GB" sz="22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Saule Technologies</a:t>
            </a:r>
            <a:r>
              <a:rPr lang="en-GB" sz="2200" b="1" kern="100" dirty="0">
                <a:solidFill>
                  <a:srgbClr val="0F486D"/>
                </a:solidFill>
                <a:effectLst/>
                <a:latin typeface="Calibri" panose="020F0502020204030204" pitchFamily="34" charset="0"/>
                <a:ea typeface="Calibri" panose="020F0502020204030204" pitchFamily="34" charset="0"/>
                <a:cs typeface="Times New Roman" panose="02020603050405020304" pitchFamily="18" charset="0"/>
              </a:rPr>
              <a:t>’ </a:t>
            </a:r>
            <a:r>
              <a:rPr lang="en-GB" sz="2200" kern="100" dirty="0">
                <a:solidFill>
                  <a:srgbClr val="0F486D"/>
                </a:solidFill>
                <a:effectLst/>
                <a:latin typeface="Calibri" panose="020F0502020204030204" pitchFamily="34" charset="0"/>
                <a:ea typeface="Calibri" panose="020F0502020204030204" pitchFamily="34" charset="0"/>
                <a:cs typeface="Times New Roman" panose="02020603050405020304" pitchFamily="18" charset="0"/>
              </a:rPr>
              <a:t>focus on clean-tech solutions highlights the role of innovation in driving sustainability and reducing the carbon footprint of energy generation.</a:t>
            </a:r>
          </a:p>
          <a:p>
            <a:pPr algn="just">
              <a:lnSpc>
                <a:spcPct val="107000"/>
              </a:lnSpc>
              <a:spcAft>
                <a:spcPts val="800"/>
              </a:spcAft>
            </a:pPr>
            <a:r>
              <a:rPr lang="en-GB" sz="2200" kern="100" dirty="0">
                <a:solidFill>
                  <a:srgbClr val="0F486D"/>
                </a:solidFill>
                <a:effectLst/>
                <a:latin typeface="Calibri" panose="020F0502020204030204" pitchFamily="34" charset="0"/>
                <a:ea typeface="Calibri" panose="020F0502020204030204" pitchFamily="34" charset="0"/>
                <a:cs typeface="Times New Roman" panose="02020603050405020304" pitchFamily="18" charset="0"/>
              </a:rPr>
              <a:t>Learn more about </a:t>
            </a:r>
            <a:r>
              <a:rPr lang="en-GB" sz="22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Saule Technologies</a:t>
            </a:r>
            <a:r>
              <a:rPr lang="en-GB" sz="2200" kern="100" dirty="0">
                <a:solidFill>
                  <a:srgbClr val="0F486D"/>
                </a:solidFill>
                <a:effectLst/>
                <a:latin typeface="Calibri" panose="020F0502020204030204" pitchFamily="34" charset="0"/>
                <a:ea typeface="Calibri" panose="020F0502020204030204" pitchFamily="34" charset="0"/>
                <a:cs typeface="Times New Roman" panose="02020603050405020304" pitchFamily="18" charset="0"/>
              </a:rPr>
              <a:t>’ innovations by visiting our </a:t>
            </a:r>
            <a:r>
              <a:rPr lang="en-GB" sz="2200" b="1" kern="100" dirty="0">
                <a:solidFill>
                  <a:srgbClr val="0F486D"/>
                </a:solidFill>
                <a:effectLst/>
                <a:latin typeface="Calibri" panose="020F0502020204030204" pitchFamily="34" charset="0"/>
                <a:ea typeface="Calibri" panose="020F0502020204030204" pitchFamily="34" charset="0"/>
                <a:cs typeface="Times New Roman" panose="02020603050405020304" pitchFamily="18" charset="0"/>
                <a:hlinkClick r:id="rId4"/>
              </a:rPr>
              <a:t>Compendium of Case Studies</a:t>
            </a:r>
            <a:r>
              <a:rPr lang="en-GB" sz="2200" kern="100" dirty="0">
                <a:solidFill>
                  <a:srgbClr val="0F486D"/>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3761152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634A5C-C621-3003-AF66-F2C07707A343}"/>
              </a:ext>
            </a:extLst>
          </p:cNvPr>
          <p:cNvSpPr>
            <a:spLocks noGrp="1"/>
          </p:cNvSpPr>
          <p:nvPr>
            <p:ph type="body" sz="quarter" idx="30"/>
          </p:nvPr>
        </p:nvSpPr>
        <p:spPr>
          <a:xfrm>
            <a:off x="854280" y="714670"/>
            <a:ext cx="10483431" cy="804265"/>
          </a:xfrm>
        </p:spPr>
        <p:txBody>
          <a:bodyPr/>
          <a:lstStyle/>
          <a:p>
            <a:r>
              <a:rPr lang="en-GB" b="1" dirty="0"/>
              <a:t>IMPORTANCE OF CLEAN TECHNOLOGIES</a:t>
            </a:r>
          </a:p>
          <a:p>
            <a:endParaRPr lang="en-IE" dirty="0"/>
          </a:p>
        </p:txBody>
      </p:sp>
      <p:sp>
        <p:nvSpPr>
          <p:cNvPr id="3" name="Text Placeholder 2">
            <a:extLst>
              <a:ext uri="{FF2B5EF4-FFF2-40B4-BE49-F238E27FC236}">
                <a16:creationId xmlns:a16="http://schemas.microsoft.com/office/drawing/2014/main" id="{52789E04-0E4D-0CFD-CC2A-236185581DBC}"/>
              </a:ext>
            </a:extLst>
          </p:cNvPr>
          <p:cNvSpPr>
            <a:spLocks noGrp="1"/>
          </p:cNvSpPr>
          <p:nvPr>
            <p:ph type="body" sz="quarter" idx="48"/>
          </p:nvPr>
        </p:nvSpPr>
        <p:spPr>
          <a:xfrm>
            <a:off x="854280" y="1729945"/>
            <a:ext cx="10483429" cy="4439577"/>
          </a:xfrm>
        </p:spPr>
        <p:txBody>
          <a:bodyPr/>
          <a:lstStyle/>
          <a:p>
            <a:pPr marL="342900" indent="-342900" algn="just">
              <a:buFont typeface="Arial" panose="020B0604020202020204" pitchFamily="34" charset="0"/>
              <a:buChar char="•"/>
            </a:pPr>
            <a:r>
              <a:rPr lang="en-GB" sz="2000" b="1" dirty="0"/>
              <a:t>Climate Change Mitigation:</a:t>
            </a:r>
            <a:r>
              <a:rPr lang="en-GB" sz="2000" dirty="0"/>
              <a:t> Clean-tech solutions play a crucial role in reducing greenhouse gas emissions, which are the primary driver of climate change. By shifting away from fossil fuels and adopting renewable energy sources, we can significantly lower our carbon footprint.</a:t>
            </a:r>
          </a:p>
          <a:p>
            <a:pPr marL="171450" indent="-171450" algn="just">
              <a:buFont typeface="Arial" panose="020B0604020202020204" pitchFamily="34" charset="0"/>
              <a:buChar char="•"/>
            </a:pPr>
            <a:endParaRPr lang="en-GB" sz="1000" b="1" dirty="0"/>
          </a:p>
          <a:p>
            <a:pPr marL="342900" indent="-342900" algn="just">
              <a:buFont typeface="Arial" panose="020B0604020202020204" pitchFamily="34" charset="0"/>
              <a:buChar char="•"/>
            </a:pPr>
            <a:r>
              <a:rPr lang="en-GB" sz="2000" b="1" dirty="0"/>
              <a:t>Resource Conservation:</a:t>
            </a:r>
            <a:r>
              <a:rPr lang="en-GB" sz="2000" dirty="0"/>
              <a:t> Clean technologies promote the efficient use of resources, such as water and energy, and encourage the recycling and repurposing of materials. This helps to preserve natural resources for future generations.</a:t>
            </a:r>
          </a:p>
          <a:p>
            <a:pPr marL="171450" indent="-171450" algn="just">
              <a:buFont typeface="Arial" panose="020B0604020202020204" pitchFamily="34" charset="0"/>
              <a:buChar char="•"/>
            </a:pPr>
            <a:endParaRPr lang="en-GB" sz="1000" b="1" dirty="0"/>
          </a:p>
          <a:p>
            <a:pPr marL="342900" indent="-342900" algn="just">
              <a:buFont typeface="Arial" panose="020B0604020202020204" pitchFamily="34" charset="0"/>
              <a:buChar char="•"/>
            </a:pPr>
            <a:r>
              <a:rPr lang="en-GB" sz="2000" b="1" dirty="0"/>
              <a:t>Public Health Improvement:</a:t>
            </a:r>
            <a:r>
              <a:rPr lang="en-GB" sz="2000" dirty="0"/>
              <a:t> By reducing pollution and environmental degradation, clean-tech contributes to cleaner air and water, which are essential for public health. Technologies that reduce emissions and waste can lead to fewer health problems related to pollution, such as respiratory illnesses and cardiovascular diseases.</a:t>
            </a:r>
          </a:p>
          <a:p>
            <a:pPr marL="171450" indent="-171450" algn="just">
              <a:buFont typeface="Arial" panose="020B0604020202020204" pitchFamily="34" charset="0"/>
              <a:buChar char="•"/>
            </a:pPr>
            <a:endParaRPr lang="en-GB" sz="1000" b="1" dirty="0"/>
          </a:p>
          <a:p>
            <a:pPr marL="342900" indent="-342900" algn="just">
              <a:buFont typeface="Arial" panose="020B0604020202020204" pitchFamily="34" charset="0"/>
              <a:buChar char="•"/>
            </a:pPr>
            <a:r>
              <a:rPr lang="en-GB" sz="2000" b="1" dirty="0"/>
              <a:t>Economic Benefits:</a:t>
            </a:r>
            <a:r>
              <a:rPr lang="en-GB" sz="2000" dirty="0"/>
              <a:t> Investing in clean technologies can drive economic growth by creating new industries and job opportunities. It also reduces dependency on finite resources, such as fossil fuels, which can be subject to volatile market prices.</a:t>
            </a:r>
          </a:p>
          <a:p>
            <a:pPr algn="just"/>
            <a:endParaRPr lang="en-IE" sz="2000" dirty="0"/>
          </a:p>
        </p:txBody>
      </p:sp>
      <p:grpSp>
        <p:nvGrpSpPr>
          <p:cNvPr id="4" name="Group 3">
            <a:extLst>
              <a:ext uri="{FF2B5EF4-FFF2-40B4-BE49-F238E27FC236}">
                <a16:creationId xmlns:a16="http://schemas.microsoft.com/office/drawing/2014/main" id="{4B032F33-694F-CA40-C789-D02A08819540}"/>
              </a:ext>
            </a:extLst>
          </p:cNvPr>
          <p:cNvGrpSpPr/>
          <p:nvPr/>
        </p:nvGrpSpPr>
        <p:grpSpPr>
          <a:xfrm>
            <a:off x="10173858" y="529389"/>
            <a:ext cx="910779" cy="1071197"/>
            <a:chOff x="5846399" y="5075944"/>
            <a:chExt cx="910779" cy="912108"/>
          </a:xfrm>
          <a:solidFill>
            <a:srgbClr val="0F486D"/>
          </a:solidFill>
        </p:grpSpPr>
        <p:grpSp>
          <p:nvGrpSpPr>
            <p:cNvPr id="5" name="Graphic 2">
              <a:extLst>
                <a:ext uri="{FF2B5EF4-FFF2-40B4-BE49-F238E27FC236}">
                  <a16:creationId xmlns:a16="http://schemas.microsoft.com/office/drawing/2014/main" id="{E301BEFC-9F58-5FB3-28EC-A92FF085C88E}"/>
                </a:ext>
              </a:extLst>
            </p:cNvPr>
            <p:cNvGrpSpPr/>
            <p:nvPr userDrawn="1"/>
          </p:nvGrpSpPr>
          <p:grpSpPr>
            <a:xfrm>
              <a:off x="6118625" y="5123402"/>
              <a:ext cx="376897" cy="533617"/>
              <a:chOff x="2711364" y="4936062"/>
              <a:chExt cx="376897" cy="533617"/>
            </a:xfrm>
            <a:grpFill/>
          </p:grpSpPr>
          <p:sp>
            <p:nvSpPr>
              <p:cNvPr id="17" name="Freeform 281">
                <a:extLst>
                  <a:ext uri="{FF2B5EF4-FFF2-40B4-BE49-F238E27FC236}">
                    <a16:creationId xmlns:a16="http://schemas.microsoft.com/office/drawing/2014/main" id="{0FFB8E80-FA1F-912E-CC30-FE0C20FC6562}"/>
                  </a:ext>
                </a:extLst>
              </p:cNvPr>
              <p:cNvSpPr/>
              <p:nvPr/>
            </p:nvSpPr>
            <p:spPr>
              <a:xfrm>
                <a:off x="2711364" y="4936062"/>
                <a:ext cx="376897" cy="408053"/>
              </a:xfrm>
              <a:custGeom>
                <a:avLst/>
                <a:gdLst>
                  <a:gd name="connsiteX0" fmla="*/ 125501 w 376897"/>
                  <a:gd name="connsiteY0" fmla="*/ 282489 h 408053"/>
                  <a:gd name="connsiteX1" fmla="*/ 125501 w 376897"/>
                  <a:gd name="connsiteY1" fmla="*/ 407669 h 408053"/>
                  <a:gd name="connsiteX2" fmla="*/ 94415 w 376897"/>
                  <a:gd name="connsiteY2" fmla="*/ 407669 h 408053"/>
                  <a:gd name="connsiteX3" fmla="*/ 46827 w 376897"/>
                  <a:gd name="connsiteY3" fmla="*/ 310136 h 408053"/>
                  <a:gd name="connsiteX4" fmla="*/ 6 w 376897"/>
                  <a:gd name="connsiteY4" fmla="*/ 192252 h 408053"/>
                  <a:gd name="connsiteX5" fmla="*/ 166181 w 376897"/>
                  <a:gd name="connsiteY5" fmla="*/ 1410 h 408053"/>
                  <a:gd name="connsiteX6" fmla="*/ 366895 w 376897"/>
                  <a:gd name="connsiteY6" fmla="*/ 248314 h 408053"/>
                  <a:gd name="connsiteX7" fmla="*/ 335426 w 376897"/>
                  <a:gd name="connsiteY7" fmla="*/ 303225 h 408053"/>
                  <a:gd name="connsiteX8" fmla="*/ 320075 w 376897"/>
                  <a:gd name="connsiteY8" fmla="*/ 322424 h 408053"/>
                  <a:gd name="connsiteX9" fmla="*/ 282465 w 376897"/>
                  <a:gd name="connsiteY9" fmla="*/ 408053 h 408053"/>
                  <a:gd name="connsiteX10" fmla="*/ 251763 w 376897"/>
                  <a:gd name="connsiteY10" fmla="*/ 408053 h 408053"/>
                  <a:gd name="connsiteX11" fmla="*/ 251763 w 376897"/>
                  <a:gd name="connsiteY11" fmla="*/ 282873 h 408053"/>
                  <a:gd name="connsiteX12" fmla="*/ 267114 w 376897"/>
                  <a:gd name="connsiteY12" fmla="*/ 282873 h 408053"/>
                  <a:gd name="connsiteX13" fmla="*/ 313934 w 376897"/>
                  <a:gd name="connsiteY13" fmla="*/ 234875 h 408053"/>
                  <a:gd name="connsiteX14" fmla="*/ 267114 w 376897"/>
                  <a:gd name="connsiteY14" fmla="*/ 188796 h 408053"/>
                  <a:gd name="connsiteX15" fmla="*/ 219909 w 376897"/>
                  <a:gd name="connsiteY15" fmla="*/ 235259 h 408053"/>
                  <a:gd name="connsiteX16" fmla="*/ 219909 w 376897"/>
                  <a:gd name="connsiteY16" fmla="*/ 250618 h 408053"/>
                  <a:gd name="connsiteX17" fmla="*/ 156970 w 376897"/>
                  <a:gd name="connsiteY17" fmla="*/ 250618 h 408053"/>
                  <a:gd name="connsiteX18" fmla="*/ 156970 w 376897"/>
                  <a:gd name="connsiteY18" fmla="*/ 234491 h 408053"/>
                  <a:gd name="connsiteX19" fmla="*/ 109382 w 376897"/>
                  <a:gd name="connsiteY19" fmla="*/ 188412 h 408053"/>
                  <a:gd name="connsiteX20" fmla="*/ 62945 w 376897"/>
                  <a:gd name="connsiteY20" fmla="*/ 234875 h 408053"/>
                  <a:gd name="connsiteX21" fmla="*/ 108998 w 376897"/>
                  <a:gd name="connsiteY21" fmla="*/ 282489 h 408053"/>
                  <a:gd name="connsiteX22" fmla="*/ 125501 w 376897"/>
                  <a:gd name="connsiteY22" fmla="*/ 282489 h 4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6897" h="408053">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0BA47"/>
              </a:solidFill>
              <a:ln w="3834" cap="flat">
                <a:noFill/>
                <a:prstDash val="solid"/>
                <a:miter/>
              </a:ln>
            </p:spPr>
            <p:txBody>
              <a:bodyPr rtlCol="0" anchor="ctr"/>
              <a:lstStyle/>
              <a:p>
                <a:endParaRPr lang="en-US"/>
              </a:p>
            </p:txBody>
          </p:sp>
          <p:sp>
            <p:nvSpPr>
              <p:cNvPr id="18" name="Freeform 282">
                <a:extLst>
                  <a:ext uri="{FF2B5EF4-FFF2-40B4-BE49-F238E27FC236}">
                    <a16:creationId xmlns:a16="http://schemas.microsoft.com/office/drawing/2014/main" id="{90762C19-0915-D9CE-1B58-D322DBA4B817}"/>
                  </a:ext>
                </a:extLst>
              </p:cNvPr>
              <p:cNvSpPr/>
              <p:nvPr/>
            </p:nvSpPr>
            <p:spPr>
              <a:xfrm>
                <a:off x="2869101" y="5218935"/>
                <a:ext cx="61404" cy="124796"/>
              </a:xfrm>
              <a:custGeom>
                <a:avLst/>
                <a:gdLst>
                  <a:gd name="connsiteX0" fmla="*/ 0 w 61404"/>
                  <a:gd name="connsiteY0" fmla="*/ 0 h 124796"/>
                  <a:gd name="connsiteX1" fmla="*/ 61404 w 61404"/>
                  <a:gd name="connsiteY1" fmla="*/ 0 h 124796"/>
                  <a:gd name="connsiteX2" fmla="*/ 61404 w 61404"/>
                  <a:gd name="connsiteY2" fmla="*/ 124796 h 124796"/>
                  <a:gd name="connsiteX3" fmla="*/ 0 w 61404"/>
                  <a:gd name="connsiteY3" fmla="*/ 124796 h 124796"/>
                  <a:gd name="connsiteX4" fmla="*/ 0 w 61404"/>
                  <a:gd name="connsiteY4" fmla="*/ 0 h 12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04" h="124796">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grpFill/>
              <a:ln w="3834" cap="flat">
                <a:noFill/>
                <a:prstDash val="solid"/>
                <a:miter/>
              </a:ln>
            </p:spPr>
            <p:txBody>
              <a:bodyPr rtlCol="0" anchor="ctr"/>
              <a:lstStyle/>
              <a:p>
                <a:endParaRPr lang="en-US"/>
              </a:p>
            </p:txBody>
          </p:sp>
          <p:sp>
            <p:nvSpPr>
              <p:cNvPr id="19" name="Freeform 283">
                <a:extLst>
                  <a:ext uri="{FF2B5EF4-FFF2-40B4-BE49-F238E27FC236}">
                    <a16:creationId xmlns:a16="http://schemas.microsoft.com/office/drawing/2014/main" id="{86307DE1-DA2B-A1B0-FAB9-AA0B7B86EBD5}"/>
                  </a:ext>
                </a:extLst>
              </p:cNvPr>
              <p:cNvSpPr/>
              <p:nvPr/>
            </p:nvSpPr>
            <p:spPr>
              <a:xfrm>
                <a:off x="2837632" y="5376370"/>
                <a:ext cx="124342" cy="30334"/>
              </a:xfrm>
              <a:custGeom>
                <a:avLst/>
                <a:gdLst>
                  <a:gd name="connsiteX0" fmla="*/ 0 w 124342"/>
                  <a:gd name="connsiteY0" fmla="*/ 0 h 30334"/>
                  <a:gd name="connsiteX1" fmla="*/ 124343 w 124342"/>
                  <a:gd name="connsiteY1" fmla="*/ 0 h 30334"/>
                  <a:gd name="connsiteX2" fmla="*/ 124343 w 124342"/>
                  <a:gd name="connsiteY2" fmla="*/ 30335 h 30334"/>
                  <a:gd name="connsiteX3" fmla="*/ 0 w 124342"/>
                  <a:gd name="connsiteY3" fmla="*/ 30335 h 30334"/>
                  <a:gd name="connsiteX4" fmla="*/ 0 w 124342"/>
                  <a:gd name="connsiteY4" fmla="*/ 0 h 30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42" h="30334">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grpFill/>
              <a:ln w="3834" cap="flat">
                <a:noFill/>
                <a:prstDash val="solid"/>
                <a:miter/>
              </a:ln>
            </p:spPr>
            <p:txBody>
              <a:bodyPr rtlCol="0" anchor="ctr"/>
              <a:lstStyle/>
              <a:p>
                <a:endParaRPr lang="en-US"/>
              </a:p>
            </p:txBody>
          </p:sp>
          <p:sp>
            <p:nvSpPr>
              <p:cNvPr id="20" name="Freeform 284">
                <a:extLst>
                  <a:ext uri="{FF2B5EF4-FFF2-40B4-BE49-F238E27FC236}">
                    <a16:creationId xmlns:a16="http://schemas.microsoft.com/office/drawing/2014/main" id="{01624F0A-4E91-1A8E-3260-35427A6FCD6C}"/>
                  </a:ext>
                </a:extLst>
              </p:cNvPr>
              <p:cNvSpPr/>
              <p:nvPr/>
            </p:nvSpPr>
            <p:spPr>
              <a:xfrm>
                <a:off x="2857588" y="5439344"/>
                <a:ext cx="84814" cy="30335"/>
              </a:xfrm>
              <a:custGeom>
                <a:avLst/>
                <a:gdLst>
                  <a:gd name="connsiteX0" fmla="*/ 84814 w 84814"/>
                  <a:gd name="connsiteY0" fmla="*/ 0 h 30335"/>
                  <a:gd name="connsiteX1" fmla="*/ 77523 w 84814"/>
                  <a:gd name="connsiteY1" fmla="*/ 30335 h 30335"/>
                  <a:gd name="connsiteX2" fmla="*/ 7676 w 84814"/>
                  <a:gd name="connsiteY2" fmla="*/ 30335 h 30335"/>
                  <a:gd name="connsiteX3" fmla="*/ 0 w 84814"/>
                  <a:gd name="connsiteY3" fmla="*/ 0 h 30335"/>
                  <a:gd name="connsiteX4" fmla="*/ 84814 w 84814"/>
                  <a:gd name="connsiteY4" fmla="*/ 0 h 3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14" h="30335">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grpFill/>
              <a:ln w="3834" cap="flat">
                <a:noFill/>
                <a:prstDash val="solid"/>
                <a:miter/>
              </a:ln>
            </p:spPr>
            <p:txBody>
              <a:bodyPr rtlCol="0" anchor="ctr"/>
              <a:lstStyle/>
              <a:p>
                <a:endParaRPr lang="en-US"/>
              </a:p>
            </p:txBody>
          </p:sp>
          <p:sp>
            <p:nvSpPr>
              <p:cNvPr id="21" name="Freeform 285">
                <a:extLst>
                  <a:ext uri="{FF2B5EF4-FFF2-40B4-BE49-F238E27FC236}">
                    <a16:creationId xmlns:a16="http://schemas.microsoft.com/office/drawing/2014/main" id="{A01223DB-DEB4-3364-8EFF-B0AD26CAF93F}"/>
                  </a:ext>
                </a:extLst>
              </p:cNvPr>
              <p:cNvSpPr/>
              <p:nvPr/>
            </p:nvSpPr>
            <p:spPr>
              <a:xfrm>
                <a:off x="2805762" y="5155943"/>
                <a:ext cx="31444" cy="31291"/>
              </a:xfrm>
              <a:custGeom>
                <a:avLst/>
                <a:gdLst>
                  <a:gd name="connsiteX0" fmla="*/ 31103 w 31444"/>
                  <a:gd name="connsiteY0" fmla="*/ 31121 h 31291"/>
                  <a:gd name="connsiteX1" fmla="*/ 14217 w 31444"/>
                  <a:gd name="connsiteY1" fmla="*/ 31121 h 31291"/>
                  <a:gd name="connsiteX2" fmla="*/ 17 w 31444"/>
                  <a:gd name="connsiteY2" fmla="*/ 15378 h 31291"/>
                  <a:gd name="connsiteX3" fmla="*/ 14984 w 31444"/>
                  <a:gd name="connsiteY3" fmla="*/ 18 h 31291"/>
                  <a:gd name="connsiteX4" fmla="*/ 31103 w 31444"/>
                  <a:gd name="connsiteY4" fmla="*/ 13842 h 31291"/>
                  <a:gd name="connsiteX5" fmla="*/ 31103 w 31444"/>
                  <a:gd name="connsiteY5" fmla="*/ 31121 h 3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44" h="31291">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grpFill/>
              <a:ln w="3834" cap="flat">
                <a:noFill/>
                <a:prstDash val="solid"/>
                <a:miter/>
              </a:ln>
            </p:spPr>
            <p:txBody>
              <a:bodyPr rtlCol="0" anchor="ctr"/>
              <a:lstStyle/>
              <a:p>
                <a:endParaRPr lang="en-US"/>
              </a:p>
            </p:txBody>
          </p:sp>
          <p:sp>
            <p:nvSpPr>
              <p:cNvPr id="22" name="Freeform 286">
                <a:extLst>
                  <a:ext uri="{FF2B5EF4-FFF2-40B4-BE49-F238E27FC236}">
                    <a16:creationId xmlns:a16="http://schemas.microsoft.com/office/drawing/2014/main" id="{247905BE-C39C-7AFA-F50E-865A4C93D01E}"/>
                  </a:ext>
                </a:extLst>
              </p:cNvPr>
              <p:cNvSpPr/>
              <p:nvPr/>
            </p:nvSpPr>
            <p:spPr>
              <a:xfrm>
                <a:off x="2962572" y="5155944"/>
                <a:ext cx="31274" cy="31504"/>
              </a:xfrm>
              <a:custGeom>
                <a:avLst/>
                <a:gdLst>
                  <a:gd name="connsiteX0" fmla="*/ 171 w 31274"/>
                  <a:gd name="connsiteY0" fmla="*/ 31504 h 31504"/>
                  <a:gd name="connsiteX1" fmla="*/ 171 w 31274"/>
                  <a:gd name="connsiteY1" fmla="*/ 14225 h 31504"/>
                  <a:gd name="connsiteX2" fmla="*/ 15905 w 31274"/>
                  <a:gd name="connsiteY2" fmla="*/ 17 h 31504"/>
                  <a:gd name="connsiteX3" fmla="*/ 31256 w 31274"/>
                  <a:gd name="connsiteY3" fmla="*/ 14993 h 31504"/>
                  <a:gd name="connsiteX4" fmla="*/ 17440 w 31274"/>
                  <a:gd name="connsiteY4" fmla="*/ 31120 h 31504"/>
                  <a:gd name="connsiteX5" fmla="*/ 12451 w 31274"/>
                  <a:gd name="connsiteY5" fmla="*/ 31120 h 31504"/>
                  <a:gd name="connsiteX6" fmla="*/ 171 w 31274"/>
                  <a:gd name="connsiteY6" fmla="*/ 31504 h 3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74" h="3150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grpFill/>
              <a:ln w="3834" cap="flat">
                <a:noFill/>
                <a:prstDash val="solid"/>
                <a:miter/>
              </a:ln>
            </p:spPr>
            <p:txBody>
              <a:bodyPr rtlCol="0" anchor="ctr"/>
              <a:lstStyle/>
              <a:p>
                <a:endParaRPr lang="en-US"/>
              </a:p>
            </p:txBody>
          </p:sp>
        </p:grpSp>
        <p:grpSp>
          <p:nvGrpSpPr>
            <p:cNvPr id="6" name="Graphic 2">
              <a:extLst>
                <a:ext uri="{FF2B5EF4-FFF2-40B4-BE49-F238E27FC236}">
                  <a16:creationId xmlns:a16="http://schemas.microsoft.com/office/drawing/2014/main" id="{3D4A017C-6E93-E300-8F53-383154F855DA}"/>
                </a:ext>
              </a:extLst>
            </p:cNvPr>
            <p:cNvGrpSpPr/>
            <p:nvPr userDrawn="1"/>
          </p:nvGrpSpPr>
          <p:grpSpPr>
            <a:xfrm>
              <a:off x="5846399" y="5075944"/>
              <a:ext cx="910779" cy="912108"/>
              <a:chOff x="2444246" y="4903928"/>
              <a:chExt cx="910779" cy="912108"/>
            </a:xfrm>
            <a:grpFill/>
          </p:grpSpPr>
          <p:sp>
            <p:nvSpPr>
              <p:cNvPr id="7" name="Freeform 271">
                <a:extLst>
                  <a:ext uri="{FF2B5EF4-FFF2-40B4-BE49-F238E27FC236}">
                    <a16:creationId xmlns:a16="http://schemas.microsoft.com/office/drawing/2014/main" id="{67C8FB1C-7E0E-C81C-4B61-7287180C639F}"/>
                  </a:ext>
                </a:extLst>
              </p:cNvPr>
              <p:cNvSpPr/>
              <p:nvPr/>
            </p:nvSpPr>
            <p:spPr>
              <a:xfrm>
                <a:off x="2679955" y="4903928"/>
                <a:ext cx="440062" cy="597910"/>
              </a:xfrm>
              <a:custGeom>
                <a:avLst/>
                <a:gdLst>
                  <a:gd name="connsiteX0" fmla="*/ 314257 w 440062"/>
                  <a:gd name="connsiteY0" fmla="*/ 472826 h 597910"/>
                  <a:gd name="connsiteX1" fmla="*/ 314257 w 440062"/>
                  <a:gd name="connsiteY1" fmla="*/ 502777 h 597910"/>
                  <a:gd name="connsiteX2" fmla="*/ 301592 w 440062"/>
                  <a:gd name="connsiteY2" fmla="*/ 528504 h 597910"/>
                  <a:gd name="connsiteX3" fmla="*/ 293917 w 440062"/>
                  <a:gd name="connsiteY3" fmla="*/ 540024 h 597910"/>
                  <a:gd name="connsiteX4" fmla="*/ 285090 w 440062"/>
                  <a:gd name="connsiteY4" fmla="*/ 573047 h 597910"/>
                  <a:gd name="connsiteX5" fmla="*/ 253621 w 440062"/>
                  <a:gd name="connsiteY5" fmla="*/ 597622 h 597910"/>
                  <a:gd name="connsiteX6" fmla="*/ 186076 w 440062"/>
                  <a:gd name="connsiteY6" fmla="*/ 597622 h 597910"/>
                  <a:gd name="connsiteX7" fmla="*/ 154606 w 440062"/>
                  <a:gd name="connsiteY7" fmla="*/ 573431 h 597910"/>
                  <a:gd name="connsiteX8" fmla="*/ 149617 w 440062"/>
                  <a:gd name="connsiteY8" fmla="*/ 553463 h 597910"/>
                  <a:gd name="connsiteX9" fmla="*/ 134650 w 440062"/>
                  <a:gd name="connsiteY9" fmla="*/ 523896 h 597910"/>
                  <a:gd name="connsiteX10" fmla="*/ 126207 w 440062"/>
                  <a:gd name="connsiteY10" fmla="*/ 502009 h 597910"/>
                  <a:gd name="connsiteX11" fmla="*/ 125823 w 440062"/>
                  <a:gd name="connsiteY11" fmla="*/ 472826 h 597910"/>
                  <a:gd name="connsiteX12" fmla="*/ 94354 w 440062"/>
                  <a:gd name="connsiteY12" fmla="*/ 435195 h 597910"/>
                  <a:gd name="connsiteX13" fmla="*/ 70560 w 440062"/>
                  <a:gd name="connsiteY13" fmla="*/ 382205 h 597910"/>
                  <a:gd name="connsiteX14" fmla="*/ 45998 w 440062"/>
                  <a:gd name="connsiteY14" fmla="*/ 351486 h 597910"/>
                  <a:gd name="connsiteX15" fmla="*/ 104716 w 440062"/>
                  <a:gd name="connsiteY15" fmla="*/ 32775 h 597910"/>
                  <a:gd name="connsiteX16" fmla="*/ 437449 w 440062"/>
                  <a:gd name="connsiteY16" fmla="*/ 187523 h 597910"/>
                  <a:gd name="connsiteX17" fmla="*/ 387942 w 440062"/>
                  <a:gd name="connsiteY17" fmla="*/ 359165 h 597910"/>
                  <a:gd name="connsiteX18" fmla="*/ 358391 w 440062"/>
                  <a:gd name="connsiteY18" fmla="*/ 398332 h 597910"/>
                  <a:gd name="connsiteX19" fmla="*/ 345727 w 440062"/>
                  <a:gd name="connsiteY19" fmla="*/ 434811 h 597910"/>
                  <a:gd name="connsiteX20" fmla="*/ 314257 w 440062"/>
                  <a:gd name="connsiteY20" fmla="*/ 472826 h 597910"/>
                  <a:gd name="connsiteX21" fmla="*/ 156909 w 440062"/>
                  <a:gd name="connsiteY21" fmla="*/ 314623 h 597910"/>
                  <a:gd name="connsiteX22" fmla="*/ 140407 w 440062"/>
                  <a:gd name="connsiteY22" fmla="*/ 314623 h 597910"/>
                  <a:gd name="connsiteX23" fmla="*/ 94354 w 440062"/>
                  <a:gd name="connsiteY23" fmla="*/ 267008 h 597910"/>
                  <a:gd name="connsiteX24" fmla="*/ 140791 w 440062"/>
                  <a:gd name="connsiteY24" fmla="*/ 220546 h 597910"/>
                  <a:gd name="connsiteX25" fmla="*/ 188379 w 440062"/>
                  <a:gd name="connsiteY25" fmla="*/ 266624 h 597910"/>
                  <a:gd name="connsiteX26" fmla="*/ 188379 w 440062"/>
                  <a:gd name="connsiteY26" fmla="*/ 282752 h 597910"/>
                  <a:gd name="connsiteX27" fmla="*/ 251318 w 440062"/>
                  <a:gd name="connsiteY27" fmla="*/ 282752 h 597910"/>
                  <a:gd name="connsiteX28" fmla="*/ 251318 w 440062"/>
                  <a:gd name="connsiteY28" fmla="*/ 267392 h 597910"/>
                  <a:gd name="connsiteX29" fmla="*/ 298522 w 440062"/>
                  <a:gd name="connsiteY29" fmla="*/ 220930 h 597910"/>
                  <a:gd name="connsiteX30" fmla="*/ 345343 w 440062"/>
                  <a:gd name="connsiteY30" fmla="*/ 267008 h 597910"/>
                  <a:gd name="connsiteX31" fmla="*/ 298522 w 440062"/>
                  <a:gd name="connsiteY31" fmla="*/ 315007 h 597910"/>
                  <a:gd name="connsiteX32" fmla="*/ 283171 w 440062"/>
                  <a:gd name="connsiteY32" fmla="*/ 315007 h 597910"/>
                  <a:gd name="connsiteX33" fmla="*/ 283171 w 440062"/>
                  <a:gd name="connsiteY33" fmla="*/ 440187 h 597910"/>
                  <a:gd name="connsiteX34" fmla="*/ 313873 w 440062"/>
                  <a:gd name="connsiteY34" fmla="*/ 440187 h 597910"/>
                  <a:gd name="connsiteX35" fmla="*/ 351483 w 440062"/>
                  <a:gd name="connsiteY35" fmla="*/ 354558 h 597910"/>
                  <a:gd name="connsiteX36" fmla="*/ 366834 w 440062"/>
                  <a:gd name="connsiteY36" fmla="*/ 335358 h 597910"/>
                  <a:gd name="connsiteX37" fmla="*/ 398304 w 440062"/>
                  <a:gd name="connsiteY37" fmla="*/ 280448 h 597910"/>
                  <a:gd name="connsiteX38" fmla="*/ 197589 w 440062"/>
                  <a:gd name="connsiteY38" fmla="*/ 33543 h 597910"/>
                  <a:gd name="connsiteX39" fmla="*/ 31415 w 440062"/>
                  <a:gd name="connsiteY39" fmla="*/ 224385 h 597910"/>
                  <a:gd name="connsiteX40" fmla="*/ 78235 w 440062"/>
                  <a:gd name="connsiteY40" fmla="*/ 342270 h 597910"/>
                  <a:gd name="connsiteX41" fmla="*/ 125823 w 440062"/>
                  <a:gd name="connsiteY41" fmla="*/ 439803 h 597910"/>
                  <a:gd name="connsiteX42" fmla="*/ 156909 w 440062"/>
                  <a:gd name="connsiteY42" fmla="*/ 439803 h 597910"/>
                  <a:gd name="connsiteX43" fmla="*/ 156909 w 440062"/>
                  <a:gd name="connsiteY43" fmla="*/ 314623 h 597910"/>
                  <a:gd name="connsiteX44" fmla="*/ 189146 w 440062"/>
                  <a:gd name="connsiteY44" fmla="*/ 315007 h 597910"/>
                  <a:gd name="connsiteX45" fmla="*/ 189146 w 440062"/>
                  <a:gd name="connsiteY45" fmla="*/ 439803 h 597910"/>
                  <a:gd name="connsiteX46" fmla="*/ 250550 w 440062"/>
                  <a:gd name="connsiteY46" fmla="*/ 439803 h 597910"/>
                  <a:gd name="connsiteX47" fmla="*/ 250550 w 440062"/>
                  <a:gd name="connsiteY47" fmla="*/ 315007 h 597910"/>
                  <a:gd name="connsiteX48" fmla="*/ 189146 w 440062"/>
                  <a:gd name="connsiteY48" fmla="*/ 315007 h 597910"/>
                  <a:gd name="connsiteX49" fmla="*/ 157677 w 440062"/>
                  <a:gd name="connsiteY49" fmla="*/ 472442 h 597910"/>
                  <a:gd name="connsiteX50" fmla="*/ 157677 w 440062"/>
                  <a:gd name="connsiteY50" fmla="*/ 502777 h 597910"/>
                  <a:gd name="connsiteX51" fmla="*/ 282020 w 440062"/>
                  <a:gd name="connsiteY51" fmla="*/ 502777 h 597910"/>
                  <a:gd name="connsiteX52" fmla="*/ 282020 w 440062"/>
                  <a:gd name="connsiteY52" fmla="*/ 472442 h 597910"/>
                  <a:gd name="connsiteX53" fmla="*/ 157677 w 440062"/>
                  <a:gd name="connsiteY53" fmla="*/ 472442 h 597910"/>
                  <a:gd name="connsiteX54" fmla="*/ 262447 w 440062"/>
                  <a:gd name="connsiteY54" fmla="*/ 535416 h 597910"/>
                  <a:gd name="connsiteX55" fmla="*/ 177633 w 440062"/>
                  <a:gd name="connsiteY55" fmla="*/ 535416 h 597910"/>
                  <a:gd name="connsiteX56" fmla="*/ 185308 w 440062"/>
                  <a:gd name="connsiteY56" fmla="*/ 565751 h 597910"/>
                  <a:gd name="connsiteX57" fmla="*/ 255155 w 440062"/>
                  <a:gd name="connsiteY57" fmla="*/ 565751 h 597910"/>
                  <a:gd name="connsiteX58" fmla="*/ 262447 w 440062"/>
                  <a:gd name="connsiteY58" fmla="*/ 535416 h 597910"/>
                  <a:gd name="connsiteX59" fmla="*/ 156909 w 440062"/>
                  <a:gd name="connsiteY59" fmla="*/ 283136 h 597910"/>
                  <a:gd name="connsiteX60" fmla="*/ 156909 w 440062"/>
                  <a:gd name="connsiteY60" fmla="*/ 265856 h 597910"/>
                  <a:gd name="connsiteX61" fmla="*/ 140791 w 440062"/>
                  <a:gd name="connsiteY61" fmla="*/ 252033 h 597910"/>
                  <a:gd name="connsiteX62" fmla="*/ 125823 w 440062"/>
                  <a:gd name="connsiteY62" fmla="*/ 267392 h 597910"/>
                  <a:gd name="connsiteX63" fmla="*/ 140023 w 440062"/>
                  <a:gd name="connsiteY63" fmla="*/ 283136 h 597910"/>
                  <a:gd name="connsiteX64" fmla="*/ 156909 w 440062"/>
                  <a:gd name="connsiteY64" fmla="*/ 283136 h 597910"/>
                  <a:gd name="connsiteX65" fmla="*/ 282787 w 440062"/>
                  <a:gd name="connsiteY65" fmla="*/ 283520 h 597910"/>
                  <a:gd name="connsiteX66" fmla="*/ 295068 w 440062"/>
                  <a:gd name="connsiteY66" fmla="*/ 283520 h 597910"/>
                  <a:gd name="connsiteX67" fmla="*/ 300057 w 440062"/>
                  <a:gd name="connsiteY67" fmla="*/ 283520 h 597910"/>
                  <a:gd name="connsiteX68" fmla="*/ 313873 w 440062"/>
                  <a:gd name="connsiteY68" fmla="*/ 267392 h 597910"/>
                  <a:gd name="connsiteX69" fmla="*/ 298522 w 440062"/>
                  <a:gd name="connsiteY69" fmla="*/ 252417 h 597910"/>
                  <a:gd name="connsiteX70" fmla="*/ 282787 w 440062"/>
                  <a:gd name="connsiteY70" fmla="*/ 266624 h 597910"/>
                  <a:gd name="connsiteX71" fmla="*/ 282787 w 440062"/>
                  <a:gd name="connsiteY71" fmla="*/ 283520 h 59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40062" h="597910">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grpFill/>
              <a:ln w="3834" cap="flat">
                <a:noFill/>
                <a:prstDash val="solid"/>
                <a:miter/>
              </a:ln>
            </p:spPr>
            <p:txBody>
              <a:bodyPr rtlCol="0" anchor="ctr"/>
              <a:lstStyle/>
              <a:p>
                <a:endParaRPr lang="en-US"/>
              </a:p>
            </p:txBody>
          </p:sp>
          <p:sp>
            <p:nvSpPr>
              <p:cNvPr id="8" name="Freeform 272">
                <a:extLst>
                  <a:ext uri="{FF2B5EF4-FFF2-40B4-BE49-F238E27FC236}">
                    <a16:creationId xmlns:a16="http://schemas.microsoft.com/office/drawing/2014/main" id="{0E63DA74-63B8-2C49-46AA-B6CCE64AA387}"/>
                  </a:ext>
                </a:extLst>
              </p:cNvPr>
              <p:cNvSpPr/>
              <p:nvPr/>
            </p:nvSpPr>
            <p:spPr>
              <a:xfrm>
                <a:off x="2962679" y="5486092"/>
                <a:ext cx="314009" cy="329945"/>
              </a:xfrm>
              <a:custGeom>
                <a:avLst/>
                <a:gdLst>
                  <a:gd name="connsiteX0" fmla="*/ 98310 w 314009"/>
                  <a:gd name="connsiteY0" fmla="*/ 168286 h 329945"/>
                  <a:gd name="connsiteX1" fmla="*/ 90635 w 314009"/>
                  <a:gd name="connsiteY1" fmla="*/ 27362 h 329945"/>
                  <a:gd name="connsiteX2" fmla="*/ 222653 w 314009"/>
                  <a:gd name="connsiteY2" fmla="*/ 26210 h 329945"/>
                  <a:gd name="connsiteX3" fmla="*/ 218048 w 314009"/>
                  <a:gd name="connsiteY3" fmla="*/ 167134 h 329945"/>
                  <a:gd name="connsiteX4" fmla="*/ 262182 w 314009"/>
                  <a:gd name="connsiteY4" fmla="*/ 198237 h 329945"/>
                  <a:gd name="connsiteX5" fmla="*/ 313992 w 314009"/>
                  <a:gd name="connsiteY5" fmla="*/ 310746 h 329945"/>
                  <a:gd name="connsiteX6" fmla="*/ 295187 w 314009"/>
                  <a:gd name="connsiteY6" fmla="*/ 329945 h 329945"/>
                  <a:gd name="connsiteX7" fmla="*/ 19253 w 314009"/>
                  <a:gd name="connsiteY7" fmla="*/ 329945 h 329945"/>
                  <a:gd name="connsiteX8" fmla="*/ 64 w 314009"/>
                  <a:gd name="connsiteY8" fmla="*/ 309978 h 329945"/>
                  <a:gd name="connsiteX9" fmla="*/ 89483 w 314009"/>
                  <a:gd name="connsiteY9" fmla="*/ 172510 h 329945"/>
                  <a:gd name="connsiteX10" fmla="*/ 98310 w 314009"/>
                  <a:gd name="connsiteY10" fmla="*/ 168286 h 329945"/>
                  <a:gd name="connsiteX11" fmla="*/ 280220 w 314009"/>
                  <a:gd name="connsiteY11" fmla="*/ 297690 h 329945"/>
                  <a:gd name="connsiteX12" fmla="*/ 151655 w 314009"/>
                  <a:gd name="connsiteY12" fmla="*/ 188253 h 329945"/>
                  <a:gd name="connsiteX13" fmla="*/ 33836 w 314009"/>
                  <a:gd name="connsiteY13" fmla="*/ 297306 h 329945"/>
                  <a:gd name="connsiteX14" fmla="*/ 219583 w 314009"/>
                  <a:gd name="connsiteY14" fmla="*/ 297306 h 329945"/>
                  <a:gd name="connsiteX15" fmla="*/ 202313 w 314009"/>
                  <a:gd name="connsiteY15" fmla="*/ 270427 h 329945"/>
                  <a:gd name="connsiteX16" fmla="*/ 201929 w 314009"/>
                  <a:gd name="connsiteY16" fmla="*/ 246236 h 329945"/>
                  <a:gd name="connsiteX17" fmla="*/ 226107 w 314009"/>
                  <a:gd name="connsiteY17" fmla="*/ 250076 h 329945"/>
                  <a:gd name="connsiteX18" fmla="*/ 249901 w 314009"/>
                  <a:gd name="connsiteY18" fmla="*/ 297690 h 329945"/>
                  <a:gd name="connsiteX19" fmla="*/ 280220 w 314009"/>
                  <a:gd name="connsiteY19" fmla="*/ 297690 h 329945"/>
                  <a:gd name="connsiteX20" fmla="*/ 219967 w 314009"/>
                  <a:gd name="connsiteY20" fmla="*/ 93792 h 329945"/>
                  <a:gd name="connsiteX21" fmla="*/ 156644 w 314009"/>
                  <a:gd name="connsiteY21" fmla="*/ 31202 h 329945"/>
                  <a:gd name="connsiteX22" fmla="*/ 94089 w 314009"/>
                  <a:gd name="connsiteY22" fmla="*/ 93792 h 329945"/>
                  <a:gd name="connsiteX23" fmla="*/ 156644 w 314009"/>
                  <a:gd name="connsiteY23" fmla="*/ 157150 h 329945"/>
                  <a:gd name="connsiteX24" fmla="*/ 219967 w 314009"/>
                  <a:gd name="connsiteY24" fmla="*/ 93792 h 32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4009" h="329945">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grpFill/>
              <a:ln w="3834" cap="flat">
                <a:noFill/>
                <a:prstDash val="solid"/>
                <a:miter/>
              </a:ln>
            </p:spPr>
            <p:txBody>
              <a:bodyPr rtlCol="0" anchor="ctr"/>
              <a:lstStyle/>
              <a:p>
                <a:endParaRPr lang="en-US"/>
              </a:p>
            </p:txBody>
          </p:sp>
          <p:sp>
            <p:nvSpPr>
              <p:cNvPr id="9" name="Freeform 273">
                <a:extLst>
                  <a:ext uri="{FF2B5EF4-FFF2-40B4-BE49-F238E27FC236}">
                    <a16:creationId xmlns:a16="http://schemas.microsoft.com/office/drawing/2014/main" id="{59FD980B-9773-6ECC-9006-2F8D9B8B8402}"/>
                  </a:ext>
                </a:extLst>
              </p:cNvPr>
              <p:cNvSpPr/>
              <p:nvPr/>
            </p:nvSpPr>
            <p:spPr>
              <a:xfrm>
                <a:off x="2522873" y="5485743"/>
                <a:ext cx="314009" cy="329909"/>
              </a:xfrm>
              <a:custGeom>
                <a:avLst/>
                <a:gdLst>
                  <a:gd name="connsiteX0" fmla="*/ 98310 w 314009"/>
                  <a:gd name="connsiteY0" fmla="*/ 168634 h 329909"/>
                  <a:gd name="connsiteX1" fmla="*/ 89867 w 314009"/>
                  <a:gd name="connsiteY1" fmla="*/ 28095 h 329909"/>
                  <a:gd name="connsiteX2" fmla="*/ 221886 w 314009"/>
                  <a:gd name="connsiteY2" fmla="*/ 25791 h 329909"/>
                  <a:gd name="connsiteX3" fmla="*/ 216129 w 314009"/>
                  <a:gd name="connsiteY3" fmla="*/ 168634 h 329909"/>
                  <a:gd name="connsiteX4" fmla="*/ 277149 w 314009"/>
                  <a:gd name="connsiteY4" fmla="*/ 213561 h 329909"/>
                  <a:gd name="connsiteX5" fmla="*/ 313992 w 314009"/>
                  <a:gd name="connsiteY5" fmla="*/ 310710 h 329909"/>
                  <a:gd name="connsiteX6" fmla="*/ 295187 w 314009"/>
                  <a:gd name="connsiteY6" fmla="*/ 329909 h 329909"/>
                  <a:gd name="connsiteX7" fmla="*/ 19253 w 314009"/>
                  <a:gd name="connsiteY7" fmla="*/ 329909 h 329909"/>
                  <a:gd name="connsiteX8" fmla="*/ 64 w 314009"/>
                  <a:gd name="connsiteY8" fmla="*/ 309942 h 329909"/>
                  <a:gd name="connsiteX9" fmla="*/ 89867 w 314009"/>
                  <a:gd name="connsiteY9" fmla="*/ 172474 h 329909"/>
                  <a:gd name="connsiteX10" fmla="*/ 98310 w 314009"/>
                  <a:gd name="connsiteY10" fmla="*/ 168634 h 329909"/>
                  <a:gd name="connsiteX11" fmla="*/ 94472 w 314009"/>
                  <a:gd name="connsiteY11" fmla="*/ 298038 h 329909"/>
                  <a:gd name="connsiteX12" fmla="*/ 280987 w 314009"/>
                  <a:gd name="connsiteY12" fmla="*/ 298038 h 329909"/>
                  <a:gd name="connsiteX13" fmla="*/ 155876 w 314009"/>
                  <a:gd name="connsiteY13" fmla="*/ 188602 h 329909"/>
                  <a:gd name="connsiteX14" fmla="*/ 34220 w 314009"/>
                  <a:gd name="connsiteY14" fmla="*/ 298038 h 329909"/>
                  <a:gd name="connsiteX15" fmla="*/ 64154 w 314009"/>
                  <a:gd name="connsiteY15" fmla="*/ 298038 h 329909"/>
                  <a:gd name="connsiteX16" fmla="*/ 88716 w 314009"/>
                  <a:gd name="connsiteY16" fmla="*/ 250424 h 329909"/>
                  <a:gd name="connsiteX17" fmla="*/ 98310 w 314009"/>
                  <a:gd name="connsiteY17" fmla="*/ 243896 h 329909"/>
                  <a:gd name="connsiteX18" fmla="*/ 115580 w 314009"/>
                  <a:gd name="connsiteY18" fmla="*/ 250040 h 329909"/>
                  <a:gd name="connsiteX19" fmla="*/ 114429 w 314009"/>
                  <a:gd name="connsiteY19" fmla="*/ 269239 h 329909"/>
                  <a:gd name="connsiteX20" fmla="*/ 94472 w 314009"/>
                  <a:gd name="connsiteY20" fmla="*/ 298038 h 329909"/>
                  <a:gd name="connsiteX21" fmla="*/ 157412 w 314009"/>
                  <a:gd name="connsiteY21" fmla="*/ 31551 h 329909"/>
                  <a:gd name="connsiteX22" fmla="*/ 94472 w 314009"/>
                  <a:gd name="connsiteY22" fmla="*/ 94141 h 329909"/>
                  <a:gd name="connsiteX23" fmla="*/ 157412 w 314009"/>
                  <a:gd name="connsiteY23" fmla="*/ 157115 h 329909"/>
                  <a:gd name="connsiteX24" fmla="*/ 219967 w 314009"/>
                  <a:gd name="connsiteY24" fmla="*/ 94909 h 329909"/>
                  <a:gd name="connsiteX25" fmla="*/ 157412 w 314009"/>
                  <a:gd name="connsiteY25" fmla="*/ 31551 h 32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4009" h="3299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grpFill/>
              <a:ln w="3834" cap="flat">
                <a:noFill/>
                <a:prstDash val="solid"/>
                <a:miter/>
              </a:ln>
            </p:spPr>
            <p:txBody>
              <a:bodyPr rtlCol="0" anchor="ctr"/>
              <a:lstStyle/>
              <a:p>
                <a:endParaRPr lang="en-US"/>
              </a:p>
            </p:txBody>
          </p:sp>
          <p:sp>
            <p:nvSpPr>
              <p:cNvPr id="10" name="Freeform 274">
                <a:extLst>
                  <a:ext uri="{FF2B5EF4-FFF2-40B4-BE49-F238E27FC236}">
                    <a16:creationId xmlns:a16="http://schemas.microsoft.com/office/drawing/2014/main" id="{501F2431-F64C-5D08-BDA1-12280C0B31B9}"/>
                  </a:ext>
                </a:extLst>
              </p:cNvPr>
              <p:cNvSpPr/>
              <p:nvPr/>
            </p:nvSpPr>
            <p:spPr>
              <a:xfrm>
                <a:off x="2444246" y="5234238"/>
                <a:ext cx="219597" cy="220082"/>
              </a:xfrm>
              <a:custGeom>
                <a:avLst/>
                <a:gdLst>
                  <a:gd name="connsiteX0" fmla="*/ 157748 w 219597"/>
                  <a:gd name="connsiteY0" fmla="*/ 105269 h 220082"/>
                  <a:gd name="connsiteX1" fmla="*/ 214547 w 219597"/>
                  <a:gd name="connsiteY1" fmla="*/ 171700 h 220082"/>
                  <a:gd name="connsiteX2" fmla="*/ 219536 w 219597"/>
                  <a:gd name="connsiteY2" fmla="*/ 202419 h 220082"/>
                  <a:gd name="connsiteX3" fmla="*/ 203034 w 219597"/>
                  <a:gd name="connsiteY3" fmla="*/ 220082 h 220082"/>
                  <a:gd name="connsiteX4" fmla="*/ 16519 w 219597"/>
                  <a:gd name="connsiteY4" fmla="*/ 220082 h 220082"/>
                  <a:gd name="connsiteX5" fmla="*/ 17 w 219597"/>
                  <a:gd name="connsiteY5" fmla="*/ 202419 h 220082"/>
                  <a:gd name="connsiteX6" fmla="*/ 50675 w 219597"/>
                  <a:gd name="connsiteY6" fmla="*/ 112181 h 220082"/>
                  <a:gd name="connsiteX7" fmla="*/ 56432 w 219597"/>
                  <a:gd name="connsiteY7" fmla="*/ 108725 h 220082"/>
                  <a:gd name="connsiteX8" fmla="*/ 62188 w 219597"/>
                  <a:gd name="connsiteY8" fmla="*/ 105269 h 220082"/>
                  <a:gd name="connsiteX9" fmla="*/ 68329 w 219597"/>
                  <a:gd name="connsiteY9" fmla="*/ 15416 h 220082"/>
                  <a:gd name="connsiteX10" fmla="*/ 149689 w 219597"/>
                  <a:gd name="connsiteY10" fmla="*/ 14264 h 220082"/>
                  <a:gd name="connsiteX11" fmla="*/ 157748 w 219597"/>
                  <a:gd name="connsiteY11" fmla="*/ 105269 h 220082"/>
                  <a:gd name="connsiteX12" fmla="*/ 186148 w 219597"/>
                  <a:gd name="connsiteY12" fmla="*/ 188211 h 220082"/>
                  <a:gd name="connsiteX13" fmla="*/ 105939 w 219597"/>
                  <a:gd name="connsiteY13" fmla="*/ 126005 h 220082"/>
                  <a:gd name="connsiteX14" fmla="*/ 34557 w 219597"/>
                  <a:gd name="connsiteY14" fmla="*/ 188211 h 220082"/>
                  <a:gd name="connsiteX15" fmla="*/ 186148 w 219597"/>
                  <a:gd name="connsiteY15" fmla="*/ 188211 h 220082"/>
                  <a:gd name="connsiteX16" fmla="*/ 141630 w 219597"/>
                  <a:gd name="connsiteY16" fmla="*/ 63415 h 220082"/>
                  <a:gd name="connsiteX17" fmla="*/ 110928 w 219597"/>
                  <a:gd name="connsiteY17" fmla="*/ 31928 h 220082"/>
                  <a:gd name="connsiteX18" fmla="*/ 79075 w 219597"/>
                  <a:gd name="connsiteY18" fmla="*/ 63415 h 220082"/>
                  <a:gd name="connsiteX19" fmla="*/ 110544 w 219597"/>
                  <a:gd name="connsiteY19" fmla="*/ 94518 h 220082"/>
                  <a:gd name="connsiteX20" fmla="*/ 141630 w 219597"/>
                  <a:gd name="connsiteY20" fmla="*/ 63415 h 22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9597" h="220082">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grpFill/>
              <a:ln w="3834" cap="flat">
                <a:noFill/>
                <a:prstDash val="solid"/>
                <a:miter/>
              </a:ln>
            </p:spPr>
            <p:txBody>
              <a:bodyPr rtlCol="0" anchor="ctr"/>
              <a:lstStyle/>
              <a:p>
                <a:endParaRPr lang="en-US"/>
              </a:p>
            </p:txBody>
          </p:sp>
          <p:sp>
            <p:nvSpPr>
              <p:cNvPr id="11" name="Freeform 275">
                <a:extLst>
                  <a:ext uri="{FF2B5EF4-FFF2-40B4-BE49-F238E27FC236}">
                    <a16:creationId xmlns:a16="http://schemas.microsoft.com/office/drawing/2014/main" id="{121FB353-D847-5277-61D9-671BFBDB3A7E}"/>
                  </a:ext>
                </a:extLst>
              </p:cNvPr>
              <p:cNvSpPr/>
              <p:nvPr/>
            </p:nvSpPr>
            <p:spPr>
              <a:xfrm>
                <a:off x="3135377" y="5234295"/>
                <a:ext cx="219647" cy="220409"/>
              </a:xfrm>
              <a:custGeom>
                <a:avLst/>
                <a:gdLst>
                  <a:gd name="connsiteX0" fmla="*/ 62236 w 219647"/>
                  <a:gd name="connsiteY0" fmla="*/ 105213 h 220409"/>
                  <a:gd name="connsiteX1" fmla="*/ 69143 w 219647"/>
                  <a:gd name="connsiteY1" fmla="*/ 14975 h 220409"/>
                  <a:gd name="connsiteX2" fmla="*/ 150504 w 219647"/>
                  <a:gd name="connsiteY2" fmla="*/ 14975 h 220409"/>
                  <a:gd name="connsiteX3" fmla="*/ 157795 w 219647"/>
                  <a:gd name="connsiteY3" fmla="*/ 104829 h 220409"/>
                  <a:gd name="connsiteX4" fmla="*/ 181590 w 219647"/>
                  <a:gd name="connsiteY4" fmla="*/ 121724 h 220409"/>
                  <a:gd name="connsiteX5" fmla="*/ 219583 w 219647"/>
                  <a:gd name="connsiteY5" fmla="*/ 200826 h 220409"/>
                  <a:gd name="connsiteX6" fmla="*/ 201162 w 219647"/>
                  <a:gd name="connsiteY6" fmla="*/ 220409 h 220409"/>
                  <a:gd name="connsiteX7" fmla="*/ 18485 w 219647"/>
                  <a:gd name="connsiteY7" fmla="*/ 220409 h 220409"/>
                  <a:gd name="connsiteX8" fmla="*/ 64 w 219647"/>
                  <a:gd name="connsiteY8" fmla="*/ 200826 h 220409"/>
                  <a:gd name="connsiteX9" fmla="*/ 50722 w 219647"/>
                  <a:gd name="connsiteY9" fmla="*/ 112509 h 220409"/>
                  <a:gd name="connsiteX10" fmla="*/ 62236 w 219647"/>
                  <a:gd name="connsiteY10" fmla="*/ 105213 h 220409"/>
                  <a:gd name="connsiteX11" fmla="*/ 186195 w 219647"/>
                  <a:gd name="connsiteY11" fmla="*/ 188154 h 220409"/>
                  <a:gd name="connsiteX12" fmla="*/ 105986 w 219647"/>
                  <a:gd name="connsiteY12" fmla="*/ 125948 h 220409"/>
                  <a:gd name="connsiteX13" fmla="*/ 34604 w 219647"/>
                  <a:gd name="connsiteY13" fmla="*/ 188154 h 220409"/>
                  <a:gd name="connsiteX14" fmla="*/ 186195 w 219647"/>
                  <a:gd name="connsiteY14" fmla="*/ 188154 h 220409"/>
                  <a:gd name="connsiteX15" fmla="*/ 141293 w 219647"/>
                  <a:gd name="connsiteY15" fmla="*/ 62590 h 220409"/>
                  <a:gd name="connsiteX16" fmla="*/ 109824 w 219647"/>
                  <a:gd name="connsiteY16" fmla="*/ 31487 h 220409"/>
                  <a:gd name="connsiteX17" fmla="*/ 78738 w 219647"/>
                  <a:gd name="connsiteY17" fmla="*/ 63742 h 220409"/>
                  <a:gd name="connsiteX18" fmla="*/ 110591 w 219647"/>
                  <a:gd name="connsiteY18" fmla="*/ 94077 h 220409"/>
                  <a:gd name="connsiteX19" fmla="*/ 141293 w 219647"/>
                  <a:gd name="connsiteY19" fmla="*/ 62590 h 22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47" h="220409">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grpFill/>
              <a:ln w="3834" cap="flat">
                <a:noFill/>
                <a:prstDash val="solid"/>
                <a:miter/>
              </a:ln>
            </p:spPr>
            <p:txBody>
              <a:bodyPr rtlCol="0" anchor="ctr"/>
              <a:lstStyle/>
              <a:p>
                <a:endParaRPr lang="en-US"/>
              </a:p>
            </p:txBody>
          </p:sp>
          <p:sp>
            <p:nvSpPr>
              <p:cNvPr id="12" name="Freeform 276">
                <a:extLst>
                  <a:ext uri="{FF2B5EF4-FFF2-40B4-BE49-F238E27FC236}">
                    <a16:creationId xmlns:a16="http://schemas.microsoft.com/office/drawing/2014/main" id="{DCCB36F4-CFA2-5982-E0EE-A137E211836F}"/>
                  </a:ext>
                </a:extLst>
              </p:cNvPr>
              <p:cNvSpPr/>
              <p:nvPr/>
            </p:nvSpPr>
            <p:spPr>
              <a:xfrm>
                <a:off x="2837244" y="5533037"/>
                <a:ext cx="125498" cy="125948"/>
              </a:xfrm>
              <a:custGeom>
                <a:avLst/>
                <a:gdLst>
                  <a:gd name="connsiteX0" fmla="*/ 62559 w 125498"/>
                  <a:gd name="connsiteY0" fmla="*/ 0 h 125948"/>
                  <a:gd name="connsiteX1" fmla="*/ 125498 w 125498"/>
                  <a:gd name="connsiteY1" fmla="*/ 62974 h 125948"/>
                  <a:gd name="connsiteX2" fmla="*/ 62559 w 125498"/>
                  <a:gd name="connsiteY2" fmla="*/ 125948 h 125948"/>
                  <a:gd name="connsiteX3" fmla="*/ 4 w 125498"/>
                  <a:gd name="connsiteY3" fmla="*/ 63742 h 125948"/>
                  <a:gd name="connsiteX4" fmla="*/ 62559 w 125498"/>
                  <a:gd name="connsiteY4" fmla="*/ 0 h 125948"/>
                  <a:gd name="connsiteX5" fmla="*/ 62559 w 125498"/>
                  <a:gd name="connsiteY5" fmla="*/ 31487 h 125948"/>
                  <a:gd name="connsiteX6" fmla="*/ 31473 w 125498"/>
                  <a:gd name="connsiteY6" fmla="*/ 62974 h 125948"/>
                  <a:gd name="connsiteX7" fmla="*/ 63327 w 125498"/>
                  <a:gd name="connsiteY7" fmla="*/ 94461 h 125948"/>
                  <a:gd name="connsiteX8" fmla="*/ 94029 w 125498"/>
                  <a:gd name="connsiteY8" fmla="*/ 62590 h 125948"/>
                  <a:gd name="connsiteX9" fmla="*/ 62559 w 125498"/>
                  <a:gd name="connsiteY9" fmla="*/ 31487 h 12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498" h="12594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grpFill/>
              <a:ln w="3834" cap="flat">
                <a:noFill/>
                <a:prstDash val="solid"/>
                <a:miter/>
              </a:ln>
            </p:spPr>
            <p:txBody>
              <a:bodyPr rtlCol="0" anchor="ctr"/>
              <a:lstStyle/>
              <a:p>
                <a:endParaRPr lang="en-US"/>
              </a:p>
            </p:txBody>
          </p:sp>
          <p:sp>
            <p:nvSpPr>
              <p:cNvPr id="13" name="Freeform 277">
                <a:extLst>
                  <a:ext uri="{FF2B5EF4-FFF2-40B4-BE49-F238E27FC236}">
                    <a16:creationId xmlns:a16="http://schemas.microsoft.com/office/drawing/2014/main" id="{2982CD0F-736C-B0A8-3E8F-7DCCD23B771F}"/>
                  </a:ext>
                </a:extLst>
              </p:cNvPr>
              <p:cNvSpPr/>
              <p:nvPr/>
            </p:nvSpPr>
            <p:spPr>
              <a:xfrm>
                <a:off x="2459992" y="5485801"/>
                <a:ext cx="94419" cy="94102"/>
              </a:xfrm>
              <a:custGeom>
                <a:avLst/>
                <a:gdLst>
                  <a:gd name="connsiteX0" fmla="*/ 94414 w 94419"/>
                  <a:gd name="connsiteY0" fmla="*/ 48388 h 94102"/>
                  <a:gd name="connsiteX1" fmla="*/ 46442 w 94419"/>
                  <a:gd name="connsiteY1" fmla="*/ 94082 h 94102"/>
                  <a:gd name="connsiteX2" fmla="*/ 5 w 94419"/>
                  <a:gd name="connsiteY2" fmla="*/ 45700 h 94102"/>
                  <a:gd name="connsiteX3" fmla="*/ 47977 w 94419"/>
                  <a:gd name="connsiteY3" fmla="*/ 5 h 94102"/>
                  <a:gd name="connsiteX4" fmla="*/ 94414 w 94419"/>
                  <a:gd name="connsiteY4" fmla="*/ 48388 h 94102"/>
                  <a:gd name="connsiteX5" fmla="*/ 62944 w 94419"/>
                  <a:gd name="connsiteY5" fmla="*/ 47236 h 94102"/>
                  <a:gd name="connsiteX6" fmla="*/ 47593 w 94419"/>
                  <a:gd name="connsiteY6" fmla="*/ 31492 h 94102"/>
                  <a:gd name="connsiteX7" fmla="*/ 31475 w 94419"/>
                  <a:gd name="connsiteY7" fmla="*/ 46468 h 94102"/>
                  <a:gd name="connsiteX8" fmla="*/ 47210 w 94419"/>
                  <a:gd name="connsiteY8" fmla="*/ 62979 h 94102"/>
                  <a:gd name="connsiteX9" fmla="*/ 62944 w 94419"/>
                  <a:gd name="connsiteY9" fmla="*/ 47236 h 94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19" h="94102">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grpFill/>
              <a:ln w="3834" cap="flat">
                <a:noFill/>
                <a:prstDash val="solid"/>
                <a:miter/>
              </a:ln>
            </p:spPr>
            <p:txBody>
              <a:bodyPr rtlCol="0" anchor="ctr"/>
              <a:lstStyle/>
              <a:p>
                <a:endParaRPr lang="en-US"/>
              </a:p>
            </p:txBody>
          </p:sp>
          <p:sp>
            <p:nvSpPr>
              <p:cNvPr id="14" name="Freeform 278">
                <a:extLst>
                  <a:ext uri="{FF2B5EF4-FFF2-40B4-BE49-F238E27FC236}">
                    <a16:creationId xmlns:a16="http://schemas.microsoft.com/office/drawing/2014/main" id="{1B88D203-5BEC-7619-8AFA-EC6EFF876F78}"/>
                  </a:ext>
                </a:extLst>
              </p:cNvPr>
              <p:cNvSpPr/>
              <p:nvPr/>
            </p:nvSpPr>
            <p:spPr>
              <a:xfrm>
                <a:off x="3245585" y="5485802"/>
                <a:ext cx="94408" cy="94087"/>
              </a:xfrm>
              <a:custGeom>
                <a:avLst/>
                <a:gdLst>
                  <a:gd name="connsiteX0" fmla="*/ 0 w 94408"/>
                  <a:gd name="connsiteY0" fmla="*/ 46852 h 94087"/>
                  <a:gd name="connsiteX1" fmla="*/ 47972 w 94408"/>
                  <a:gd name="connsiteY1" fmla="*/ 5 h 94087"/>
                  <a:gd name="connsiteX2" fmla="*/ 94409 w 94408"/>
                  <a:gd name="connsiteY2" fmla="*/ 47236 h 94087"/>
                  <a:gd name="connsiteX3" fmla="*/ 46437 w 94408"/>
                  <a:gd name="connsiteY3" fmla="*/ 94082 h 94087"/>
                  <a:gd name="connsiteX4" fmla="*/ 0 w 94408"/>
                  <a:gd name="connsiteY4" fmla="*/ 46852 h 94087"/>
                  <a:gd name="connsiteX5" fmla="*/ 46821 w 94408"/>
                  <a:gd name="connsiteY5" fmla="*/ 31492 h 94087"/>
                  <a:gd name="connsiteX6" fmla="*/ 31086 w 94408"/>
                  <a:gd name="connsiteY6" fmla="*/ 46852 h 94087"/>
                  <a:gd name="connsiteX7" fmla="*/ 46437 w 94408"/>
                  <a:gd name="connsiteY7" fmla="*/ 62595 h 94087"/>
                  <a:gd name="connsiteX8" fmla="*/ 62555 w 94408"/>
                  <a:gd name="connsiteY8" fmla="*/ 46468 h 94087"/>
                  <a:gd name="connsiteX9" fmla="*/ 46821 w 94408"/>
                  <a:gd name="connsiteY9" fmla="*/ 31492 h 94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08" h="94087">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grpFill/>
              <a:ln w="3834" cap="flat">
                <a:noFill/>
                <a:prstDash val="solid"/>
                <a:miter/>
              </a:ln>
            </p:spPr>
            <p:txBody>
              <a:bodyPr rtlCol="0" anchor="ctr"/>
              <a:lstStyle/>
              <a:p>
                <a:endParaRPr lang="en-US"/>
              </a:p>
            </p:txBody>
          </p:sp>
          <p:sp>
            <p:nvSpPr>
              <p:cNvPr id="15" name="Freeform 279">
                <a:extLst>
                  <a:ext uri="{FF2B5EF4-FFF2-40B4-BE49-F238E27FC236}">
                    <a16:creationId xmlns:a16="http://schemas.microsoft.com/office/drawing/2014/main" id="{2F6F7898-97D0-02AE-CA48-DB0E955B9139}"/>
                  </a:ext>
                </a:extLst>
              </p:cNvPr>
              <p:cNvSpPr/>
              <p:nvPr/>
            </p:nvSpPr>
            <p:spPr>
              <a:xfrm>
                <a:off x="2523320" y="5014653"/>
                <a:ext cx="94030" cy="94077"/>
              </a:xfrm>
              <a:custGeom>
                <a:avLst/>
                <a:gdLst>
                  <a:gd name="connsiteX0" fmla="*/ 94025 w 94030"/>
                  <a:gd name="connsiteY0" fmla="*/ 46462 h 94077"/>
                  <a:gd name="connsiteX1" fmla="*/ 47204 w 94030"/>
                  <a:gd name="connsiteY1" fmla="*/ 94077 h 94077"/>
                  <a:gd name="connsiteX2" fmla="*/ 0 w 94030"/>
                  <a:gd name="connsiteY2" fmla="*/ 47615 h 94077"/>
                  <a:gd name="connsiteX3" fmla="*/ 46821 w 94030"/>
                  <a:gd name="connsiteY3" fmla="*/ 0 h 94077"/>
                  <a:gd name="connsiteX4" fmla="*/ 94025 w 94030"/>
                  <a:gd name="connsiteY4" fmla="*/ 46462 h 94077"/>
                  <a:gd name="connsiteX5" fmla="*/ 62555 w 94030"/>
                  <a:gd name="connsiteY5" fmla="*/ 47231 h 94077"/>
                  <a:gd name="connsiteX6" fmla="*/ 47588 w 94030"/>
                  <a:gd name="connsiteY6" fmla="*/ 31487 h 94077"/>
                  <a:gd name="connsiteX7" fmla="*/ 31470 w 94030"/>
                  <a:gd name="connsiteY7" fmla="*/ 47231 h 94077"/>
                  <a:gd name="connsiteX8" fmla="*/ 47204 w 94030"/>
                  <a:gd name="connsiteY8" fmla="*/ 62590 h 94077"/>
                  <a:gd name="connsiteX9" fmla="*/ 62555 w 94030"/>
                  <a:gd name="connsiteY9" fmla="*/ 47231 h 9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030" h="94077">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grpFill/>
              <a:ln w="3834" cap="flat">
                <a:noFill/>
                <a:prstDash val="solid"/>
                <a:miter/>
              </a:ln>
            </p:spPr>
            <p:txBody>
              <a:bodyPr rtlCol="0" anchor="ctr"/>
              <a:lstStyle/>
              <a:p>
                <a:endParaRPr lang="en-US"/>
              </a:p>
            </p:txBody>
          </p:sp>
          <p:sp>
            <p:nvSpPr>
              <p:cNvPr id="16" name="Freeform 280">
                <a:extLst>
                  <a:ext uri="{FF2B5EF4-FFF2-40B4-BE49-F238E27FC236}">
                    <a16:creationId xmlns:a16="http://schemas.microsoft.com/office/drawing/2014/main" id="{A163109E-2D48-1305-FB2A-B722A343673A}"/>
                  </a:ext>
                </a:extLst>
              </p:cNvPr>
              <p:cNvSpPr/>
              <p:nvPr/>
            </p:nvSpPr>
            <p:spPr>
              <a:xfrm>
                <a:off x="3182646" y="5014648"/>
                <a:ext cx="94030" cy="94466"/>
              </a:xfrm>
              <a:custGeom>
                <a:avLst/>
                <a:gdLst>
                  <a:gd name="connsiteX0" fmla="*/ 47204 w 94030"/>
                  <a:gd name="connsiteY0" fmla="*/ 5 h 94466"/>
                  <a:gd name="connsiteX1" fmla="*/ 94025 w 94030"/>
                  <a:gd name="connsiteY1" fmla="*/ 48004 h 94466"/>
                  <a:gd name="connsiteX2" fmla="*/ 46821 w 94030"/>
                  <a:gd name="connsiteY2" fmla="*/ 94466 h 94466"/>
                  <a:gd name="connsiteX3" fmla="*/ 0 w 94030"/>
                  <a:gd name="connsiteY3" fmla="*/ 47620 h 94466"/>
                  <a:gd name="connsiteX4" fmla="*/ 47204 w 94030"/>
                  <a:gd name="connsiteY4" fmla="*/ 5 h 94466"/>
                  <a:gd name="connsiteX5" fmla="*/ 62555 w 94030"/>
                  <a:gd name="connsiteY5" fmla="*/ 46852 h 94466"/>
                  <a:gd name="connsiteX6" fmla="*/ 47204 w 94030"/>
                  <a:gd name="connsiteY6" fmla="*/ 31492 h 94466"/>
                  <a:gd name="connsiteX7" fmla="*/ 31470 w 94030"/>
                  <a:gd name="connsiteY7" fmla="*/ 47620 h 94466"/>
                  <a:gd name="connsiteX8" fmla="*/ 47588 w 94030"/>
                  <a:gd name="connsiteY8" fmla="*/ 62595 h 94466"/>
                  <a:gd name="connsiteX9" fmla="*/ 62555 w 94030"/>
                  <a:gd name="connsiteY9" fmla="*/ 46852 h 9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030" h="94466">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grpFill/>
              <a:ln w="383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2824615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77B8A5-EA9A-1D2D-E3C0-080DA4FA37E4}"/>
              </a:ext>
            </a:extLst>
          </p:cNvPr>
          <p:cNvSpPr>
            <a:spLocks noGrp="1"/>
          </p:cNvSpPr>
          <p:nvPr>
            <p:ph type="body" sz="quarter" idx="49"/>
          </p:nvPr>
        </p:nvSpPr>
        <p:spPr/>
        <p:txBody>
          <a:bodyPr/>
          <a:lstStyle/>
          <a:p>
            <a:r>
              <a:rPr lang="en-GB" sz="3600" b="1" dirty="0"/>
              <a:t>Solar Power</a:t>
            </a:r>
            <a:endParaRPr lang="en-IE" dirty="0"/>
          </a:p>
        </p:txBody>
      </p:sp>
      <p:sp>
        <p:nvSpPr>
          <p:cNvPr id="3" name="Text Placeholder 2">
            <a:extLst>
              <a:ext uri="{FF2B5EF4-FFF2-40B4-BE49-F238E27FC236}">
                <a16:creationId xmlns:a16="http://schemas.microsoft.com/office/drawing/2014/main" id="{BE8ACA23-C6E0-4B4C-E6CF-74E456D1A083}"/>
              </a:ext>
            </a:extLst>
          </p:cNvPr>
          <p:cNvSpPr>
            <a:spLocks noGrp="1"/>
          </p:cNvSpPr>
          <p:nvPr>
            <p:ph type="body" sz="quarter" idx="50"/>
          </p:nvPr>
        </p:nvSpPr>
        <p:spPr/>
        <p:txBody>
          <a:bodyPr/>
          <a:lstStyle/>
          <a:p>
            <a:pPr algn="just"/>
            <a:r>
              <a:rPr lang="en-GB" sz="2200" dirty="0"/>
              <a:t>Uses Photovoltaic cells are used to convert sunlight into electricity. It's widely used in residential, commercial, and industrial settings, contributing to decentralised energy production and reducing reliance on fossil fuels.</a:t>
            </a:r>
            <a:endParaRPr lang="en-IE" sz="2200" dirty="0"/>
          </a:p>
        </p:txBody>
      </p:sp>
      <p:sp>
        <p:nvSpPr>
          <p:cNvPr id="4" name="Text Placeholder 3">
            <a:extLst>
              <a:ext uri="{FF2B5EF4-FFF2-40B4-BE49-F238E27FC236}">
                <a16:creationId xmlns:a16="http://schemas.microsoft.com/office/drawing/2014/main" id="{6076C73D-ACDB-C8D4-7CE9-28BA00AFAA3F}"/>
              </a:ext>
            </a:extLst>
          </p:cNvPr>
          <p:cNvSpPr>
            <a:spLocks noGrp="1"/>
          </p:cNvSpPr>
          <p:nvPr>
            <p:ph type="body" sz="quarter" idx="51"/>
          </p:nvPr>
        </p:nvSpPr>
        <p:spPr/>
        <p:txBody>
          <a:bodyPr/>
          <a:lstStyle/>
          <a:p>
            <a:r>
              <a:rPr lang="en-GB" b="1" dirty="0"/>
              <a:t>Wind Energy</a:t>
            </a:r>
            <a:endParaRPr lang="en-IE" dirty="0"/>
          </a:p>
        </p:txBody>
      </p:sp>
      <p:sp>
        <p:nvSpPr>
          <p:cNvPr id="5" name="Text Placeholder 4">
            <a:extLst>
              <a:ext uri="{FF2B5EF4-FFF2-40B4-BE49-F238E27FC236}">
                <a16:creationId xmlns:a16="http://schemas.microsoft.com/office/drawing/2014/main" id="{F1FE476A-DA9C-0C69-06EA-882BB28C14E6}"/>
              </a:ext>
            </a:extLst>
          </p:cNvPr>
          <p:cNvSpPr>
            <a:spLocks noGrp="1"/>
          </p:cNvSpPr>
          <p:nvPr>
            <p:ph type="body" sz="quarter" idx="52"/>
          </p:nvPr>
        </p:nvSpPr>
        <p:spPr/>
        <p:txBody>
          <a:bodyPr/>
          <a:lstStyle/>
          <a:p>
            <a:pPr algn="just"/>
            <a:r>
              <a:rPr lang="en-GB" sz="2200" dirty="0"/>
              <a:t>Harnesses wind through turbines to generate electricity, with significant growth in global renewable energy capacity. Offshore wind farms capture stronger winds, providing substantial clean energy.</a:t>
            </a:r>
            <a:endParaRPr lang="en-IE" sz="2200" dirty="0"/>
          </a:p>
        </p:txBody>
      </p:sp>
      <p:pic>
        <p:nvPicPr>
          <p:cNvPr id="12" name="Picture Placeholder 11">
            <a:extLst>
              <a:ext uri="{FF2B5EF4-FFF2-40B4-BE49-F238E27FC236}">
                <a16:creationId xmlns:a16="http://schemas.microsoft.com/office/drawing/2014/main" id="{BCD994B8-685F-019F-1BF2-078EC4D008CF}"/>
              </a:ext>
            </a:extLst>
          </p:cNvPr>
          <p:cNvPicPr>
            <a:picLocks noGrp="1" noChangeAspect="1"/>
          </p:cNvPicPr>
          <p:nvPr>
            <p:ph type="pic" sz="quarter" idx="56"/>
          </p:nvPr>
        </p:nvPicPr>
        <p:blipFill>
          <a:blip r:embed="rId2" cstate="email">
            <a:extLst>
              <a:ext uri="{28A0092B-C50C-407E-A947-70E740481C1C}">
                <a14:useLocalDpi xmlns:a14="http://schemas.microsoft.com/office/drawing/2010/main"/>
              </a:ext>
            </a:extLst>
          </a:blip>
          <a:srcRect t="20866" b="20866"/>
          <a:stretch>
            <a:fillRect/>
          </a:stretch>
        </p:blipFill>
        <p:spPr/>
      </p:pic>
      <p:pic>
        <p:nvPicPr>
          <p:cNvPr id="10" name="Picture Placeholder 9">
            <a:extLst>
              <a:ext uri="{FF2B5EF4-FFF2-40B4-BE49-F238E27FC236}">
                <a16:creationId xmlns:a16="http://schemas.microsoft.com/office/drawing/2014/main" id="{87E9E133-28DD-4414-9756-F530A42C674C}"/>
              </a:ext>
            </a:extLst>
          </p:cNvPr>
          <p:cNvPicPr>
            <a:picLocks noGrp="1" noChangeAspect="1"/>
          </p:cNvPicPr>
          <p:nvPr>
            <p:ph type="pic" sz="quarter" idx="57"/>
          </p:nvPr>
        </p:nvPicPr>
        <p:blipFill>
          <a:blip r:embed="rId3" cstate="email">
            <a:extLst>
              <a:ext uri="{28A0092B-C50C-407E-A947-70E740481C1C}">
                <a14:useLocalDpi xmlns:a14="http://schemas.microsoft.com/office/drawing/2010/main"/>
              </a:ext>
            </a:extLst>
          </a:blip>
          <a:srcRect l="11890" r="11890"/>
          <a:stretch>
            <a:fillRect/>
          </a:stretch>
        </p:blipFill>
        <p:spPr/>
      </p:pic>
      <p:sp>
        <p:nvSpPr>
          <p:cNvPr id="8" name="Text Placeholder 2">
            <a:extLst>
              <a:ext uri="{FF2B5EF4-FFF2-40B4-BE49-F238E27FC236}">
                <a16:creationId xmlns:a16="http://schemas.microsoft.com/office/drawing/2014/main" id="{F1457A2F-6CF0-0E5E-5303-E6F04699B4DF}"/>
              </a:ext>
            </a:extLst>
          </p:cNvPr>
          <p:cNvSpPr txBox="1">
            <a:spLocks/>
          </p:cNvSpPr>
          <p:nvPr/>
        </p:nvSpPr>
        <p:spPr>
          <a:xfrm>
            <a:off x="1" y="-18435"/>
            <a:ext cx="1761688" cy="379162"/>
          </a:xfrm>
          <a:prstGeom prst="rect">
            <a:avLst/>
          </a:prstGeom>
          <a:solidFill>
            <a:srgbClr val="2094D2"/>
          </a:solidFill>
        </p:spPr>
        <p:txBody>
          <a:bodyP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buNone/>
            </a:pPr>
            <a:r>
              <a:rPr lang="en-IE" sz="1800" b="1" dirty="0">
                <a:solidFill>
                  <a:schemeClr val="bg1"/>
                </a:solidFill>
                <a:ea typeface="Open Sans" panose="020B0606030504020204" pitchFamily="34" charset="0"/>
              </a:rPr>
              <a:t>ENERGY SECTOR</a:t>
            </a:r>
          </a:p>
        </p:txBody>
      </p:sp>
    </p:spTree>
    <p:extLst>
      <p:ext uri="{BB962C8B-B14F-4D97-AF65-F5344CB8AC3E}">
        <p14:creationId xmlns:p14="http://schemas.microsoft.com/office/powerpoint/2010/main" val="32664569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77B8A5-EA9A-1D2D-E3C0-080DA4FA37E4}"/>
              </a:ext>
            </a:extLst>
          </p:cNvPr>
          <p:cNvSpPr>
            <a:spLocks noGrp="1"/>
          </p:cNvSpPr>
          <p:nvPr>
            <p:ph type="body" sz="quarter" idx="49"/>
          </p:nvPr>
        </p:nvSpPr>
        <p:spPr/>
        <p:txBody>
          <a:bodyPr/>
          <a:lstStyle/>
          <a:p>
            <a:r>
              <a:rPr lang="en-GB" sz="3600" dirty="0"/>
              <a:t>Hydropower and Tidal Energy</a:t>
            </a:r>
            <a:endParaRPr lang="en-IE" dirty="0"/>
          </a:p>
        </p:txBody>
      </p:sp>
      <p:sp>
        <p:nvSpPr>
          <p:cNvPr id="3" name="Text Placeholder 2">
            <a:extLst>
              <a:ext uri="{FF2B5EF4-FFF2-40B4-BE49-F238E27FC236}">
                <a16:creationId xmlns:a16="http://schemas.microsoft.com/office/drawing/2014/main" id="{BE8ACA23-C6E0-4B4C-E6CF-74E456D1A083}"/>
              </a:ext>
            </a:extLst>
          </p:cNvPr>
          <p:cNvSpPr>
            <a:spLocks noGrp="1"/>
          </p:cNvSpPr>
          <p:nvPr>
            <p:ph type="body" sz="quarter" idx="50"/>
          </p:nvPr>
        </p:nvSpPr>
        <p:spPr>
          <a:xfrm>
            <a:off x="3879841" y="1695992"/>
            <a:ext cx="7490892" cy="945874"/>
          </a:xfrm>
        </p:spPr>
        <p:txBody>
          <a:bodyPr/>
          <a:lstStyle/>
          <a:p>
            <a:pPr algn="just"/>
            <a:r>
              <a:rPr lang="en-GB" sz="2200" dirty="0"/>
              <a:t>Uses the kinetic energy of moving water to generate electricity. Hydropower, which often involves the use of dams, is one of the oldest and most reliable forms of renewable energy. Tidal energy, though less common, harnesses the natural rise and fall of ocean tides to produce power.</a:t>
            </a:r>
            <a:endParaRPr lang="en-IE" sz="2200" dirty="0"/>
          </a:p>
        </p:txBody>
      </p:sp>
      <p:sp>
        <p:nvSpPr>
          <p:cNvPr id="4" name="Text Placeholder 3">
            <a:extLst>
              <a:ext uri="{FF2B5EF4-FFF2-40B4-BE49-F238E27FC236}">
                <a16:creationId xmlns:a16="http://schemas.microsoft.com/office/drawing/2014/main" id="{6076C73D-ACDB-C8D4-7CE9-28BA00AFAA3F}"/>
              </a:ext>
            </a:extLst>
          </p:cNvPr>
          <p:cNvSpPr>
            <a:spLocks noGrp="1"/>
          </p:cNvSpPr>
          <p:nvPr>
            <p:ph type="body" sz="quarter" idx="51"/>
          </p:nvPr>
        </p:nvSpPr>
        <p:spPr/>
        <p:txBody>
          <a:bodyPr/>
          <a:lstStyle/>
          <a:p>
            <a:r>
              <a:rPr lang="en-GB" sz="3600" dirty="0"/>
              <a:t>Biomass Energy</a:t>
            </a:r>
            <a:endParaRPr lang="en-IE" dirty="0"/>
          </a:p>
        </p:txBody>
      </p:sp>
      <p:sp>
        <p:nvSpPr>
          <p:cNvPr id="5" name="Text Placeholder 4">
            <a:extLst>
              <a:ext uri="{FF2B5EF4-FFF2-40B4-BE49-F238E27FC236}">
                <a16:creationId xmlns:a16="http://schemas.microsoft.com/office/drawing/2014/main" id="{F1FE476A-DA9C-0C69-06EA-882BB28C14E6}"/>
              </a:ext>
            </a:extLst>
          </p:cNvPr>
          <p:cNvSpPr>
            <a:spLocks noGrp="1"/>
          </p:cNvSpPr>
          <p:nvPr>
            <p:ph type="body" sz="quarter" idx="52"/>
          </p:nvPr>
        </p:nvSpPr>
        <p:spPr>
          <a:xfrm>
            <a:off x="3879841" y="4346313"/>
            <a:ext cx="7490892" cy="945874"/>
          </a:xfrm>
        </p:spPr>
        <p:txBody>
          <a:bodyPr/>
          <a:lstStyle/>
          <a:p>
            <a:pPr algn="just"/>
            <a:r>
              <a:rPr lang="en-GB" sz="2200" dirty="0"/>
              <a:t>Involves the conversion of organic materials, such as agricultural waste, wood, and even algae, into usable energy. Biomass is a versatile energy source that can produce electricity, heat, or biofuels, contributing to waste reduction and providing a renewable alternative to traditional fossil fuels.</a:t>
            </a:r>
            <a:endParaRPr lang="en-IE" sz="2200" dirty="0"/>
          </a:p>
        </p:txBody>
      </p:sp>
      <p:pic>
        <p:nvPicPr>
          <p:cNvPr id="12" name="Picture Placeholder 11">
            <a:extLst>
              <a:ext uri="{FF2B5EF4-FFF2-40B4-BE49-F238E27FC236}">
                <a16:creationId xmlns:a16="http://schemas.microsoft.com/office/drawing/2014/main" id="{C42E2C93-F2B6-8DB2-B5F5-A6659CAEB4F2}"/>
              </a:ext>
            </a:extLst>
          </p:cNvPr>
          <p:cNvPicPr>
            <a:picLocks noGrp="1" noChangeAspect="1"/>
          </p:cNvPicPr>
          <p:nvPr>
            <p:ph type="pic" sz="quarter" idx="56"/>
          </p:nvPr>
        </p:nvPicPr>
        <p:blipFill>
          <a:blip r:embed="rId2" cstate="email">
            <a:extLst>
              <a:ext uri="{28A0092B-C50C-407E-A947-70E740481C1C}">
                <a14:useLocalDpi xmlns:a14="http://schemas.microsoft.com/office/drawing/2010/main"/>
              </a:ext>
            </a:extLst>
          </a:blip>
          <a:srcRect l="11862" r="11862"/>
          <a:stretch>
            <a:fillRect/>
          </a:stretch>
        </p:blipFill>
        <p:spPr/>
      </p:pic>
      <p:pic>
        <p:nvPicPr>
          <p:cNvPr id="10" name="Picture Placeholder 9">
            <a:extLst>
              <a:ext uri="{FF2B5EF4-FFF2-40B4-BE49-F238E27FC236}">
                <a16:creationId xmlns:a16="http://schemas.microsoft.com/office/drawing/2014/main" id="{B24D44B2-0FA6-583B-2318-39EC9F3D31A9}"/>
              </a:ext>
            </a:extLst>
          </p:cNvPr>
          <p:cNvPicPr>
            <a:picLocks noGrp="1" noChangeAspect="1"/>
          </p:cNvPicPr>
          <p:nvPr>
            <p:ph type="pic" sz="quarter" idx="57"/>
          </p:nvPr>
        </p:nvPicPr>
        <p:blipFill>
          <a:blip r:embed="rId3" cstate="email">
            <a:extLst>
              <a:ext uri="{28A0092B-C50C-407E-A947-70E740481C1C}">
                <a14:useLocalDpi xmlns:a14="http://schemas.microsoft.com/office/drawing/2010/main"/>
              </a:ext>
            </a:extLst>
          </a:blip>
          <a:srcRect t="17224" b="17224"/>
          <a:stretch>
            <a:fillRect/>
          </a:stretch>
        </p:blipFill>
        <p:spPr/>
      </p:pic>
      <p:sp>
        <p:nvSpPr>
          <p:cNvPr id="8" name="Text Placeholder 2">
            <a:extLst>
              <a:ext uri="{FF2B5EF4-FFF2-40B4-BE49-F238E27FC236}">
                <a16:creationId xmlns:a16="http://schemas.microsoft.com/office/drawing/2014/main" id="{F1457A2F-6CF0-0E5E-5303-E6F04699B4DF}"/>
              </a:ext>
            </a:extLst>
          </p:cNvPr>
          <p:cNvSpPr txBox="1">
            <a:spLocks/>
          </p:cNvSpPr>
          <p:nvPr/>
        </p:nvSpPr>
        <p:spPr>
          <a:xfrm>
            <a:off x="1" y="-18435"/>
            <a:ext cx="1761688" cy="379162"/>
          </a:xfrm>
          <a:prstGeom prst="rect">
            <a:avLst/>
          </a:prstGeom>
          <a:solidFill>
            <a:srgbClr val="2094D2"/>
          </a:solidFill>
        </p:spPr>
        <p:txBody>
          <a:bodyP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buNone/>
            </a:pPr>
            <a:r>
              <a:rPr lang="en-IE" sz="1800" b="1" dirty="0">
                <a:solidFill>
                  <a:schemeClr val="bg1"/>
                </a:solidFill>
                <a:ea typeface="Open Sans" panose="020B0606030504020204" pitchFamily="34" charset="0"/>
              </a:rPr>
              <a:t>ENERGY SECTOR</a:t>
            </a:r>
          </a:p>
        </p:txBody>
      </p:sp>
    </p:spTree>
    <p:extLst>
      <p:ext uri="{BB962C8B-B14F-4D97-AF65-F5344CB8AC3E}">
        <p14:creationId xmlns:p14="http://schemas.microsoft.com/office/powerpoint/2010/main" val="16212509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77B8A5-EA9A-1D2D-E3C0-080DA4FA37E4}"/>
              </a:ext>
            </a:extLst>
          </p:cNvPr>
          <p:cNvSpPr>
            <a:spLocks noGrp="1"/>
          </p:cNvSpPr>
          <p:nvPr>
            <p:ph type="body" sz="quarter" idx="49"/>
          </p:nvPr>
        </p:nvSpPr>
        <p:spPr/>
        <p:txBody>
          <a:bodyPr/>
          <a:lstStyle/>
          <a:p>
            <a:r>
              <a:rPr lang="en-GB" sz="3600" b="1" dirty="0"/>
              <a:t>Electric Vehicles (EVs)</a:t>
            </a:r>
            <a:endParaRPr lang="en-IE" dirty="0"/>
          </a:p>
        </p:txBody>
      </p:sp>
      <p:sp>
        <p:nvSpPr>
          <p:cNvPr id="3" name="Text Placeholder 2">
            <a:extLst>
              <a:ext uri="{FF2B5EF4-FFF2-40B4-BE49-F238E27FC236}">
                <a16:creationId xmlns:a16="http://schemas.microsoft.com/office/drawing/2014/main" id="{BE8ACA23-C6E0-4B4C-E6CF-74E456D1A083}"/>
              </a:ext>
            </a:extLst>
          </p:cNvPr>
          <p:cNvSpPr>
            <a:spLocks noGrp="1"/>
          </p:cNvSpPr>
          <p:nvPr>
            <p:ph type="body" sz="quarter" idx="50"/>
          </p:nvPr>
        </p:nvSpPr>
        <p:spPr/>
        <p:txBody>
          <a:bodyPr/>
          <a:lstStyle/>
          <a:p>
            <a:pPr algn="just"/>
            <a:r>
              <a:rPr lang="en-GB" sz="2200" dirty="0"/>
              <a:t>These vehicles use electricity stored in batteries for propulsion, resulting in zero tailpipe emissions. With advancements in battery technology and charging infrastructure, EVs offer a sustainable alternative to traditional combustion engines. </a:t>
            </a:r>
            <a:endParaRPr lang="en-IE" sz="2200" dirty="0"/>
          </a:p>
        </p:txBody>
      </p:sp>
      <p:sp>
        <p:nvSpPr>
          <p:cNvPr id="4" name="Text Placeholder 3">
            <a:extLst>
              <a:ext uri="{FF2B5EF4-FFF2-40B4-BE49-F238E27FC236}">
                <a16:creationId xmlns:a16="http://schemas.microsoft.com/office/drawing/2014/main" id="{6076C73D-ACDB-C8D4-7CE9-28BA00AFAA3F}"/>
              </a:ext>
            </a:extLst>
          </p:cNvPr>
          <p:cNvSpPr>
            <a:spLocks noGrp="1"/>
          </p:cNvSpPr>
          <p:nvPr>
            <p:ph type="body" sz="quarter" idx="51"/>
          </p:nvPr>
        </p:nvSpPr>
        <p:spPr/>
        <p:txBody>
          <a:bodyPr/>
          <a:lstStyle/>
          <a:p>
            <a:r>
              <a:rPr lang="en-GB" sz="3600" b="1" dirty="0"/>
              <a:t>Hydrogen Fuel Cells</a:t>
            </a:r>
            <a:endParaRPr lang="en-IE" dirty="0"/>
          </a:p>
        </p:txBody>
      </p:sp>
      <p:sp>
        <p:nvSpPr>
          <p:cNvPr id="5" name="Text Placeholder 4">
            <a:extLst>
              <a:ext uri="{FF2B5EF4-FFF2-40B4-BE49-F238E27FC236}">
                <a16:creationId xmlns:a16="http://schemas.microsoft.com/office/drawing/2014/main" id="{F1FE476A-DA9C-0C69-06EA-882BB28C14E6}"/>
              </a:ext>
            </a:extLst>
          </p:cNvPr>
          <p:cNvSpPr>
            <a:spLocks noGrp="1"/>
          </p:cNvSpPr>
          <p:nvPr>
            <p:ph type="body" sz="quarter" idx="52"/>
          </p:nvPr>
        </p:nvSpPr>
        <p:spPr/>
        <p:txBody>
          <a:bodyPr/>
          <a:lstStyle/>
          <a:p>
            <a:pPr algn="just"/>
            <a:r>
              <a:rPr lang="en-GB" sz="2200" dirty="0"/>
              <a:t>Convert hydrogen gas into electricity through a chemical reaction with oxygen, emitting only water vapour as a byproduct. Hydrogen fuel cell vehicles are particularly suited for heavy-duty and long-distance applications such as buses, trucks, and trains. </a:t>
            </a:r>
            <a:endParaRPr lang="en-IE" sz="2200" dirty="0"/>
          </a:p>
        </p:txBody>
      </p:sp>
      <p:pic>
        <p:nvPicPr>
          <p:cNvPr id="12" name="Picture Placeholder 11">
            <a:extLst>
              <a:ext uri="{FF2B5EF4-FFF2-40B4-BE49-F238E27FC236}">
                <a16:creationId xmlns:a16="http://schemas.microsoft.com/office/drawing/2014/main" id="{11B372DB-CC0D-CECA-B914-FD7FCF44EA5D}"/>
              </a:ext>
            </a:extLst>
          </p:cNvPr>
          <p:cNvPicPr>
            <a:picLocks noGrp="1" noChangeAspect="1"/>
          </p:cNvPicPr>
          <p:nvPr>
            <p:ph type="pic" sz="quarter" idx="56"/>
          </p:nvPr>
        </p:nvPicPr>
        <p:blipFill>
          <a:blip r:embed="rId2" cstate="email">
            <a:extLst>
              <a:ext uri="{28A0092B-C50C-407E-A947-70E740481C1C}">
                <a14:useLocalDpi xmlns:a14="http://schemas.microsoft.com/office/drawing/2010/main"/>
              </a:ext>
            </a:extLst>
          </a:blip>
          <a:srcRect l="11862" r="11862"/>
          <a:stretch>
            <a:fillRect/>
          </a:stretch>
        </p:blipFill>
        <p:spPr/>
      </p:pic>
      <p:pic>
        <p:nvPicPr>
          <p:cNvPr id="10" name="Picture Placeholder 9">
            <a:extLst>
              <a:ext uri="{FF2B5EF4-FFF2-40B4-BE49-F238E27FC236}">
                <a16:creationId xmlns:a16="http://schemas.microsoft.com/office/drawing/2014/main" id="{00842683-65B1-99B9-1742-7CA5E1B5A744}"/>
              </a:ext>
            </a:extLst>
          </p:cNvPr>
          <p:cNvPicPr>
            <a:picLocks noGrp="1" noChangeAspect="1"/>
          </p:cNvPicPr>
          <p:nvPr>
            <p:ph type="pic" sz="quarter" idx="57"/>
          </p:nvPr>
        </p:nvPicPr>
        <p:blipFill>
          <a:blip r:embed="rId3" cstate="email">
            <a:extLst>
              <a:ext uri="{28A0092B-C50C-407E-A947-70E740481C1C}">
                <a14:useLocalDpi xmlns:a14="http://schemas.microsoft.com/office/drawing/2010/main"/>
              </a:ext>
            </a:extLst>
          </a:blip>
          <a:srcRect l="7095" r="7095"/>
          <a:stretch>
            <a:fillRect/>
          </a:stretch>
        </p:blipFill>
        <p:spPr/>
      </p:pic>
      <p:sp>
        <p:nvSpPr>
          <p:cNvPr id="8" name="Text Placeholder 2">
            <a:extLst>
              <a:ext uri="{FF2B5EF4-FFF2-40B4-BE49-F238E27FC236}">
                <a16:creationId xmlns:a16="http://schemas.microsoft.com/office/drawing/2014/main" id="{F1457A2F-6CF0-0E5E-5303-E6F04699B4DF}"/>
              </a:ext>
            </a:extLst>
          </p:cNvPr>
          <p:cNvSpPr txBox="1">
            <a:spLocks/>
          </p:cNvSpPr>
          <p:nvPr/>
        </p:nvSpPr>
        <p:spPr>
          <a:xfrm>
            <a:off x="0" y="0"/>
            <a:ext cx="1971413" cy="360727"/>
          </a:xfrm>
          <a:prstGeom prst="rect">
            <a:avLst/>
          </a:prstGeom>
          <a:solidFill>
            <a:srgbClr val="2094D2"/>
          </a:solidFill>
        </p:spPr>
        <p:txBody>
          <a:bodyP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buNone/>
            </a:pPr>
            <a:r>
              <a:rPr lang="en-IE" sz="1800" b="1" dirty="0">
                <a:solidFill>
                  <a:schemeClr val="bg1"/>
                </a:solidFill>
                <a:ea typeface="Open Sans" panose="020B0606030504020204" pitchFamily="34" charset="0"/>
              </a:rPr>
              <a:t>TRANSPORTATION</a:t>
            </a:r>
          </a:p>
        </p:txBody>
      </p:sp>
    </p:spTree>
    <p:extLst>
      <p:ext uri="{BB962C8B-B14F-4D97-AF65-F5344CB8AC3E}">
        <p14:creationId xmlns:p14="http://schemas.microsoft.com/office/powerpoint/2010/main" val="1061595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77B8A5-EA9A-1D2D-E3C0-080DA4FA37E4}"/>
              </a:ext>
            </a:extLst>
          </p:cNvPr>
          <p:cNvSpPr>
            <a:spLocks noGrp="1"/>
          </p:cNvSpPr>
          <p:nvPr>
            <p:ph type="body" sz="quarter" idx="49"/>
          </p:nvPr>
        </p:nvSpPr>
        <p:spPr/>
        <p:txBody>
          <a:bodyPr/>
          <a:lstStyle/>
          <a:p>
            <a:r>
              <a:rPr lang="en-GB" sz="3600" b="1" dirty="0"/>
              <a:t>Energy-Efficient Machinery</a:t>
            </a:r>
            <a:endParaRPr lang="en-IE" dirty="0"/>
          </a:p>
        </p:txBody>
      </p:sp>
      <p:sp>
        <p:nvSpPr>
          <p:cNvPr id="3" name="Text Placeholder 2">
            <a:extLst>
              <a:ext uri="{FF2B5EF4-FFF2-40B4-BE49-F238E27FC236}">
                <a16:creationId xmlns:a16="http://schemas.microsoft.com/office/drawing/2014/main" id="{BE8ACA23-C6E0-4B4C-E6CF-74E456D1A083}"/>
              </a:ext>
            </a:extLst>
          </p:cNvPr>
          <p:cNvSpPr>
            <a:spLocks noGrp="1"/>
          </p:cNvSpPr>
          <p:nvPr>
            <p:ph type="body" sz="quarter" idx="50"/>
          </p:nvPr>
        </p:nvSpPr>
        <p:spPr/>
        <p:txBody>
          <a:bodyPr/>
          <a:lstStyle/>
          <a:p>
            <a:pPr algn="just"/>
            <a:r>
              <a:rPr lang="en-GB" sz="2200" dirty="0"/>
              <a:t>Incorporates advanced technologies like high-efficiency motors, variable speed drives, and smart sensors to optimise energy consumption during production processes. These innovations reduce waste and enhance energy efficiency in modern manufacturing facilities. </a:t>
            </a:r>
            <a:endParaRPr lang="en-IE" sz="2200" dirty="0"/>
          </a:p>
        </p:txBody>
      </p:sp>
      <p:sp>
        <p:nvSpPr>
          <p:cNvPr id="4" name="Text Placeholder 3">
            <a:extLst>
              <a:ext uri="{FF2B5EF4-FFF2-40B4-BE49-F238E27FC236}">
                <a16:creationId xmlns:a16="http://schemas.microsoft.com/office/drawing/2014/main" id="{6076C73D-ACDB-C8D4-7CE9-28BA00AFAA3F}"/>
              </a:ext>
            </a:extLst>
          </p:cNvPr>
          <p:cNvSpPr>
            <a:spLocks noGrp="1"/>
          </p:cNvSpPr>
          <p:nvPr>
            <p:ph type="body" sz="quarter" idx="51"/>
          </p:nvPr>
        </p:nvSpPr>
        <p:spPr/>
        <p:txBody>
          <a:bodyPr/>
          <a:lstStyle/>
          <a:p>
            <a:r>
              <a:rPr lang="en-GB" sz="3600" b="1" dirty="0"/>
              <a:t>Recycling Processes</a:t>
            </a:r>
            <a:endParaRPr lang="en-IE" dirty="0"/>
          </a:p>
        </p:txBody>
      </p:sp>
      <p:sp>
        <p:nvSpPr>
          <p:cNvPr id="5" name="Text Placeholder 4">
            <a:extLst>
              <a:ext uri="{FF2B5EF4-FFF2-40B4-BE49-F238E27FC236}">
                <a16:creationId xmlns:a16="http://schemas.microsoft.com/office/drawing/2014/main" id="{F1FE476A-DA9C-0C69-06EA-882BB28C14E6}"/>
              </a:ext>
            </a:extLst>
          </p:cNvPr>
          <p:cNvSpPr>
            <a:spLocks noGrp="1"/>
          </p:cNvSpPr>
          <p:nvPr>
            <p:ph type="body" sz="quarter" idx="52"/>
          </p:nvPr>
        </p:nvSpPr>
        <p:spPr/>
        <p:txBody>
          <a:bodyPr/>
          <a:lstStyle/>
          <a:p>
            <a:pPr algn="just"/>
            <a:r>
              <a:rPr lang="en-GB" sz="2200" dirty="0"/>
              <a:t>Transform waste materials into new products through recycling technologies, which range from basic sorting and processing methods to advanced techniques like chemical recycling. Recycling conserves resources, reduces landfill waste, and promotes a circular economy. </a:t>
            </a:r>
            <a:endParaRPr lang="en-IE" sz="2200" dirty="0"/>
          </a:p>
        </p:txBody>
      </p:sp>
      <p:pic>
        <p:nvPicPr>
          <p:cNvPr id="12" name="Picture Placeholder 11">
            <a:extLst>
              <a:ext uri="{FF2B5EF4-FFF2-40B4-BE49-F238E27FC236}">
                <a16:creationId xmlns:a16="http://schemas.microsoft.com/office/drawing/2014/main" id="{0151ADA3-7EF0-578D-298D-55604AA47E57}"/>
              </a:ext>
            </a:extLst>
          </p:cNvPr>
          <p:cNvPicPr>
            <a:picLocks noGrp="1" noChangeAspect="1"/>
          </p:cNvPicPr>
          <p:nvPr>
            <p:ph type="pic" sz="quarter" idx="56"/>
          </p:nvPr>
        </p:nvPicPr>
        <p:blipFill>
          <a:blip r:embed="rId2" cstate="email">
            <a:extLst>
              <a:ext uri="{28A0092B-C50C-407E-A947-70E740481C1C}">
                <a14:useLocalDpi xmlns:a14="http://schemas.microsoft.com/office/drawing/2010/main"/>
              </a:ext>
            </a:extLst>
          </a:blip>
          <a:srcRect t="20866" b="20866"/>
          <a:stretch>
            <a:fillRect/>
          </a:stretch>
        </p:blipFill>
        <p:spPr/>
      </p:pic>
      <p:pic>
        <p:nvPicPr>
          <p:cNvPr id="10" name="Picture Placeholder 9">
            <a:extLst>
              <a:ext uri="{FF2B5EF4-FFF2-40B4-BE49-F238E27FC236}">
                <a16:creationId xmlns:a16="http://schemas.microsoft.com/office/drawing/2014/main" id="{DCDF999A-C772-1EB4-62ED-366BDB50D8C6}"/>
              </a:ext>
            </a:extLst>
          </p:cNvPr>
          <p:cNvPicPr>
            <a:picLocks noGrp="1" noChangeAspect="1"/>
          </p:cNvPicPr>
          <p:nvPr>
            <p:ph type="pic" sz="quarter" idx="57"/>
          </p:nvPr>
        </p:nvPicPr>
        <p:blipFill>
          <a:blip r:embed="rId3" cstate="email">
            <a:extLst>
              <a:ext uri="{28A0092B-C50C-407E-A947-70E740481C1C}">
                <a14:useLocalDpi xmlns:a14="http://schemas.microsoft.com/office/drawing/2010/main"/>
              </a:ext>
            </a:extLst>
          </a:blip>
          <a:srcRect l="11812" r="11812"/>
          <a:stretch>
            <a:fillRect/>
          </a:stretch>
        </p:blipFill>
        <p:spPr/>
      </p:pic>
      <p:sp>
        <p:nvSpPr>
          <p:cNvPr id="8" name="Text Placeholder 2">
            <a:extLst>
              <a:ext uri="{FF2B5EF4-FFF2-40B4-BE49-F238E27FC236}">
                <a16:creationId xmlns:a16="http://schemas.microsoft.com/office/drawing/2014/main" id="{F1457A2F-6CF0-0E5E-5303-E6F04699B4DF}"/>
              </a:ext>
            </a:extLst>
          </p:cNvPr>
          <p:cNvSpPr txBox="1">
            <a:spLocks/>
          </p:cNvSpPr>
          <p:nvPr/>
        </p:nvSpPr>
        <p:spPr>
          <a:xfrm>
            <a:off x="0" y="0"/>
            <a:ext cx="1971413" cy="360727"/>
          </a:xfrm>
          <a:prstGeom prst="rect">
            <a:avLst/>
          </a:prstGeom>
          <a:solidFill>
            <a:srgbClr val="2094D2"/>
          </a:solidFill>
        </p:spPr>
        <p:txBody>
          <a:bodyP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buNone/>
            </a:pPr>
            <a:r>
              <a:rPr lang="en-IE" sz="1800" b="1" dirty="0">
                <a:solidFill>
                  <a:schemeClr val="bg1"/>
                </a:solidFill>
                <a:ea typeface="Open Sans" panose="020B0606030504020204" pitchFamily="34" charset="0"/>
              </a:rPr>
              <a:t>MANUFACTURING</a:t>
            </a:r>
          </a:p>
        </p:txBody>
      </p:sp>
    </p:spTree>
    <p:extLst>
      <p:ext uri="{BB962C8B-B14F-4D97-AF65-F5344CB8AC3E}">
        <p14:creationId xmlns:p14="http://schemas.microsoft.com/office/powerpoint/2010/main" val="926444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77B8A5-EA9A-1D2D-E3C0-080DA4FA37E4}"/>
              </a:ext>
            </a:extLst>
          </p:cNvPr>
          <p:cNvSpPr>
            <a:spLocks noGrp="1"/>
          </p:cNvSpPr>
          <p:nvPr>
            <p:ph type="body" sz="quarter" idx="49"/>
          </p:nvPr>
        </p:nvSpPr>
        <p:spPr/>
        <p:txBody>
          <a:bodyPr/>
          <a:lstStyle/>
          <a:p>
            <a:r>
              <a:rPr lang="en-GB" sz="3600" b="1" dirty="0"/>
              <a:t>Precision Farming</a:t>
            </a:r>
            <a:endParaRPr lang="en-IE" dirty="0"/>
          </a:p>
        </p:txBody>
      </p:sp>
      <p:sp>
        <p:nvSpPr>
          <p:cNvPr id="3" name="Text Placeholder 2">
            <a:extLst>
              <a:ext uri="{FF2B5EF4-FFF2-40B4-BE49-F238E27FC236}">
                <a16:creationId xmlns:a16="http://schemas.microsoft.com/office/drawing/2014/main" id="{BE8ACA23-C6E0-4B4C-E6CF-74E456D1A083}"/>
              </a:ext>
            </a:extLst>
          </p:cNvPr>
          <p:cNvSpPr>
            <a:spLocks noGrp="1"/>
          </p:cNvSpPr>
          <p:nvPr>
            <p:ph type="body" sz="quarter" idx="50"/>
          </p:nvPr>
        </p:nvSpPr>
        <p:spPr/>
        <p:txBody>
          <a:bodyPr/>
          <a:lstStyle/>
          <a:p>
            <a:pPr algn="just"/>
            <a:r>
              <a:rPr lang="en-GB" sz="2000" dirty="0"/>
              <a:t>GPS technology, sensors, and data analytics to optimise crop management practices. Precision farming enables farmers to apply precise amounts of water, fertilisers, and pesticides directly to crops, based on real-time data and field conditions. </a:t>
            </a:r>
            <a:endParaRPr lang="en-IE" sz="2800" dirty="0"/>
          </a:p>
        </p:txBody>
      </p:sp>
      <p:sp>
        <p:nvSpPr>
          <p:cNvPr id="4" name="Text Placeholder 3">
            <a:extLst>
              <a:ext uri="{FF2B5EF4-FFF2-40B4-BE49-F238E27FC236}">
                <a16:creationId xmlns:a16="http://schemas.microsoft.com/office/drawing/2014/main" id="{6076C73D-ACDB-C8D4-7CE9-28BA00AFAA3F}"/>
              </a:ext>
            </a:extLst>
          </p:cNvPr>
          <p:cNvSpPr>
            <a:spLocks noGrp="1"/>
          </p:cNvSpPr>
          <p:nvPr>
            <p:ph type="body" sz="quarter" idx="51"/>
          </p:nvPr>
        </p:nvSpPr>
        <p:spPr/>
        <p:txBody>
          <a:bodyPr/>
          <a:lstStyle/>
          <a:p>
            <a:r>
              <a:rPr lang="en-IE" dirty="0"/>
              <a:t>Automated Farming</a:t>
            </a:r>
          </a:p>
        </p:txBody>
      </p:sp>
      <p:sp>
        <p:nvSpPr>
          <p:cNvPr id="5" name="Text Placeholder 4">
            <a:extLst>
              <a:ext uri="{FF2B5EF4-FFF2-40B4-BE49-F238E27FC236}">
                <a16:creationId xmlns:a16="http://schemas.microsoft.com/office/drawing/2014/main" id="{F1FE476A-DA9C-0C69-06EA-882BB28C14E6}"/>
              </a:ext>
            </a:extLst>
          </p:cNvPr>
          <p:cNvSpPr>
            <a:spLocks noGrp="1"/>
          </p:cNvSpPr>
          <p:nvPr>
            <p:ph type="body" sz="quarter" idx="52"/>
          </p:nvPr>
        </p:nvSpPr>
        <p:spPr/>
        <p:txBody>
          <a:bodyPr/>
          <a:lstStyle/>
          <a:p>
            <a:pPr algn="just"/>
            <a:r>
              <a:rPr lang="en-GB" sz="2000" dirty="0"/>
              <a:t>Involves the use of autonomous tractors, harvesters, and other machinery to perform tasks such as planting, weeding, and harvesting. Automation reduces labour costs, increases efficiency, and allows farming operations to run continuously, even under challenging conditions.</a:t>
            </a:r>
            <a:endParaRPr lang="en-IE" sz="2000" dirty="0"/>
          </a:p>
        </p:txBody>
      </p:sp>
      <p:pic>
        <p:nvPicPr>
          <p:cNvPr id="12" name="Picture Placeholder 11" descr="Aerial view of tractor over dirt">
            <a:extLst>
              <a:ext uri="{FF2B5EF4-FFF2-40B4-BE49-F238E27FC236}">
                <a16:creationId xmlns:a16="http://schemas.microsoft.com/office/drawing/2014/main" id="{130A8862-FDE5-A7BC-AD52-4D92E882A356}"/>
              </a:ext>
            </a:extLst>
          </p:cNvPr>
          <p:cNvPicPr>
            <a:picLocks noGrp="1" noChangeAspect="1"/>
          </p:cNvPicPr>
          <p:nvPr>
            <p:ph type="pic" sz="quarter" idx="56"/>
          </p:nvPr>
        </p:nvPicPr>
        <p:blipFill>
          <a:blip r:embed="rId2" cstate="email">
            <a:extLst>
              <a:ext uri="{28A0092B-C50C-407E-A947-70E740481C1C}">
                <a14:useLocalDpi xmlns:a14="http://schemas.microsoft.com/office/drawing/2010/main"/>
              </a:ext>
            </a:extLst>
          </a:blip>
          <a:srcRect l="12123" r="12123"/>
          <a:stretch>
            <a:fillRect/>
          </a:stretch>
        </p:blipFill>
        <p:spPr/>
      </p:pic>
      <p:pic>
        <p:nvPicPr>
          <p:cNvPr id="10" name="Picture Placeholder 9">
            <a:extLst>
              <a:ext uri="{FF2B5EF4-FFF2-40B4-BE49-F238E27FC236}">
                <a16:creationId xmlns:a16="http://schemas.microsoft.com/office/drawing/2014/main" id="{1FA076A4-5D03-7FB8-0E54-358FA9D4AFAD}"/>
              </a:ext>
            </a:extLst>
          </p:cNvPr>
          <p:cNvPicPr>
            <a:picLocks noGrp="1" noChangeAspect="1"/>
          </p:cNvPicPr>
          <p:nvPr>
            <p:ph type="pic" sz="quarter" idx="57"/>
          </p:nvPr>
        </p:nvPicPr>
        <p:blipFill>
          <a:blip r:embed="rId3" cstate="email">
            <a:extLst>
              <a:ext uri="{28A0092B-C50C-407E-A947-70E740481C1C}">
                <a14:useLocalDpi xmlns:a14="http://schemas.microsoft.com/office/drawing/2010/main"/>
              </a:ext>
            </a:extLst>
          </a:blip>
          <a:srcRect l="11862" r="11862"/>
          <a:stretch>
            <a:fillRect/>
          </a:stretch>
        </p:blipFill>
        <p:spPr/>
      </p:pic>
      <p:sp>
        <p:nvSpPr>
          <p:cNvPr id="8" name="Text Placeholder 2">
            <a:extLst>
              <a:ext uri="{FF2B5EF4-FFF2-40B4-BE49-F238E27FC236}">
                <a16:creationId xmlns:a16="http://schemas.microsoft.com/office/drawing/2014/main" id="{F1457A2F-6CF0-0E5E-5303-E6F04699B4DF}"/>
              </a:ext>
            </a:extLst>
          </p:cNvPr>
          <p:cNvSpPr txBox="1">
            <a:spLocks/>
          </p:cNvSpPr>
          <p:nvPr/>
        </p:nvSpPr>
        <p:spPr>
          <a:xfrm>
            <a:off x="0" y="0"/>
            <a:ext cx="1535185" cy="360727"/>
          </a:xfrm>
          <a:prstGeom prst="rect">
            <a:avLst/>
          </a:prstGeom>
          <a:solidFill>
            <a:srgbClr val="2094D2"/>
          </a:solidFill>
        </p:spPr>
        <p:txBody>
          <a:bodyP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buNone/>
            </a:pPr>
            <a:r>
              <a:rPr lang="en-IE" sz="1800" b="1" dirty="0">
                <a:solidFill>
                  <a:schemeClr val="bg1"/>
                </a:solidFill>
                <a:ea typeface="Open Sans" panose="020B0606030504020204" pitchFamily="34" charset="0"/>
              </a:rPr>
              <a:t>AGRICULTURE</a:t>
            </a:r>
          </a:p>
        </p:txBody>
      </p:sp>
    </p:spTree>
    <p:extLst>
      <p:ext uri="{BB962C8B-B14F-4D97-AF65-F5344CB8AC3E}">
        <p14:creationId xmlns:p14="http://schemas.microsoft.com/office/powerpoint/2010/main" val="40067432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1482061" y="450972"/>
            <a:ext cx="9227869" cy="804265"/>
          </a:xfrm>
        </p:spPr>
        <p:txBody>
          <a:bodyPr/>
          <a:lstStyle/>
          <a:p>
            <a:pPr algn="ctr"/>
            <a:r>
              <a:rPr lang="en-US" dirty="0"/>
              <a:t>ALIGNMENT WITH SUSTAINABLE DEVELOPMENT GOALS &amp; ENTRECOMP</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41268" y="1990388"/>
            <a:ext cx="10830296" cy="4439577"/>
          </a:xfrm>
        </p:spPr>
        <p:txBody>
          <a:bodyPr/>
          <a:lstStyle/>
          <a:p>
            <a:pPr algn="just"/>
            <a:r>
              <a:rPr lang="en-GB" sz="2400" b="1" dirty="0">
                <a:solidFill>
                  <a:srgbClr val="0F486D"/>
                </a:solidFill>
                <a:hlinkClick r:id="rId2">
                  <a:extLst>
                    <a:ext uri="{A12FA001-AC4F-418D-AE19-62706E023703}">
                      <ahyp:hlinkClr xmlns:ahyp="http://schemas.microsoft.com/office/drawing/2018/hyperlinkcolor" val="tx"/>
                    </a:ext>
                  </a:extLst>
                </a:hlinkClick>
              </a:rPr>
              <a:t>SDG 7: Affordable and Clean Energy</a:t>
            </a:r>
            <a:r>
              <a:rPr lang="en-GB" sz="2400" b="1" dirty="0"/>
              <a:t>: </a:t>
            </a:r>
            <a:r>
              <a:rPr lang="en-GB" sz="2400" dirty="0"/>
              <a:t>Clean technologies contribute to achieving universal access to affordable, reliable, and modern energy services.</a:t>
            </a:r>
          </a:p>
          <a:p>
            <a:pPr algn="just"/>
            <a:endParaRPr lang="en-GB" sz="1600" dirty="0"/>
          </a:p>
          <a:p>
            <a:pPr algn="just"/>
            <a:r>
              <a:rPr lang="en-GB" sz="2400" b="1" dirty="0">
                <a:solidFill>
                  <a:srgbClr val="0F486D"/>
                </a:solidFill>
                <a:hlinkClick r:id="rId3">
                  <a:extLst>
                    <a:ext uri="{A12FA001-AC4F-418D-AE19-62706E023703}">
                      <ahyp:hlinkClr xmlns:ahyp="http://schemas.microsoft.com/office/drawing/2018/hyperlinkcolor" val="tx"/>
                    </a:ext>
                  </a:extLst>
                </a:hlinkClick>
              </a:rPr>
              <a:t>SDG 13: Climate Action</a:t>
            </a:r>
            <a:r>
              <a:rPr lang="en-GB" sz="2400" b="1" dirty="0"/>
              <a:t>: </a:t>
            </a:r>
            <a:r>
              <a:rPr lang="en-GB" sz="2400" dirty="0"/>
              <a:t>Clean-tech solutions play a role in combating climate change and its impacts through reduced greenhouse gas emissions and enhanced resilience.</a:t>
            </a:r>
          </a:p>
          <a:p>
            <a:pPr algn="just"/>
            <a:endParaRPr lang="en-GB" sz="1600" dirty="0"/>
          </a:p>
          <a:p>
            <a:pPr algn="just"/>
            <a:r>
              <a:rPr lang="en-GB" sz="2400" b="1" dirty="0">
                <a:solidFill>
                  <a:srgbClr val="0F486D"/>
                </a:solidFill>
                <a:hlinkClick r:id="rId4">
                  <a:extLst>
                    <a:ext uri="{A12FA001-AC4F-418D-AE19-62706E023703}">
                      <ahyp:hlinkClr xmlns:ahyp="http://schemas.microsoft.com/office/drawing/2018/hyperlinkcolor" val="tx"/>
                    </a:ext>
                  </a:extLst>
                </a:hlinkClick>
              </a:rPr>
              <a:t>EntreComp Key Competences: Creativity (1.2): </a:t>
            </a:r>
            <a:r>
              <a:rPr lang="en-GB" sz="2400" dirty="0"/>
              <a:t>Embrace creative thinking and innovative solutions in exploring clean-tech options. Encourage collaboration and brainstorming to generate purposeful ideas.</a:t>
            </a:r>
          </a:p>
          <a:p>
            <a:pPr algn="just"/>
            <a:endParaRPr lang="en-GB" sz="1600" dirty="0"/>
          </a:p>
          <a:p>
            <a:pPr algn="just"/>
            <a:r>
              <a:rPr lang="en-GB" sz="2400" b="1" dirty="0">
                <a:solidFill>
                  <a:srgbClr val="0F486D"/>
                </a:solidFill>
                <a:hlinkClick r:id="rId4">
                  <a:extLst>
                    <a:ext uri="{A12FA001-AC4F-418D-AE19-62706E023703}">
                      <ahyp:hlinkClr xmlns:ahyp="http://schemas.microsoft.com/office/drawing/2018/hyperlinkcolor" val="tx"/>
                    </a:ext>
                  </a:extLst>
                </a:hlinkClick>
              </a:rPr>
              <a:t>Ethical and Sustainable Thinking (1.5): </a:t>
            </a:r>
            <a:r>
              <a:rPr lang="en-GB" sz="2400" dirty="0"/>
              <a:t>Evaluate the environmental and social consequences of clean-tech solutions. Promote sustainable management practices and corporate social responsibility (CSR).</a:t>
            </a:r>
          </a:p>
        </p:txBody>
      </p:sp>
      <p:pic>
        <p:nvPicPr>
          <p:cNvPr id="4" name="Picture 2">
            <a:extLst>
              <a:ext uri="{FF2B5EF4-FFF2-40B4-BE49-F238E27FC236}">
                <a16:creationId xmlns:a16="http://schemas.microsoft.com/office/drawing/2014/main" id="{CE07405F-1FBB-FB01-4E35-829F47D50DF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69421" y="38663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E4909D8-7B30-4135-BCCD-3A616E8C9364}"/>
              </a:ext>
            </a:extLst>
          </p:cNvPr>
          <p:cNvPicPr>
            <a:picLocks noChangeAspect="1"/>
          </p:cNvPicPr>
          <p:nvPr/>
        </p:nvPicPr>
        <p:blipFill>
          <a:blip r:embed="rId6"/>
          <a:stretch>
            <a:fillRect/>
          </a:stretch>
        </p:blipFill>
        <p:spPr>
          <a:xfrm>
            <a:off x="9926498" y="444797"/>
            <a:ext cx="2149845" cy="1195578"/>
          </a:xfrm>
          <a:prstGeom prst="rect">
            <a:avLst/>
          </a:prstGeom>
        </p:spPr>
      </p:pic>
    </p:spTree>
    <p:extLst>
      <p:ext uri="{BB962C8B-B14F-4D97-AF65-F5344CB8AC3E}">
        <p14:creationId xmlns:p14="http://schemas.microsoft.com/office/powerpoint/2010/main" val="25755894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Two cute robots">
            <a:extLst>
              <a:ext uri="{FF2B5EF4-FFF2-40B4-BE49-F238E27FC236}">
                <a16:creationId xmlns:a16="http://schemas.microsoft.com/office/drawing/2014/main" id="{BAAFEE42-256E-80AE-96F5-585AC2D673AF}"/>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6296" r="22740"/>
          <a:stretch/>
        </p:blipFill>
        <p:spPr>
          <a:xfrm>
            <a:off x="0" y="0"/>
            <a:ext cx="4994275" cy="6858000"/>
          </a:xfrm>
        </p:spPr>
      </p:pic>
      <p:sp>
        <p:nvSpPr>
          <p:cNvPr id="3" name="Text Placeholder 2">
            <a:extLst>
              <a:ext uri="{FF2B5EF4-FFF2-40B4-BE49-F238E27FC236}">
                <a16:creationId xmlns:a16="http://schemas.microsoft.com/office/drawing/2014/main" id="{9067A9E3-45DE-AE6F-0A9D-46BD6115DFBD}"/>
              </a:ext>
            </a:extLst>
          </p:cNvPr>
          <p:cNvSpPr>
            <a:spLocks noGrp="1"/>
          </p:cNvSpPr>
          <p:nvPr>
            <p:ph type="body" sz="quarter" idx="30"/>
          </p:nvPr>
        </p:nvSpPr>
        <p:spPr>
          <a:xfrm>
            <a:off x="4378416" y="230541"/>
            <a:ext cx="6776598" cy="842867"/>
          </a:xfrm>
        </p:spPr>
        <p:txBody>
          <a:bodyPr/>
          <a:lstStyle/>
          <a:p>
            <a:r>
              <a:rPr lang="en-IE" dirty="0"/>
              <a:t>SUGGESTED PRACTICAL EXERCISE </a:t>
            </a:r>
          </a:p>
        </p:txBody>
      </p:sp>
      <p:sp>
        <p:nvSpPr>
          <p:cNvPr id="4" name="Text Placeholder 3">
            <a:extLst>
              <a:ext uri="{FF2B5EF4-FFF2-40B4-BE49-F238E27FC236}">
                <a16:creationId xmlns:a16="http://schemas.microsoft.com/office/drawing/2014/main" id="{1D176735-974C-0C4E-9553-28F7A7BC99D7}"/>
              </a:ext>
            </a:extLst>
          </p:cNvPr>
          <p:cNvSpPr>
            <a:spLocks noGrp="1"/>
          </p:cNvSpPr>
          <p:nvPr>
            <p:ph type="body" sz="quarter" idx="48"/>
          </p:nvPr>
        </p:nvSpPr>
        <p:spPr>
          <a:xfrm>
            <a:off x="5343786" y="1282437"/>
            <a:ext cx="6229089" cy="5135147"/>
          </a:xfrm>
          <a:solidFill>
            <a:schemeClr val="bg1"/>
          </a:solidFill>
        </p:spPr>
        <p:txBody>
          <a:bodyPr/>
          <a:lstStyle/>
          <a:p>
            <a:pPr algn="just"/>
            <a:r>
              <a:rPr lang="en-GB" sz="2000" b="1" dirty="0"/>
              <a:t>Workshop: Designing a Clean-Tech Solution</a:t>
            </a:r>
          </a:p>
          <a:p>
            <a:pPr algn="just"/>
            <a:endParaRPr lang="en-GB" sz="2000" b="1" dirty="0"/>
          </a:p>
          <a:p>
            <a:pPr algn="just"/>
            <a:r>
              <a:rPr lang="en-GB" sz="2000" b="1" dirty="0"/>
              <a:t>Objective:</a:t>
            </a:r>
            <a:r>
              <a:rPr lang="en-GB" sz="2000" dirty="0"/>
              <a:t> Promote creativity and innovation in proposing new clean-tech solutions.</a:t>
            </a:r>
          </a:p>
          <a:p>
            <a:pPr algn="just"/>
            <a:endParaRPr lang="en-GB" sz="2000" dirty="0"/>
          </a:p>
          <a:p>
            <a:pPr algn="just"/>
            <a:r>
              <a:rPr lang="en-GB" sz="2000" b="1" dirty="0"/>
              <a:t>Activity:</a:t>
            </a:r>
            <a:r>
              <a:rPr lang="en-GB" sz="2000" dirty="0"/>
              <a:t> Learners will:</a:t>
            </a:r>
          </a:p>
          <a:p>
            <a:pPr marL="285750" indent="-285750" algn="just">
              <a:buFont typeface="Arial" panose="020B0604020202020204" pitchFamily="34" charset="0"/>
              <a:buChar char="•"/>
            </a:pPr>
            <a:r>
              <a:rPr lang="en-GB" sz="2000" dirty="0"/>
              <a:t>Form teams to brainstorm and design a novel clean-tech product, service, or process.</a:t>
            </a:r>
          </a:p>
          <a:p>
            <a:pPr marL="171450" indent="-171450" algn="just">
              <a:buFont typeface="Arial" panose="020B0604020202020204" pitchFamily="34" charset="0"/>
              <a:buChar char="•"/>
            </a:pPr>
            <a:endParaRPr lang="en-GB" sz="900" dirty="0"/>
          </a:p>
          <a:p>
            <a:pPr marL="285750" indent="-285750" algn="just">
              <a:buFont typeface="Arial" panose="020B0604020202020204" pitchFamily="34" charset="0"/>
              <a:buChar char="•"/>
            </a:pPr>
            <a:r>
              <a:rPr lang="en-GB" sz="2000" dirty="0"/>
              <a:t>Receive a problem statement related to environmental sustainability (e.g., reducing plastic waste, improving energy efficiency in transportation).</a:t>
            </a:r>
          </a:p>
          <a:p>
            <a:pPr marL="171450" indent="-171450" algn="just">
              <a:buFont typeface="Arial" panose="020B0604020202020204" pitchFamily="34" charset="0"/>
              <a:buChar char="•"/>
            </a:pPr>
            <a:endParaRPr lang="en-GB" sz="900" dirty="0"/>
          </a:p>
          <a:p>
            <a:pPr marL="285750" indent="-285750" algn="just">
              <a:buFont typeface="Arial" panose="020B0604020202020204" pitchFamily="34" charset="0"/>
              <a:buChar char="•"/>
            </a:pPr>
            <a:r>
              <a:rPr lang="en-GB" sz="2000" dirty="0"/>
              <a:t>Ideate, sketch prototypes, and outline technical specifications, operational benefits, and potential market impact.</a:t>
            </a:r>
          </a:p>
          <a:p>
            <a:pPr marL="171450" indent="-171450" algn="just">
              <a:buFont typeface="Arial" panose="020B0604020202020204" pitchFamily="34" charset="0"/>
              <a:buChar char="•"/>
            </a:pPr>
            <a:endParaRPr lang="en-GB" sz="900" dirty="0"/>
          </a:p>
          <a:p>
            <a:pPr marL="285750" indent="-285750" algn="just">
              <a:buFont typeface="Arial" panose="020B0604020202020204" pitchFamily="34" charset="0"/>
              <a:buChar char="•"/>
            </a:pPr>
            <a:r>
              <a:rPr lang="en-GB" sz="2000" dirty="0"/>
              <a:t>Present their innovation, emphasising environmental benefits and feasibility.</a:t>
            </a:r>
          </a:p>
          <a:p>
            <a:pPr algn="just"/>
            <a:endParaRPr lang="en-IE" sz="2000" dirty="0"/>
          </a:p>
        </p:txBody>
      </p:sp>
    </p:spTree>
    <p:extLst>
      <p:ext uri="{BB962C8B-B14F-4D97-AF65-F5344CB8AC3E}">
        <p14:creationId xmlns:p14="http://schemas.microsoft.com/office/powerpoint/2010/main" val="887671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One glowing light bulb in sea of unlit bulbs">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US" b="1" dirty="0"/>
              <a:t>INNOVATION AND ADAPTABILITY - AGILE METHODOLOGIES</a:t>
            </a:r>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02</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9285544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2F5FE55-79E7-5C8A-4FB1-1278C613ACA3}"/>
              </a:ext>
            </a:extLst>
          </p:cNvPr>
          <p:cNvPicPr>
            <a:picLocks noGrp="1" noChangeAspect="1"/>
          </p:cNvPicPr>
          <p:nvPr>
            <p:ph type="pic" sz="quarter" idx="21"/>
          </p:nvPr>
        </p:nvPicPr>
        <p:blipFill rotWithShape="1">
          <a:blip r:embed="rId2"/>
          <a:srcRect l="6839" r="28349"/>
          <a:stretch/>
        </p:blipFill>
        <p:spPr>
          <a:xfrm>
            <a:off x="884606" y="0"/>
            <a:ext cx="4993772" cy="6858000"/>
          </a:xfrm>
        </p:spPr>
      </p:pic>
      <p:sp>
        <p:nvSpPr>
          <p:cNvPr id="3" name="Text Placeholder 2">
            <a:extLst>
              <a:ext uri="{FF2B5EF4-FFF2-40B4-BE49-F238E27FC236}">
                <a16:creationId xmlns:a16="http://schemas.microsoft.com/office/drawing/2014/main" id="{B99DF8E9-ACDE-6102-CD4C-07F3ACB9D0BB}"/>
              </a:ext>
            </a:extLst>
          </p:cNvPr>
          <p:cNvSpPr>
            <a:spLocks noGrp="1"/>
          </p:cNvSpPr>
          <p:nvPr>
            <p:ph type="body" sz="quarter" idx="30"/>
          </p:nvPr>
        </p:nvSpPr>
        <p:spPr>
          <a:xfrm>
            <a:off x="4890795" y="394849"/>
            <a:ext cx="6776598" cy="842867"/>
          </a:xfrm>
        </p:spPr>
        <p:txBody>
          <a:bodyPr/>
          <a:lstStyle/>
          <a:p>
            <a:r>
              <a:rPr lang="en-IE" dirty="0"/>
              <a:t>Further Resources</a:t>
            </a:r>
          </a:p>
        </p:txBody>
      </p:sp>
      <p:sp>
        <p:nvSpPr>
          <p:cNvPr id="4" name="Text Placeholder 3">
            <a:extLst>
              <a:ext uri="{FF2B5EF4-FFF2-40B4-BE49-F238E27FC236}">
                <a16:creationId xmlns:a16="http://schemas.microsoft.com/office/drawing/2014/main" id="{B87BD777-1E8A-350E-7907-F85EEA9EE7D2}"/>
              </a:ext>
            </a:extLst>
          </p:cNvPr>
          <p:cNvSpPr>
            <a:spLocks noGrp="1"/>
          </p:cNvSpPr>
          <p:nvPr>
            <p:ph type="body" sz="quarter" idx="48"/>
          </p:nvPr>
        </p:nvSpPr>
        <p:spPr>
          <a:xfrm>
            <a:off x="6459275" y="1632565"/>
            <a:ext cx="4939670" cy="4333822"/>
          </a:xfrm>
        </p:spPr>
        <p:txBody>
          <a:bodyPr/>
          <a:lstStyle/>
          <a:p>
            <a:pPr algn="l"/>
            <a:r>
              <a:rPr lang="en-GB" sz="2400" b="1" dirty="0">
                <a:hlinkClick r:id="rId3"/>
              </a:rPr>
              <a:t>Factors Affecting the Development of Clean-tech Start-ups: A Literature Review</a:t>
            </a:r>
            <a:endParaRPr lang="en-GB" sz="2400" b="1" dirty="0"/>
          </a:p>
          <a:p>
            <a:pPr algn="l"/>
            <a:endParaRPr lang="en-GB" sz="2400" dirty="0">
              <a:solidFill>
                <a:srgbClr val="1F1F1F"/>
              </a:solidFill>
              <a:latin typeface="ElsevierGulliver"/>
            </a:endParaRPr>
          </a:p>
          <a:p>
            <a:pPr algn="l"/>
            <a:r>
              <a:rPr lang="en-GB" sz="2400" b="1" dirty="0">
                <a:hlinkClick r:id="rId4"/>
              </a:rPr>
              <a:t>Capitalising on clean tech: Supporting a just energy transition </a:t>
            </a:r>
            <a:endParaRPr lang="en-GB" sz="2400" b="1" dirty="0"/>
          </a:p>
          <a:p>
            <a:pPr algn="l"/>
            <a:endParaRPr lang="en-GB" sz="2400" dirty="0"/>
          </a:p>
          <a:p>
            <a:r>
              <a:rPr lang="en-GB" sz="2400" b="1" dirty="0">
                <a:hlinkClick r:id="rId5"/>
              </a:rPr>
              <a:t>Exploring green technologies: </a:t>
            </a:r>
            <a:r>
              <a:rPr lang="en-GB" sz="2400" dirty="0">
                <a:hlinkClick r:id="rId5"/>
              </a:rPr>
              <a:t>Innovations, opportunities, and real-world challenges</a:t>
            </a:r>
            <a:r>
              <a:rPr lang="en-GB" sz="2400" dirty="0"/>
              <a:t>.</a:t>
            </a:r>
            <a:endParaRPr lang="en-GB" dirty="0"/>
          </a:p>
        </p:txBody>
      </p:sp>
    </p:spTree>
    <p:extLst>
      <p:ext uri="{BB962C8B-B14F-4D97-AF65-F5344CB8AC3E}">
        <p14:creationId xmlns:p14="http://schemas.microsoft.com/office/powerpoint/2010/main" val="3142665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US" b="1" dirty="0"/>
              <a:t>FRUGAL INNOVATIONS</a:t>
            </a:r>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07</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9597061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5224614" y="30921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72</a:t>
            </a:fld>
            <a:endParaRPr lang="en-US" sz="1291" dirty="0"/>
          </a:p>
        </p:txBody>
      </p:sp>
      <p:pic>
        <p:nvPicPr>
          <p:cNvPr id="9" name="Picture Placeholder 8">
            <a:extLst>
              <a:ext uri="{FF2B5EF4-FFF2-40B4-BE49-F238E27FC236}">
                <a16:creationId xmlns:a16="http://schemas.microsoft.com/office/drawing/2014/main" id="{DCEEE026-2768-E834-A29D-A0F708F9FB14}"/>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a:stretch/>
        </p:blipFill>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6" y="336367"/>
            <a:ext cx="3766067" cy="776323"/>
          </a:xfrm>
        </p:spPr>
        <p:txBody>
          <a:bodyPr/>
          <a:lstStyle/>
          <a:p>
            <a:r>
              <a:rPr lang="en-GB" dirty="0"/>
              <a:t>INTRODUCTION</a:t>
            </a:r>
            <a:endParaRPr lang="en-US"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13624" y="1599591"/>
            <a:ext cx="5160961" cy="4271810"/>
          </a:xfrm>
        </p:spPr>
        <p:txBody>
          <a:bodyPr/>
          <a:lstStyle/>
          <a:p>
            <a:pPr algn="just"/>
            <a:r>
              <a:rPr lang="en-GB" sz="2000" dirty="0"/>
              <a:t>Frugal innovations refer to cost-effective, resource-efficient solutions designed to increase value while reducing resource use. </a:t>
            </a:r>
          </a:p>
          <a:p>
            <a:pPr algn="just"/>
            <a:endParaRPr lang="en-GB" sz="2000" dirty="0"/>
          </a:p>
          <a:p>
            <a:pPr algn="just"/>
            <a:r>
              <a:rPr lang="en-GB" sz="2000" dirty="0"/>
              <a:t>These innovations are particularly relevant in contexts where resources are scarce, making them highly applicable in both developing economies and sustainable business practices. </a:t>
            </a:r>
          </a:p>
          <a:p>
            <a:pPr algn="just"/>
            <a:endParaRPr lang="en-GB" sz="2000" dirty="0"/>
          </a:p>
          <a:p>
            <a:pPr algn="just"/>
            <a:r>
              <a:rPr lang="en-GB" sz="2000" dirty="0"/>
              <a:t>By focusing on simplicity, affordability, and sustainability, frugal innovations can help businesses achieve growth, address socio-economic challenges, and contribute to the United Nations' Sustainable Development Goals (SDGs).</a:t>
            </a:r>
          </a:p>
        </p:txBody>
      </p:sp>
    </p:spTree>
    <p:extLst>
      <p:ext uri="{BB962C8B-B14F-4D97-AF65-F5344CB8AC3E}">
        <p14:creationId xmlns:p14="http://schemas.microsoft.com/office/powerpoint/2010/main" val="38798727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180CBB-1AE3-B9B5-5BE9-8ACA807E3CAB}"/>
              </a:ext>
            </a:extLst>
          </p:cNvPr>
          <p:cNvSpPr>
            <a:spLocks noGrp="1"/>
          </p:cNvSpPr>
          <p:nvPr>
            <p:ph type="body" sz="quarter" idx="30"/>
          </p:nvPr>
        </p:nvSpPr>
        <p:spPr/>
        <p:txBody>
          <a:bodyPr/>
          <a:lstStyle/>
          <a:p>
            <a:r>
              <a:rPr lang="en-IE" dirty="0"/>
              <a:t>PRINCIPLES OF FRUGAL INNOVATIONS</a:t>
            </a:r>
          </a:p>
        </p:txBody>
      </p:sp>
      <p:sp>
        <p:nvSpPr>
          <p:cNvPr id="3" name="Text Placeholder 2">
            <a:extLst>
              <a:ext uri="{FF2B5EF4-FFF2-40B4-BE49-F238E27FC236}">
                <a16:creationId xmlns:a16="http://schemas.microsoft.com/office/drawing/2014/main" id="{FB3F0A68-ED83-2BCE-4835-F603EE56477D}"/>
              </a:ext>
            </a:extLst>
          </p:cNvPr>
          <p:cNvSpPr>
            <a:spLocks noGrp="1"/>
          </p:cNvSpPr>
          <p:nvPr>
            <p:ph type="body" sz="quarter" idx="48"/>
          </p:nvPr>
        </p:nvSpPr>
        <p:spPr/>
        <p:txBody>
          <a:bodyPr/>
          <a:lstStyle/>
          <a:p>
            <a:pPr algn="just"/>
            <a:r>
              <a:rPr lang="en-GB" dirty="0"/>
              <a:t>Frugal innovations focus on creating practical, cost-effective solutions using minimal resources. They are designed to be affordable, simple, and efficient, making them accessible to a wider audience, especially in resource-constrained environments. </a:t>
            </a:r>
          </a:p>
          <a:p>
            <a:pPr algn="just"/>
            <a:endParaRPr lang="en-GB" dirty="0"/>
          </a:p>
          <a:p>
            <a:pPr algn="just"/>
            <a:r>
              <a:rPr lang="en-GB" dirty="0"/>
              <a:t>By adhering to the principles of affordability, simplicity, resource efficiency, scalability, and sustainability, frugal innovations help businesses address challenges and promote sustainable development. Understanding these principles is essential for developing solutions that are both impactful and sustainable.</a:t>
            </a:r>
            <a:endParaRPr lang="en-IE" dirty="0"/>
          </a:p>
        </p:txBody>
      </p:sp>
      <p:grpSp>
        <p:nvGrpSpPr>
          <p:cNvPr id="4" name="Group 3">
            <a:extLst>
              <a:ext uri="{FF2B5EF4-FFF2-40B4-BE49-F238E27FC236}">
                <a16:creationId xmlns:a16="http://schemas.microsoft.com/office/drawing/2014/main" id="{20AD9A5D-FE72-882F-8F5C-199C89CFD535}"/>
              </a:ext>
            </a:extLst>
          </p:cNvPr>
          <p:cNvGrpSpPr/>
          <p:nvPr/>
        </p:nvGrpSpPr>
        <p:grpSpPr>
          <a:xfrm>
            <a:off x="9810314" y="702764"/>
            <a:ext cx="1094485" cy="1094485"/>
            <a:chOff x="3907180" y="2351193"/>
            <a:chExt cx="889771" cy="889771"/>
          </a:xfrm>
          <a:solidFill>
            <a:srgbClr val="0F486D"/>
          </a:solidFill>
        </p:grpSpPr>
        <p:sp>
          <p:nvSpPr>
            <p:cNvPr id="5" name="Freeform 322">
              <a:extLst>
                <a:ext uri="{FF2B5EF4-FFF2-40B4-BE49-F238E27FC236}">
                  <a16:creationId xmlns:a16="http://schemas.microsoft.com/office/drawing/2014/main" id="{1F52FD9E-E5D3-49BC-2294-B2E60216E02F}"/>
                </a:ext>
              </a:extLst>
            </p:cNvPr>
            <p:cNvSpPr/>
            <p:nvPr/>
          </p:nvSpPr>
          <p:spPr>
            <a:xfrm>
              <a:off x="4263992" y="2615866"/>
              <a:ext cx="177051" cy="177051"/>
            </a:xfrm>
            <a:custGeom>
              <a:avLst/>
              <a:gdLst>
                <a:gd name="connsiteX0" fmla="*/ 177051 w 177051"/>
                <a:gd name="connsiteY0" fmla="*/ 93043 h 177051"/>
                <a:gd name="connsiteX1" fmla="*/ 161694 w 177051"/>
                <a:gd name="connsiteY1" fmla="*/ 100269 h 177051"/>
                <a:gd name="connsiteX2" fmla="*/ 154468 w 177051"/>
                <a:gd name="connsiteY2" fmla="*/ 109302 h 177051"/>
                <a:gd name="connsiteX3" fmla="*/ 149951 w 177051"/>
                <a:gd name="connsiteY3" fmla="*/ 120142 h 177051"/>
                <a:gd name="connsiteX4" fmla="*/ 149048 w 177051"/>
                <a:gd name="connsiteY4" fmla="*/ 131885 h 177051"/>
                <a:gd name="connsiteX5" fmla="*/ 154468 w 177051"/>
                <a:gd name="connsiteY5" fmla="*/ 148145 h 177051"/>
                <a:gd name="connsiteX6" fmla="*/ 148145 w 177051"/>
                <a:gd name="connsiteY6" fmla="*/ 154468 h 177051"/>
                <a:gd name="connsiteX7" fmla="*/ 131885 w 177051"/>
                <a:gd name="connsiteY7" fmla="*/ 149048 h 177051"/>
                <a:gd name="connsiteX8" fmla="*/ 120142 w 177051"/>
                <a:gd name="connsiteY8" fmla="*/ 149952 h 177051"/>
                <a:gd name="connsiteX9" fmla="*/ 109302 w 177051"/>
                <a:gd name="connsiteY9" fmla="*/ 154468 h 177051"/>
                <a:gd name="connsiteX10" fmla="*/ 100269 w 177051"/>
                <a:gd name="connsiteY10" fmla="*/ 161695 h 177051"/>
                <a:gd name="connsiteX11" fmla="*/ 93042 w 177051"/>
                <a:gd name="connsiteY11" fmla="*/ 177051 h 177051"/>
                <a:gd name="connsiteX12" fmla="*/ 84009 w 177051"/>
                <a:gd name="connsiteY12" fmla="*/ 177051 h 177051"/>
                <a:gd name="connsiteX13" fmla="*/ 76782 w 177051"/>
                <a:gd name="connsiteY13" fmla="*/ 161695 h 177051"/>
                <a:gd name="connsiteX14" fmla="*/ 67749 w 177051"/>
                <a:gd name="connsiteY14" fmla="*/ 154468 h 177051"/>
                <a:gd name="connsiteX15" fmla="*/ 56909 w 177051"/>
                <a:gd name="connsiteY15" fmla="*/ 149952 h 177051"/>
                <a:gd name="connsiteX16" fmla="*/ 45166 w 177051"/>
                <a:gd name="connsiteY16" fmla="*/ 149048 h 177051"/>
                <a:gd name="connsiteX17" fmla="*/ 28906 w 177051"/>
                <a:gd name="connsiteY17" fmla="*/ 154468 h 177051"/>
                <a:gd name="connsiteX18" fmla="*/ 22583 w 177051"/>
                <a:gd name="connsiteY18" fmla="*/ 148145 h 177051"/>
                <a:gd name="connsiteX19" fmla="*/ 28003 w 177051"/>
                <a:gd name="connsiteY19" fmla="*/ 131885 h 177051"/>
                <a:gd name="connsiteX20" fmla="*/ 27100 w 177051"/>
                <a:gd name="connsiteY20" fmla="*/ 120142 h 177051"/>
                <a:gd name="connsiteX21" fmla="*/ 22583 w 177051"/>
                <a:gd name="connsiteY21" fmla="*/ 109302 h 177051"/>
                <a:gd name="connsiteX22" fmla="*/ 15356 w 177051"/>
                <a:gd name="connsiteY22" fmla="*/ 100269 h 177051"/>
                <a:gd name="connsiteX23" fmla="*/ 0 w 177051"/>
                <a:gd name="connsiteY23" fmla="*/ 93043 h 177051"/>
                <a:gd name="connsiteX24" fmla="*/ 0 w 177051"/>
                <a:gd name="connsiteY24" fmla="*/ 84009 h 177051"/>
                <a:gd name="connsiteX25" fmla="*/ 15356 w 177051"/>
                <a:gd name="connsiteY25" fmla="*/ 76782 h 177051"/>
                <a:gd name="connsiteX26" fmla="*/ 22583 w 177051"/>
                <a:gd name="connsiteY26" fmla="*/ 67749 h 177051"/>
                <a:gd name="connsiteX27" fmla="*/ 27100 w 177051"/>
                <a:gd name="connsiteY27" fmla="*/ 56910 h 177051"/>
                <a:gd name="connsiteX28" fmla="*/ 28003 w 177051"/>
                <a:gd name="connsiteY28" fmla="*/ 45166 h 177051"/>
                <a:gd name="connsiteX29" fmla="*/ 22583 w 177051"/>
                <a:gd name="connsiteY29" fmla="*/ 28906 h 177051"/>
                <a:gd name="connsiteX30" fmla="*/ 28906 w 177051"/>
                <a:gd name="connsiteY30" fmla="*/ 22583 h 177051"/>
                <a:gd name="connsiteX31" fmla="*/ 45166 w 177051"/>
                <a:gd name="connsiteY31" fmla="*/ 28003 h 177051"/>
                <a:gd name="connsiteX32" fmla="*/ 56909 w 177051"/>
                <a:gd name="connsiteY32" fmla="*/ 27100 h 177051"/>
                <a:gd name="connsiteX33" fmla="*/ 67749 w 177051"/>
                <a:gd name="connsiteY33" fmla="*/ 22583 h 177051"/>
                <a:gd name="connsiteX34" fmla="*/ 76782 w 177051"/>
                <a:gd name="connsiteY34" fmla="*/ 15357 h 177051"/>
                <a:gd name="connsiteX35" fmla="*/ 84009 w 177051"/>
                <a:gd name="connsiteY35" fmla="*/ 0 h 177051"/>
                <a:gd name="connsiteX36" fmla="*/ 93042 w 177051"/>
                <a:gd name="connsiteY36" fmla="*/ 0 h 177051"/>
                <a:gd name="connsiteX37" fmla="*/ 100269 w 177051"/>
                <a:gd name="connsiteY37" fmla="*/ 15357 h 177051"/>
                <a:gd name="connsiteX38" fmla="*/ 109302 w 177051"/>
                <a:gd name="connsiteY38" fmla="*/ 22583 h 177051"/>
                <a:gd name="connsiteX39" fmla="*/ 120142 w 177051"/>
                <a:gd name="connsiteY39" fmla="*/ 27100 h 177051"/>
                <a:gd name="connsiteX40" fmla="*/ 131885 w 177051"/>
                <a:gd name="connsiteY40" fmla="*/ 28003 h 177051"/>
                <a:gd name="connsiteX41" fmla="*/ 148145 w 177051"/>
                <a:gd name="connsiteY41" fmla="*/ 22583 h 177051"/>
                <a:gd name="connsiteX42" fmla="*/ 154468 w 177051"/>
                <a:gd name="connsiteY42" fmla="*/ 28906 h 177051"/>
                <a:gd name="connsiteX43" fmla="*/ 149048 w 177051"/>
                <a:gd name="connsiteY43" fmla="*/ 45166 h 177051"/>
                <a:gd name="connsiteX44" fmla="*/ 149951 w 177051"/>
                <a:gd name="connsiteY44" fmla="*/ 56910 h 177051"/>
                <a:gd name="connsiteX45" fmla="*/ 154468 w 177051"/>
                <a:gd name="connsiteY45" fmla="*/ 67749 h 177051"/>
                <a:gd name="connsiteX46" fmla="*/ 161694 w 177051"/>
                <a:gd name="connsiteY46" fmla="*/ 76782 h 177051"/>
                <a:gd name="connsiteX47" fmla="*/ 177051 w 177051"/>
                <a:gd name="connsiteY47" fmla="*/ 84009 h 177051"/>
                <a:gd name="connsiteX48" fmla="*/ 177051 w 177051"/>
                <a:gd name="connsiteY48" fmla="*/ 93043 h 177051"/>
                <a:gd name="connsiteX49" fmla="*/ 177051 w 177051"/>
                <a:gd name="connsiteY49" fmla="*/ 93043 h 1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7051" h="177051">
                  <a:moveTo>
                    <a:pt x="177051" y="93043"/>
                  </a:moveTo>
                  <a:lnTo>
                    <a:pt x="161694" y="100269"/>
                  </a:lnTo>
                  <a:cubicBezTo>
                    <a:pt x="158081" y="102076"/>
                    <a:pt x="155371" y="105689"/>
                    <a:pt x="154468" y="109302"/>
                  </a:cubicBezTo>
                  <a:cubicBezTo>
                    <a:pt x="153565" y="112915"/>
                    <a:pt x="151758" y="116529"/>
                    <a:pt x="149951" y="120142"/>
                  </a:cubicBezTo>
                  <a:cubicBezTo>
                    <a:pt x="148145" y="123755"/>
                    <a:pt x="148145" y="127369"/>
                    <a:pt x="149048" y="131885"/>
                  </a:cubicBezTo>
                  <a:lnTo>
                    <a:pt x="154468" y="148145"/>
                  </a:lnTo>
                  <a:cubicBezTo>
                    <a:pt x="152661" y="149952"/>
                    <a:pt x="149951" y="152662"/>
                    <a:pt x="148145" y="154468"/>
                  </a:cubicBezTo>
                  <a:lnTo>
                    <a:pt x="131885" y="149048"/>
                  </a:lnTo>
                  <a:cubicBezTo>
                    <a:pt x="128272" y="148145"/>
                    <a:pt x="123755" y="148145"/>
                    <a:pt x="120142" y="149952"/>
                  </a:cubicBezTo>
                  <a:cubicBezTo>
                    <a:pt x="116528" y="151758"/>
                    <a:pt x="112915" y="153565"/>
                    <a:pt x="109302" y="154468"/>
                  </a:cubicBezTo>
                  <a:cubicBezTo>
                    <a:pt x="105689" y="155371"/>
                    <a:pt x="102075" y="158081"/>
                    <a:pt x="100269" y="161695"/>
                  </a:cubicBezTo>
                  <a:lnTo>
                    <a:pt x="93042" y="177051"/>
                  </a:lnTo>
                  <a:lnTo>
                    <a:pt x="84009" y="177051"/>
                  </a:lnTo>
                  <a:lnTo>
                    <a:pt x="76782" y="161695"/>
                  </a:lnTo>
                  <a:cubicBezTo>
                    <a:pt x="74976" y="158081"/>
                    <a:pt x="71362" y="155371"/>
                    <a:pt x="67749" y="154468"/>
                  </a:cubicBezTo>
                  <a:cubicBezTo>
                    <a:pt x="64136" y="153565"/>
                    <a:pt x="60523" y="151758"/>
                    <a:pt x="56909" y="149952"/>
                  </a:cubicBezTo>
                  <a:cubicBezTo>
                    <a:pt x="53296" y="148145"/>
                    <a:pt x="49683" y="148145"/>
                    <a:pt x="45166" y="149048"/>
                  </a:cubicBezTo>
                  <a:lnTo>
                    <a:pt x="28906" y="154468"/>
                  </a:lnTo>
                  <a:cubicBezTo>
                    <a:pt x="27100" y="152662"/>
                    <a:pt x="24390" y="149952"/>
                    <a:pt x="22583" y="148145"/>
                  </a:cubicBezTo>
                  <a:lnTo>
                    <a:pt x="28003" y="131885"/>
                  </a:lnTo>
                  <a:cubicBezTo>
                    <a:pt x="28906" y="128272"/>
                    <a:pt x="28906" y="123755"/>
                    <a:pt x="27100" y="120142"/>
                  </a:cubicBezTo>
                  <a:cubicBezTo>
                    <a:pt x="25293" y="116529"/>
                    <a:pt x="23486" y="112915"/>
                    <a:pt x="22583" y="109302"/>
                  </a:cubicBezTo>
                  <a:cubicBezTo>
                    <a:pt x="21680" y="105689"/>
                    <a:pt x="18970" y="102076"/>
                    <a:pt x="15356" y="100269"/>
                  </a:cubicBezTo>
                  <a:lnTo>
                    <a:pt x="0" y="93043"/>
                  </a:lnTo>
                  <a:lnTo>
                    <a:pt x="0" y="84009"/>
                  </a:lnTo>
                  <a:lnTo>
                    <a:pt x="15356" y="76782"/>
                  </a:lnTo>
                  <a:cubicBezTo>
                    <a:pt x="18970" y="74976"/>
                    <a:pt x="21680" y="71363"/>
                    <a:pt x="22583" y="67749"/>
                  </a:cubicBezTo>
                  <a:cubicBezTo>
                    <a:pt x="23486" y="64136"/>
                    <a:pt x="25293" y="60523"/>
                    <a:pt x="27100" y="56910"/>
                  </a:cubicBezTo>
                  <a:cubicBezTo>
                    <a:pt x="28906" y="53296"/>
                    <a:pt x="28906" y="49683"/>
                    <a:pt x="28003" y="45166"/>
                  </a:cubicBezTo>
                  <a:lnTo>
                    <a:pt x="22583" y="28906"/>
                  </a:lnTo>
                  <a:cubicBezTo>
                    <a:pt x="24390" y="27100"/>
                    <a:pt x="27100" y="24390"/>
                    <a:pt x="28906" y="22583"/>
                  </a:cubicBezTo>
                  <a:lnTo>
                    <a:pt x="45166" y="28003"/>
                  </a:lnTo>
                  <a:cubicBezTo>
                    <a:pt x="48779" y="28906"/>
                    <a:pt x="53296" y="28906"/>
                    <a:pt x="56909" y="27100"/>
                  </a:cubicBezTo>
                  <a:cubicBezTo>
                    <a:pt x="60523" y="25293"/>
                    <a:pt x="64136" y="23487"/>
                    <a:pt x="67749" y="22583"/>
                  </a:cubicBezTo>
                  <a:cubicBezTo>
                    <a:pt x="71362" y="21680"/>
                    <a:pt x="74976" y="18970"/>
                    <a:pt x="76782" y="15357"/>
                  </a:cubicBezTo>
                  <a:lnTo>
                    <a:pt x="84009" y="0"/>
                  </a:lnTo>
                  <a:lnTo>
                    <a:pt x="93042" y="0"/>
                  </a:lnTo>
                  <a:lnTo>
                    <a:pt x="100269" y="15357"/>
                  </a:lnTo>
                  <a:cubicBezTo>
                    <a:pt x="102075" y="18970"/>
                    <a:pt x="105689" y="21680"/>
                    <a:pt x="109302" y="22583"/>
                  </a:cubicBezTo>
                  <a:cubicBezTo>
                    <a:pt x="112915" y="23487"/>
                    <a:pt x="116528" y="25293"/>
                    <a:pt x="120142" y="27100"/>
                  </a:cubicBezTo>
                  <a:cubicBezTo>
                    <a:pt x="123755" y="28906"/>
                    <a:pt x="127368" y="28906"/>
                    <a:pt x="131885" y="28003"/>
                  </a:cubicBezTo>
                  <a:lnTo>
                    <a:pt x="148145" y="22583"/>
                  </a:lnTo>
                  <a:cubicBezTo>
                    <a:pt x="149951" y="24390"/>
                    <a:pt x="152661" y="27100"/>
                    <a:pt x="154468" y="28906"/>
                  </a:cubicBezTo>
                  <a:lnTo>
                    <a:pt x="149048" y="45166"/>
                  </a:lnTo>
                  <a:cubicBezTo>
                    <a:pt x="148145" y="48780"/>
                    <a:pt x="148145" y="53296"/>
                    <a:pt x="149951" y="56910"/>
                  </a:cubicBezTo>
                  <a:cubicBezTo>
                    <a:pt x="151758" y="60523"/>
                    <a:pt x="153565" y="64136"/>
                    <a:pt x="154468" y="67749"/>
                  </a:cubicBezTo>
                  <a:cubicBezTo>
                    <a:pt x="155371" y="71363"/>
                    <a:pt x="158081" y="74976"/>
                    <a:pt x="161694" y="76782"/>
                  </a:cubicBezTo>
                  <a:lnTo>
                    <a:pt x="177051" y="84009"/>
                  </a:lnTo>
                  <a:lnTo>
                    <a:pt x="177051" y="93043"/>
                  </a:lnTo>
                  <a:lnTo>
                    <a:pt x="177051" y="93043"/>
                  </a:lnTo>
                  <a:close/>
                </a:path>
              </a:pathLst>
            </a:custGeom>
            <a:solidFill>
              <a:srgbClr val="F99F27"/>
            </a:solidFill>
            <a:ln w="9028" cap="flat">
              <a:noFill/>
              <a:prstDash val="solid"/>
              <a:miter/>
            </a:ln>
          </p:spPr>
          <p:txBody>
            <a:bodyPr rtlCol="0" anchor="ctr"/>
            <a:lstStyle/>
            <a:p>
              <a:endParaRPr lang="en-US"/>
            </a:p>
          </p:txBody>
        </p:sp>
        <p:grpSp>
          <p:nvGrpSpPr>
            <p:cNvPr id="6" name="Graphic 2">
              <a:extLst>
                <a:ext uri="{FF2B5EF4-FFF2-40B4-BE49-F238E27FC236}">
                  <a16:creationId xmlns:a16="http://schemas.microsoft.com/office/drawing/2014/main" id="{A8B87B03-4DFD-800C-ADD0-453362CA4CE2}"/>
                </a:ext>
              </a:extLst>
            </p:cNvPr>
            <p:cNvGrpSpPr/>
            <p:nvPr/>
          </p:nvGrpSpPr>
          <p:grpSpPr>
            <a:xfrm>
              <a:off x="3907180" y="2351193"/>
              <a:ext cx="889771" cy="889771"/>
              <a:chOff x="3907180" y="2351193"/>
              <a:chExt cx="889771" cy="889771"/>
            </a:xfrm>
            <a:grpFill/>
          </p:grpSpPr>
          <p:grpSp>
            <p:nvGrpSpPr>
              <p:cNvPr id="7" name="Graphic 2">
                <a:extLst>
                  <a:ext uri="{FF2B5EF4-FFF2-40B4-BE49-F238E27FC236}">
                    <a16:creationId xmlns:a16="http://schemas.microsoft.com/office/drawing/2014/main" id="{48F64C62-4E3A-5854-6119-06979CBD3BD5}"/>
                  </a:ext>
                </a:extLst>
              </p:cNvPr>
              <p:cNvGrpSpPr/>
              <p:nvPr/>
            </p:nvGrpSpPr>
            <p:grpSpPr>
              <a:xfrm>
                <a:off x="3907180" y="2351193"/>
                <a:ext cx="889771" cy="889771"/>
                <a:chOff x="3907180" y="2351193"/>
                <a:chExt cx="889771" cy="889771"/>
              </a:xfrm>
              <a:grpFill/>
            </p:grpSpPr>
            <p:sp>
              <p:nvSpPr>
                <p:cNvPr id="9" name="Freeform 326">
                  <a:extLst>
                    <a:ext uri="{FF2B5EF4-FFF2-40B4-BE49-F238E27FC236}">
                      <a16:creationId xmlns:a16="http://schemas.microsoft.com/office/drawing/2014/main" id="{91EC0E3D-A65B-0B1A-3698-83587595DEE9}"/>
                    </a:ext>
                  </a:extLst>
                </p:cNvPr>
                <p:cNvSpPr/>
                <p:nvPr/>
              </p:nvSpPr>
              <p:spPr>
                <a:xfrm>
                  <a:off x="4263088" y="2943656"/>
                  <a:ext cx="160962" cy="294598"/>
                </a:xfrm>
                <a:custGeom>
                  <a:avLst/>
                  <a:gdLst>
                    <a:gd name="connsiteX0" fmla="*/ 130982 w 160962"/>
                    <a:gd name="connsiteY0" fmla="*/ 66059 h 294598"/>
                    <a:gd name="connsiteX1" fmla="*/ 130982 w 160962"/>
                    <a:gd name="connsiteY1" fmla="*/ 36249 h 294598"/>
                    <a:gd name="connsiteX2" fmla="*/ 94849 w 160962"/>
                    <a:gd name="connsiteY2" fmla="*/ 1923 h 294598"/>
                    <a:gd name="connsiteX3" fmla="*/ 48779 w 160962"/>
                    <a:gd name="connsiteY3" fmla="*/ 10956 h 294598"/>
                    <a:gd name="connsiteX4" fmla="*/ 29810 w 160962"/>
                    <a:gd name="connsiteY4" fmla="*/ 49799 h 294598"/>
                    <a:gd name="connsiteX5" fmla="*/ 32520 w 160962"/>
                    <a:gd name="connsiteY5" fmla="*/ 65155 h 294598"/>
                    <a:gd name="connsiteX6" fmla="*/ 0 w 160962"/>
                    <a:gd name="connsiteY6" fmla="*/ 106708 h 294598"/>
                    <a:gd name="connsiteX7" fmla="*/ 0 w 160962"/>
                    <a:gd name="connsiteY7" fmla="*/ 191620 h 294598"/>
                    <a:gd name="connsiteX8" fmla="*/ 14453 w 160962"/>
                    <a:gd name="connsiteY8" fmla="*/ 206074 h 294598"/>
                    <a:gd name="connsiteX9" fmla="*/ 14453 w 160962"/>
                    <a:gd name="connsiteY9" fmla="*/ 206074 h 294598"/>
                    <a:gd name="connsiteX10" fmla="*/ 28906 w 160962"/>
                    <a:gd name="connsiteY10" fmla="*/ 206074 h 294598"/>
                    <a:gd name="connsiteX11" fmla="*/ 28906 w 160962"/>
                    <a:gd name="connsiteY11" fmla="*/ 280146 h 294598"/>
                    <a:gd name="connsiteX12" fmla="*/ 43359 w 160962"/>
                    <a:gd name="connsiteY12" fmla="*/ 294599 h 294598"/>
                    <a:gd name="connsiteX13" fmla="*/ 43359 w 160962"/>
                    <a:gd name="connsiteY13" fmla="*/ 294599 h 294598"/>
                    <a:gd name="connsiteX14" fmla="*/ 117432 w 160962"/>
                    <a:gd name="connsiteY14" fmla="*/ 294599 h 294598"/>
                    <a:gd name="connsiteX15" fmla="*/ 131885 w 160962"/>
                    <a:gd name="connsiteY15" fmla="*/ 280146 h 294598"/>
                    <a:gd name="connsiteX16" fmla="*/ 131885 w 160962"/>
                    <a:gd name="connsiteY16" fmla="*/ 280146 h 294598"/>
                    <a:gd name="connsiteX17" fmla="*/ 131885 w 160962"/>
                    <a:gd name="connsiteY17" fmla="*/ 206074 h 294598"/>
                    <a:gd name="connsiteX18" fmla="*/ 146338 w 160962"/>
                    <a:gd name="connsiteY18" fmla="*/ 206074 h 294598"/>
                    <a:gd name="connsiteX19" fmla="*/ 160791 w 160962"/>
                    <a:gd name="connsiteY19" fmla="*/ 191620 h 294598"/>
                    <a:gd name="connsiteX20" fmla="*/ 160791 w 160962"/>
                    <a:gd name="connsiteY20" fmla="*/ 191620 h 294598"/>
                    <a:gd name="connsiteX21" fmla="*/ 160791 w 160962"/>
                    <a:gd name="connsiteY21" fmla="*/ 106708 h 294598"/>
                    <a:gd name="connsiteX22" fmla="*/ 130982 w 160962"/>
                    <a:gd name="connsiteY22" fmla="*/ 66059 h 294598"/>
                    <a:gd name="connsiteX23" fmla="*/ 133692 w 160962"/>
                    <a:gd name="connsiteY23" fmla="*/ 178070 h 294598"/>
                    <a:gd name="connsiteX24" fmla="*/ 119239 w 160962"/>
                    <a:gd name="connsiteY24" fmla="*/ 178070 h 294598"/>
                    <a:gd name="connsiteX25" fmla="*/ 104785 w 160962"/>
                    <a:gd name="connsiteY25" fmla="*/ 192524 h 294598"/>
                    <a:gd name="connsiteX26" fmla="*/ 104785 w 160962"/>
                    <a:gd name="connsiteY26" fmla="*/ 192524 h 294598"/>
                    <a:gd name="connsiteX27" fmla="*/ 104785 w 160962"/>
                    <a:gd name="connsiteY27" fmla="*/ 266596 h 294598"/>
                    <a:gd name="connsiteX28" fmla="*/ 59619 w 160962"/>
                    <a:gd name="connsiteY28" fmla="*/ 266596 h 294598"/>
                    <a:gd name="connsiteX29" fmla="*/ 59619 w 160962"/>
                    <a:gd name="connsiteY29" fmla="*/ 192524 h 294598"/>
                    <a:gd name="connsiteX30" fmla="*/ 45166 w 160962"/>
                    <a:gd name="connsiteY30" fmla="*/ 178070 h 294598"/>
                    <a:gd name="connsiteX31" fmla="*/ 45166 w 160962"/>
                    <a:gd name="connsiteY31" fmla="*/ 178070 h 294598"/>
                    <a:gd name="connsiteX32" fmla="*/ 30713 w 160962"/>
                    <a:gd name="connsiteY32" fmla="*/ 178070 h 294598"/>
                    <a:gd name="connsiteX33" fmla="*/ 30713 w 160962"/>
                    <a:gd name="connsiteY33" fmla="*/ 107611 h 294598"/>
                    <a:gd name="connsiteX34" fmla="*/ 45166 w 160962"/>
                    <a:gd name="connsiteY34" fmla="*/ 94061 h 294598"/>
                    <a:gd name="connsiteX35" fmla="*/ 60523 w 160962"/>
                    <a:gd name="connsiteY35" fmla="*/ 94061 h 294598"/>
                    <a:gd name="connsiteX36" fmla="*/ 74976 w 160962"/>
                    <a:gd name="connsiteY36" fmla="*/ 79608 h 294598"/>
                    <a:gd name="connsiteX37" fmla="*/ 68652 w 160962"/>
                    <a:gd name="connsiteY37" fmla="*/ 67865 h 294598"/>
                    <a:gd name="connsiteX38" fmla="*/ 63233 w 160962"/>
                    <a:gd name="connsiteY38" fmla="*/ 40766 h 294598"/>
                    <a:gd name="connsiteX39" fmla="*/ 67749 w 160962"/>
                    <a:gd name="connsiteY39" fmla="*/ 36249 h 294598"/>
                    <a:gd name="connsiteX40" fmla="*/ 88526 w 160962"/>
                    <a:gd name="connsiteY40" fmla="*/ 32636 h 294598"/>
                    <a:gd name="connsiteX41" fmla="*/ 103882 w 160962"/>
                    <a:gd name="connsiteY41" fmla="*/ 46185 h 294598"/>
                    <a:gd name="connsiteX42" fmla="*/ 95752 w 160962"/>
                    <a:gd name="connsiteY42" fmla="*/ 68769 h 294598"/>
                    <a:gd name="connsiteX43" fmla="*/ 92139 w 160962"/>
                    <a:gd name="connsiteY43" fmla="*/ 89545 h 294598"/>
                    <a:gd name="connsiteX44" fmla="*/ 103882 w 160962"/>
                    <a:gd name="connsiteY44" fmla="*/ 95868 h 294598"/>
                    <a:gd name="connsiteX45" fmla="*/ 119239 w 160962"/>
                    <a:gd name="connsiteY45" fmla="*/ 95868 h 294598"/>
                    <a:gd name="connsiteX46" fmla="*/ 133692 w 160962"/>
                    <a:gd name="connsiteY46" fmla="*/ 109418 h 294598"/>
                    <a:gd name="connsiteX47" fmla="*/ 133692 w 160962"/>
                    <a:gd name="connsiteY47" fmla="*/ 178070 h 29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0962" h="294598">
                      <a:moveTo>
                        <a:pt x="130982" y="66059"/>
                      </a:moveTo>
                      <a:cubicBezTo>
                        <a:pt x="133692" y="56122"/>
                        <a:pt x="134595" y="46185"/>
                        <a:pt x="130982" y="36249"/>
                      </a:cubicBezTo>
                      <a:cubicBezTo>
                        <a:pt x="125562" y="19086"/>
                        <a:pt x="112012" y="6439"/>
                        <a:pt x="94849" y="1923"/>
                      </a:cubicBezTo>
                      <a:cubicBezTo>
                        <a:pt x="78589" y="-2594"/>
                        <a:pt x="61426" y="1019"/>
                        <a:pt x="48779" y="10956"/>
                      </a:cubicBezTo>
                      <a:cubicBezTo>
                        <a:pt x="36133" y="19989"/>
                        <a:pt x="29810" y="34442"/>
                        <a:pt x="29810" y="49799"/>
                      </a:cubicBezTo>
                      <a:cubicBezTo>
                        <a:pt x="29810" y="55219"/>
                        <a:pt x="30713" y="59735"/>
                        <a:pt x="32520" y="65155"/>
                      </a:cubicBezTo>
                      <a:cubicBezTo>
                        <a:pt x="13550" y="70575"/>
                        <a:pt x="903" y="86835"/>
                        <a:pt x="0" y="106708"/>
                      </a:cubicBezTo>
                      <a:lnTo>
                        <a:pt x="0" y="191620"/>
                      </a:lnTo>
                      <a:cubicBezTo>
                        <a:pt x="0" y="199750"/>
                        <a:pt x="6323" y="206074"/>
                        <a:pt x="14453" y="206074"/>
                      </a:cubicBezTo>
                      <a:cubicBezTo>
                        <a:pt x="14453" y="206074"/>
                        <a:pt x="14453" y="206074"/>
                        <a:pt x="14453" y="206074"/>
                      </a:cubicBezTo>
                      <a:lnTo>
                        <a:pt x="28906" y="206074"/>
                      </a:lnTo>
                      <a:lnTo>
                        <a:pt x="28906" y="280146"/>
                      </a:lnTo>
                      <a:cubicBezTo>
                        <a:pt x="28906" y="288276"/>
                        <a:pt x="35230" y="294599"/>
                        <a:pt x="43359" y="294599"/>
                      </a:cubicBezTo>
                      <a:cubicBezTo>
                        <a:pt x="43359" y="294599"/>
                        <a:pt x="43359" y="294599"/>
                        <a:pt x="43359" y="294599"/>
                      </a:cubicBezTo>
                      <a:lnTo>
                        <a:pt x="117432" y="294599"/>
                      </a:lnTo>
                      <a:cubicBezTo>
                        <a:pt x="125562" y="294599"/>
                        <a:pt x="131885" y="288276"/>
                        <a:pt x="131885" y="280146"/>
                      </a:cubicBezTo>
                      <a:cubicBezTo>
                        <a:pt x="131885" y="280146"/>
                        <a:pt x="131885" y="280146"/>
                        <a:pt x="131885" y="280146"/>
                      </a:cubicBezTo>
                      <a:lnTo>
                        <a:pt x="131885" y="206074"/>
                      </a:lnTo>
                      <a:lnTo>
                        <a:pt x="146338" y="206074"/>
                      </a:lnTo>
                      <a:cubicBezTo>
                        <a:pt x="154468" y="206074"/>
                        <a:pt x="160791" y="199750"/>
                        <a:pt x="160791" y="191620"/>
                      </a:cubicBezTo>
                      <a:cubicBezTo>
                        <a:pt x="160791" y="191620"/>
                        <a:pt x="160791" y="191620"/>
                        <a:pt x="160791" y="191620"/>
                      </a:cubicBezTo>
                      <a:lnTo>
                        <a:pt x="160791" y="106708"/>
                      </a:lnTo>
                      <a:cubicBezTo>
                        <a:pt x="162598" y="88642"/>
                        <a:pt x="149951" y="71478"/>
                        <a:pt x="130982" y="66059"/>
                      </a:cubicBezTo>
                      <a:close/>
                      <a:moveTo>
                        <a:pt x="133692" y="178070"/>
                      </a:moveTo>
                      <a:lnTo>
                        <a:pt x="119239" y="178070"/>
                      </a:lnTo>
                      <a:cubicBezTo>
                        <a:pt x="111109" y="178070"/>
                        <a:pt x="104785" y="184394"/>
                        <a:pt x="104785" y="192524"/>
                      </a:cubicBezTo>
                      <a:cubicBezTo>
                        <a:pt x="104785" y="192524"/>
                        <a:pt x="104785" y="192524"/>
                        <a:pt x="104785" y="192524"/>
                      </a:cubicBezTo>
                      <a:lnTo>
                        <a:pt x="104785" y="266596"/>
                      </a:lnTo>
                      <a:lnTo>
                        <a:pt x="59619" y="266596"/>
                      </a:lnTo>
                      <a:lnTo>
                        <a:pt x="59619" y="192524"/>
                      </a:lnTo>
                      <a:cubicBezTo>
                        <a:pt x="59619" y="184394"/>
                        <a:pt x="53296" y="178070"/>
                        <a:pt x="45166" y="178070"/>
                      </a:cubicBezTo>
                      <a:cubicBezTo>
                        <a:pt x="45166" y="178070"/>
                        <a:pt x="45166" y="178070"/>
                        <a:pt x="45166" y="178070"/>
                      </a:cubicBezTo>
                      <a:lnTo>
                        <a:pt x="30713" y="178070"/>
                      </a:lnTo>
                      <a:lnTo>
                        <a:pt x="30713" y="107611"/>
                      </a:lnTo>
                      <a:cubicBezTo>
                        <a:pt x="30713" y="99482"/>
                        <a:pt x="37940" y="94061"/>
                        <a:pt x="45166" y="94061"/>
                      </a:cubicBezTo>
                      <a:lnTo>
                        <a:pt x="60523" y="94061"/>
                      </a:lnTo>
                      <a:cubicBezTo>
                        <a:pt x="68652" y="94061"/>
                        <a:pt x="74976" y="87738"/>
                        <a:pt x="74976" y="79608"/>
                      </a:cubicBezTo>
                      <a:cubicBezTo>
                        <a:pt x="74976" y="75092"/>
                        <a:pt x="72266" y="70575"/>
                        <a:pt x="68652" y="67865"/>
                      </a:cubicBezTo>
                      <a:cubicBezTo>
                        <a:pt x="59619" y="61542"/>
                        <a:pt x="56909" y="49799"/>
                        <a:pt x="63233" y="40766"/>
                      </a:cubicBezTo>
                      <a:cubicBezTo>
                        <a:pt x="64136" y="38959"/>
                        <a:pt x="65942" y="37152"/>
                        <a:pt x="67749" y="36249"/>
                      </a:cubicBezTo>
                      <a:cubicBezTo>
                        <a:pt x="74072" y="31733"/>
                        <a:pt x="81299" y="29926"/>
                        <a:pt x="88526" y="32636"/>
                      </a:cubicBezTo>
                      <a:cubicBezTo>
                        <a:pt x="95752" y="34442"/>
                        <a:pt x="101172" y="39862"/>
                        <a:pt x="103882" y="46185"/>
                      </a:cubicBezTo>
                      <a:cubicBezTo>
                        <a:pt x="106592" y="54316"/>
                        <a:pt x="102979" y="63349"/>
                        <a:pt x="95752" y="68769"/>
                      </a:cubicBezTo>
                      <a:cubicBezTo>
                        <a:pt x="89429" y="73285"/>
                        <a:pt x="87622" y="83221"/>
                        <a:pt x="92139" y="89545"/>
                      </a:cubicBezTo>
                      <a:cubicBezTo>
                        <a:pt x="94849" y="93158"/>
                        <a:pt x="99365" y="95868"/>
                        <a:pt x="103882" y="95868"/>
                      </a:cubicBezTo>
                      <a:lnTo>
                        <a:pt x="119239" y="95868"/>
                      </a:lnTo>
                      <a:cubicBezTo>
                        <a:pt x="127368" y="95868"/>
                        <a:pt x="133692" y="101288"/>
                        <a:pt x="133692" y="109418"/>
                      </a:cubicBezTo>
                      <a:lnTo>
                        <a:pt x="133692" y="178070"/>
                      </a:lnTo>
                      <a:close/>
                    </a:path>
                  </a:pathLst>
                </a:custGeom>
                <a:grpFill/>
                <a:ln w="9028" cap="flat">
                  <a:noFill/>
                  <a:prstDash val="solid"/>
                  <a:miter/>
                </a:ln>
              </p:spPr>
              <p:txBody>
                <a:bodyPr rtlCol="0" anchor="ctr"/>
                <a:lstStyle/>
                <a:p>
                  <a:endParaRPr lang="en-US"/>
                </a:p>
              </p:txBody>
            </p:sp>
            <p:sp>
              <p:nvSpPr>
                <p:cNvPr id="10" name="Freeform 327">
                  <a:extLst>
                    <a:ext uri="{FF2B5EF4-FFF2-40B4-BE49-F238E27FC236}">
                      <a16:creationId xmlns:a16="http://schemas.microsoft.com/office/drawing/2014/main" id="{41BC4771-8078-8314-A95E-2A9C81335C6E}"/>
                    </a:ext>
                  </a:extLst>
                </p:cNvPr>
                <p:cNvSpPr/>
                <p:nvPr/>
              </p:nvSpPr>
              <p:spPr>
                <a:xfrm>
                  <a:off x="3907180" y="3003330"/>
                  <a:ext cx="267383" cy="237634"/>
                </a:xfrm>
                <a:custGeom>
                  <a:avLst/>
                  <a:gdLst>
                    <a:gd name="connsiteX0" fmla="*/ 267383 w 267383"/>
                    <a:gd name="connsiteY0" fmla="*/ 14514 h 237634"/>
                    <a:gd name="connsiteX1" fmla="*/ 252930 w 267383"/>
                    <a:gd name="connsiteY1" fmla="*/ 61 h 237634"/>
                    <a:gd name="connsiteX2" fmla="*/ 149951 w 267383"/>
                    <a:gd name="connsiteY2" fmla="*/ 29871 h 237634"/>
                    <a:gd name="connsiteX3" fmla="*/ 133692 w 267383"/>
                    <a:gd name="connsiteY3" fmla="*/ 51551 h 237634"/>
                    <a:gd name="connsiteX4" fmla="*/ 117432 w 267383"/>
                    <a:gd name="connsiteY4" fmla="*/ 29871 h 237634"/>
                    <a:gd name="connsiteX5" fmla="*/ 14453 w 267383"/>
                    <a:gd name="connsiteY5" fmla="*/ 61 h 237634"/>
                    <a:gd name="connsiteX6" fmla="*/ 0 w 267383"/>
                    <a:gd name="connsiteY6" fmla="*/ 14514 h 237634"/>
                    <a:gd name="connsiteX7" fmla="*/ 30713 w 267383"/>
                    <a:gd name="connsiteY7" fmla="*/ 118396 h 237634"/>
                    <a:gd name="connsiteX8" fmla="*/ 118335 w 267383"/>
                    <a:gd name="connsiteY8" fmla="*/ 148206 h 237634"/>
                    <a:gd name="connsiteX9" fmla="*/ 118335 w 267383"/>
                    <a:gd name="connsiteY9" fmla="*/ 237635 h 237634"/>
                    <a:gd name="connsiteX10" fmla="*/ 148145 w 267383"/>
                    <a:gd name="connsiteY10" fmla="*/ 237635 h 237634"/>
                    <a:gd name="connsiteX11" fmla="*/ 148145 w 267383"/>
                    <a:gd name="connsiteY11" fmla="*/ 148206 h 237634"/>
                    <a:gd name="connsiteX12" fmla="*/ 235767 w 267383"/>
                    <a:gd name="connsiteY12" fmla="*/ 118396 h 237634"/>
                    <a:gd name="connsiteX13" fmla="*/ 267383 w 267383"/>
                    <a:gd name="connsiteY13" fmla="*/ 14514 h 237634"/>
                    <a:gd name="connsiteX14" fmla="*/ 51489 w 267383"/>
                    <a:gd name="connsiteY14" fmla="*/ 97620 h 237634"/>
                    <a:gd name="connsiteX15" fmla="*/ 29810 w 267383"/>
                    <a:gd name="connsiteY15" fmla="*/ 29871 h 237634"/>
                    <a:gd name="connsiteX16" fmla="*/ 96655 w 267383"/>
                    <a:gd name="connsiteY16" fmla="*/ 50647 h 237634"/>
                    <a:gd name="connsiteX17" fmla="*/ 96655 w 267383"/>
                    <a:gd name="connsiteY17" fmla="*/ 50647 h 237634"/>
                    <a:gd name="connsiteX18" fmla="*/ 118335 w 267383"/>
                    <a:gd name="connsiteY18" fmla="*/ 118396 h 237634"/>
                    <a:gd name="connsiteX19" fmla="*/ 51489 w 267383"/>
                    <a:gd name="connsiteY19" fmla="*/ 97620 h 237634"/>
                    <a:gd name="connsiteX20" fmla="*/ 149048 w 267383"/>
                    <a:gd name="connsiteY20" fmla="*/ 118396 h 237634"/>
                    <a:gd name="connsiteX21" fmla="*/ 170728 w 267383"/>
                    <a:gd name="connsiteY21" fmla="*/ 50647 h 237634"/>
                    <a:gd name="connsiteX22" fmla="*/ 170728 w 267383"/>
                    <a:gd name="connsiteY22" fmla="*/ 50647 h 237634"/>
                    <a:gd name="connsiteX23" fmla="*/ 237574 w 267383"/>
                    <a:gd name="connsiteY23" fmla="*/ 29871 h 237634"/>
                    <a:gd name="connsiteX24" fmla="*/ 215894 w 267383"/>
                    <a:gd name="connsiteY24" fmla="*/ 97620 h 237634"/>
                    <a:gd name="connsiteX25" fmla="*/ 149048 w 267383"/>
                    <a:gd name="connsiteY25" fmla="*/ 118396 h 23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7383" h="237634">
                      <a:moveTo>
                        <a:pt x="267383" y="14514"/>
                      </a:moveTo>
                      <a:cubicBezTo>
                        <a:pt x="267383" y="6385"/>
                        <a:pt x="261060" y="61"/>
                        <a:pt x="252930" y="61"/>
                      </a:cubicBezTo>
                      <a:cubicBezTo>
                        <a:pt x="204151" y="-842"/>
                        <a:pt x="171631" y="8191"/>
                        <a:pt x="149951" y="29871"/>
                      </a:cubicBezTo>
                      <a:cubicBezTo>
                        <a:pt x="143628" y="36194"/>
                        <a:pt x="138208" y="43421"/>
                        <a:pt x="133692" y="51551"/>
                      </a:cubicBezTo>
                      <a:cubicBezTo>
                        <a:pt x="129175" y="43421"/>
                        <a:pt x="124658" y="36194"/>
                        <a:pt x="117432" y="29871"/>
                      </a:cubicBezTo>
                      <a:cubicBezTo>
                        <a:pt x="95752" y="9095"/>
                        <a:pt x="63233" y="-842"/>
                        <a:pt x="14453" y="61"/>
                      </a:cubicBezTo>
                      <a:cubicBezTo>
                        <a:pt x="6323" y="61"/>
                        <a:pt x="0" y="6385"/>
                        <a:pt x="0" y="14514"/>
                      </a:cubicBezTo>
                      <a:cubicBezTo>
                        <a:pt x="0" y="65101"/>
                        <a:pt x="9033" y="96717"/>
                        <a:pt x="30713" y="118396"/>
                      </a:cubicBezTo>
                      <a:cubicBezTo>
                        <a:pt x="49683" y="137366"/>
                        <a:pt x="77686" y="146400"/>
                        <a:pt x="118335" y="148206"/>
                      </a:cubicBezTo>
                      <a:lnTo>
                        <a:pt x="118335" y="237635"/>
                      </a:lnTo>
                      <a:lnTo>
                        <a:pt x="148145" y="237635"/>
                      </a:lnTo>
                      <a:lnTo>
                        <a:pt x="148145" y="148206"/>
                      </a:lnTo>
                      <a:cubicBezTo>
                        <a:pt x="188794" y="147303"/>
                        <a:pt x="216797" y="137366"/>
                        <a:pt x="235767" y="118396"/>
                      </a:cubicBezTo>
                      <a:cubicBezTo>
                        <a:pt x="258350" y="97620"/>
                        <a:pt x="267383" y="65101"/>
                        <a:pt x="267383" y="14514"/>
                      </a:cubicBezTo>
                      <a:close/>
                      <a:moveTo>
                        <a:pt x="51489" y="97620"/>
                      </a:moveTo>
                      <a:cubicBezTo>
                        <a:pt x="37939" y="84070"/>
                        <a:pt x="30713" y="62391"/>
                        <a:pt x="29810" y="29871"/>
                      </a:cubicBezTo>
                      <a:cubicBezTo>
                        <a:pt x="61426" y="30774"/>
                        <a:pt x="83106" y="38001"/>
                        <a:pt x="96655" y="50647"/>
                      </a:cubicBezTo>
                      <a:lnTo>
                        <a:pt x="96655" y="50647"/>
                      </a:lnTo>
                      <a:cubicBezTo>
                        <a:pt x="110205" y="64197"/>
                        <a:pt x="117432" y="85877"/>
                        <a:pt x="118335" y="118396"/>
                      </a:cubicBezTo>
                      <a:cubicBezTo>
                        <a:pt x="86719" y="117493"/>
                        <a:pt x="65039" y="111170"/>
                        <a:pt x="51489" y="97620"/>
                      </a:cubicBezTo>
                      <a:close/>
                      <a:moveTo>
                        <a:pt x="149048" y="118396"/>
                      </a:moveTo>
                      <a:cubicBezTo>
                        <a:pt x="149951" y="85877"/>
                        <a:pt x="157178" y="64197"/>
                        <a:pt x="170728" y="50647"/>
                      </a:cubicBezTo>
                      <a:lnTo>
                        <a:pt x="170728" y="50647"/>
                      </a:lnTo>
                      <a:cubicBezTo>
                        <a:pt x="184278" y="37097"/>
                        <a:pt x="205957" y="30774"/>
                        <a:pt x="237574" y="29871"/>
                      </a:cubicBezTo>
                      <a:cubicBezTo>
                        <a:pt x="236670" y="62391"/>
                        <a:pt x="229444" y="84070"/>
                        <a:pt x="215894" y="97620"/>
                      </a:cubicBezTo>
                      <a:cubicBezTo>
                        <a:pt x="202344" y="111170"/>
                        <a:pt x="180664" y="117493"/>
                        <a:pt x="149048" y="118396"/>
                      </a:cubicBezTo>
                      <a:close/>
                    </a:path>
                  </a:pathLst>
                </a:custGeom>
                <a:grpFill/>
                <a:ln w="9028" cap="flat">
                  <a:noFill/>
                  <a:prstDash val="solid"/>
                  <a:miter/>
                </a:ln>
              </p:spPr>
              <p:txBody>
                <a:bodyPr rtlCol="0" anchor="ctr"/>
                <a:lstStyle/>
                <a:p>
                  <a:endParaRPr lang="en-US"/>
                </a:p>
              </p:txBody>
            </p:sp>
            <p:sp>
              <p:nvSpPr>
                <p:cNvPr id="11" name="Freeform 328">
                  <a:extLst>
                    <a:ext uri="{FF2B5EF4-FFF2-40B4-BE49-F238E27FC236}">
                      <a16:creationId xmlns:a16="http://schemas.microsoft.com/office/drawing/2014/main" id="{3F1643F9-C138-CBC6-B497-28353A86F7DC}"/>
                    </a:ext>
                  </a:extLst>
                </p:cNvPr>
                <p:cNvSpPr/>
                <p:nvPr/>
              </p:nvSpPr>
              <p:spPr>
                <a:xfrm>
                  <a:off x="4308254" y="2662839"/>
                  <a:ext cx="88525" cy="88525"/>
                </a:xfrm>
                <a:custGeom>
                  <a:avLst/>
                  <a:gdLst>
                    <a:gd name="connsiteX0" fmla="*/ 44263 w 88525"/>
                    <a:gd name="connsiteY0" fmla="*/ 0 h 88525"/>
                    <a:gd name="connsiteX1" fmla="*/ 0 w 88525"/>
                    <a:gd name="connsiteY1" fmla="*/ 44263 h 88525"/>
                    <a:gd name="connsiteX2" fmla="*/ 44263 w 88525"/>
                    <a:gd name="connsiteY2" fmla="*/ 88525 h 88525"/>
                    <a:gd name="connsiteX3" fmla="*/ 88526 w 88525"/>
                    <a:gd name="connsiteY3" fmla="*/ 44263 h 88525"/>
                    <a:gd name="connsiteX4" fmla="*/ 44263 w 88525"/>
                    <a:gd name="connsiteY4" fmla="*/ 0 h 88525"/>
                    <a:gd name="connsiteX5" fmla="*/ 44263 w 88525"/>
                    <a:gd name="connsiteY5" fmla="*/ 58716 h 88525"/>
                    <a:gd name="connsiteX6" fmla="*/ 29810 w 88525"/>
                    <a:gd name="connsiteY6" fmla="*/ 44263 h 88525"/>
                    <a:gd name="connsiteX7" fmla="*/ 44263 w 88525"/>
                    <a:gd name="connsiteY7" fmla="*/ 29809 h 88525"/>
                    <a:gd name="connsiteX8" fmla="*/ 58716 w 88525"/>
                    <a:gd name="connsiteY8" fmla="*/ 44263 h 88525"/>
                    <a:gd name="connsiteX9" fmla="*/ 44263 w 88525"/>
                    <a:gd name="connsiteY9" fmla="*/ 5871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0"/>
                      </a:moveTo>
                      <a:cubicBezTo>
                        <a:pt x="19873" y="0"/>
                        <a:pt x="0" y="19873"/>
                        <a:pt x="0" y="44263"/>
                      </a:cubicBezTo>
                      <a:cubicBezTo>
                        <a:pt x="0" y="68653"/>
                        <a:pt x="19873" y="88525"/>
                        <a:pt x="44263" y="88525"/>
                      </a:cubicBezTo>
                      <a:cubicBezTo>
                        <a:pt x="68652" y="88525"/>
                        <a:pt x="88526" y="68653"/>
                        <a:pt x="88526" y="44263"/>
                      </a:cubicBezTo>
                      <a:cubicBezTo>
                        <a:pt x="88526" y="19873"/>
                        <a:pt x="68652" y="0"/>
                        <a:pt x="44263" y="0"/>
                      </a:cubicBezTo>
                      <a:close/>
                      <a:moveTo>
                        <a:pt x="44263" y="58716"/>
                      </a:moveTo>
                      <a:cubicBezTo>
                        <a:pt x="36133" y="58716"/>
                        <a:pt x="29810" y="52393"/>
                        <a:pt x="29810" y="44263"/>
                      </a:cubicBezTo>
                      <a:cubicBezTo>
                        <a:pt x="29810" y="36133"/>
                        <a:pt x="36133" y="29809"/>
                        <a:pt x="44263" y="29809"/>
                      </a:cubicBezTo>
                      <a:cubicBezTo>
                        <a:pt x="52393" y="29809"/>
                        <a:pt x="58716" y="36133"/>
                        <a:pt x="58716" y="44263"/>
                      </a:cubicBezTo>
                      <a:cubicBezTo>
                        <a:pt x="58716" y="52393"/>
                        <a:pt x="52393" y="58716"/>
                        <a:pt x="44263" y="58716"/>
                      </a:cubicBezTo>
                      <a:close/>
                    </a:path>
                  </a:pathLst>
                </a:custGeom>
                <a:grpFill/>
                <a:ln w="9028" cap="flat">
                  <a:noFill/>
                  <a:prstDash val="solid"/>
                  <a:miter/>
                </a:ln>
              </p:spPr>
              <p:txBody>
                <a:bodyPr rtlCol="0" anchor="ctr"/>
                <a:lstStyle/>
                <a:p>
                  <a:endParaRPr lang="en-US"/>
                </a:p>
              </p:txBody>
            </p:sp>
            <p:sp>
              <p:nvSpPr>
                <p:cNvPr id="12" name="Freeform 329">
                  <a:extLst>
                    <a:ext uri="{FF2B5EF4-FFF2-40B4-BE49-F238E27FC236}">
                      <a16:creationId xmlns:a16="http://schemas.microsoft.com/office/drawing/2014/main" id="{C56CCA3F-0A09-C521-F025-3D4580957752}"/>
                    </a:ext>
                  </a:extLst>
                </p:cNvPr>
                <p:cNvSpPr/>
                <p:nvPr/>
              </p:nvSpPr>
              <p:spPr>
                <a:xfrm>
                  <a:off x="4232375" y="2588766"/>
                  <a:ext cx="238476" cy="237573"/>
                </a:xfrm>
                <a:custGeom>
                  <a:avLst/>
                  <a:gdLst>
                    <a:gd name="connsiteX0" fmla="*/ 230347 w 238476"/>
                    <a:gd name="connsiteY0" fmla="*/ 91236 h 237573"/>
                    <a:gd name="connsiteX1" fmla="*/ 212281 w 238476"/>
                    <a:gd name="connsiteY1" fmla="*/ 82203 h 237573"/>
                    <a:gd name="connsiteX2" fmla="*/ 210474 w 238476"/>
                    <a:gd name="connsiteY2" fmla="*/ 78589 h 237573"/>
                    <a:gd name="connsiteX3" fmla="*/ 216797 w 238476"/>
                    <a:gd name="connsiteY3" fmla="*/ 60523 h 237573"/>
                    <a:gd name="connsiteX4" fmla="*/ 214087 w 238476"/>
                    <a:gd name="connsiteY4" fmla="*/ 46973 h 237573"/>
                    <a:gd name="connsiteX5" fmla="*/ 191504 w 238476"/>
                    <a:gd name="connsiteY5" fmla="*/ 24390 h 237573"/>
                    <a:gd name="connsiteX6" fmla="*/ 177954 w 238476"/>
                    <a:gd name="connsiteY6" fmla="*/ 21680 h 237573"/>
                    <a:gd name="connsiteX7" fmla="*/ 159888 w 238476"/>
                    <a:gd name="connsiteY7" fmla="*/ 28003 h 237573"/>
                    <a:gd name="connsiteX8" fmla="*/ 156275 w 238476"/>
                    <a:gd name="connsiteY8" fmla="*/ 26197 h 237573"/>
                    <a:gd name="connsiteX9" fmla="*/ 147241 w 238476"/>
                    <a:gd name="connsiteY9" fmla="*/ 8130 h 237573"/>
                    <a:gd name="connsiteX10" fmla="*/ 133692 w 238476"/>
                    <a:gd name="connsiteY10" fmla="*/ 0 h 237573"/>
                    <a:gd name="connsiteX11" fmla="*/ 105689 w 238476"/>
                    <a:gd name="connsiteY11" fmla="*/ 0 h 237573"/>
                    <a:gd name="connsiteX12" fmla="*/ 92139 w 238476"/>
                    <a:gd name="connsiteY12" fmla="*/ 8130 h 237573"/>
                    <a:gd name="connsiteX13" fmla="*/ 83106 w 238476"/>
                    <a:gd name="connsiteY13" fmla="*/ 26197 h 237573"/>
                    <a:gd name="connsiteX14" fmla="*/ 79492 w 238476"/>
                    <a:gd name="connsiteY14" fmla="*/ 28003 h 237573"/>
                    <a:gd name="connsiteX15" fmla="*/ 61426 w 238476"/>
                    <a:gd name="connsiteY15" fmla="*/ 21680 h 237573"/>
                    <a:gd name="connsiteX16" fmla="*/ 47876 w 238476"/>
                    <a:gd name="connsiteY16" fmla="*/ 24390 h 237573"/>
                    <a:gd name="connsiteX17" fmla="*/ 25293 w 238476"/>
                    <a:gd name="connsiteY17" fmla="*/ 46973 h 237573"/>
                    <a:gd name="connsiteX18" fmla="*/ 22583 w 238476"/>
                    <a:gd name="connsiteY18" fmla="*/ 60523 h 237573"/>
                    <a:gd name="connsiteX19" fmla="*/ 28003 w 238476"/>
                    <a:gd name="connsiteY19" fmla="*/ 78589 h 237573"/>
                    <a:gd name="connsiteX20" fmla="*/ 26196 w 238476"/>
                    <a:gd name="connsiteY20" fmla="*/ 82203 h 237573"/>
                    <a:gd name="connsiteX21" fmla="*/ 8130 w 238476"/>
                    <a:gd name="connsiteY21" fmla="*/ 91236 h 237573"/>
                    <a:gd name="connsiteX22" fmla="*/ 0 w 238476"/>
                    <a:gd name="connsiteY22" fmla="*/ 104786 h 237573"/>
                    <a:gd name="connsiteX23" fmla="*/ 0 w 238476"/>
                    <a:gd name="connsiteY23" fmla="*/ 132788 h 237573"/>
                    <a:gd name="connsiteX24" fmla="*/ 8130 w 238476"/>
                    <a:gd name="connsiteY24" fmla="*/ 146338 h 237573"/>
                    <a:gd name="connsiteX25" fmla="*/ 26196 w 238476"/>
                    <a:gd name="connsiteY25" fmla="*/ 155371 h 237573"/>
                    <a:gd name="connsiteX26" fmla="*/ 28003 w 238476"/>
                    <a:gd name="connsiteY26" fmla="*/ 158985 h 237573"/>
                    <a:gd name="connsiteX27" fmla="*/ 21680 w 238476"/>
                    <a:gd name="connsiteY27" fmla="*/ 177051 h 237573"/>
                    <a:gd name="connsiteX28" fmla="*/ 24390 w 238476"/>
                    <a:gd name="connsiteY28" fmla="*/ 190601 h 237573"/>
                    <a:gd name="connsiteX29" fmla="*/ 46973 w 238476"/>
                    <a:gd name="connsiteY29" fmla="*/ 213184 h 237573"/>
                    <a:gd name="connsiteX30" fmla="*/ 60523 w 238476"/>
                    <a:gd name="connsiteY30" fmla="*/ 215894 h 237573"/>
                    <a:gd name="connsiteX31" fmla="*/ 78589 w 238476"/>
                    <a:gd name="connsiteY31" fmla="*/ 209571 h 237573"/>
                    <a:gd name="connsiteX32" fmla="*/ 82202 w 238476"/>
                    <a:gd name="connsiteY32" fmla="*/ 211377 h 237573"/>
                    <a:gd name="connsiteX33" fmla="*/ 91236 w 238476"/>
                    <a:gd name="connsiteY33" fmla="*/ 229444 h 237573"/>
                    <a:gd name="connsiteX34" fmla="*/ 104785 w 238476"/>
                    <a:gd name="connsiteY34" fmla="*/ 237574 h 237573"/>
                    <a:gd name="connsiteX35" fmla="*/ 132788 w 238476"/>
                    <a:gd name="connsiteY35" fmla="*/ 237574 h 237573"/>
                    <a:gd name="connsiteX36" fmla="*/ 146338 w 238476"/>
                    <a:gd name="connsiteY36" fmla="*/ 229444 h 237573"/>
                    <a:gd name="connsiteX37" fmla="*/ 155371 w 238476"/>
                    <a:gd name="connsiteY37" fmla="*/ 211377 h 237573"/>
                    <a:gd name="connsiteX38" fmla="*/ 158985 w 238476"/>
                    <a:gd name="connsiteY38" fmla="*/ 209571 h 237573"/>
                    <a:gd name="connsiteX39" fmla="*/ 177051 w 238476"/>
                    <a:gd name="connsiteY39" fmla="*/ 215894 h 237573"/>
                    <a:gd name="connsiteX40" fmla="*/ 190601 w 238476"/>
                    <a:gd name="connsiteY40" fmla="*/ 213184 h 237573"/>
                    <a:gd name="connsiteX41" fmla="*/ 213184 w 238476"/>
                    <a:gd name="connsiteY41" fmla="*/ 190601 h 237573"/>
                    <a:gd name="connsiteX42" fmla="*/ 215894 w 238476"/>
                    <a:gd name="connsiteY42" fmla="*/ 177051 h 237573"/>
                    <a:gd name="connsiteX43" fmla="*/ 210474 w 238476"/>
                    <a:gd name="connsiteY43" fmla="*/ 158985 h 237573"/>
                    <a:gd name="connsiteX44" fmla="*/ 212281 w 238476"/>
                    <a:gd name="connsiteY44" fmla="*/ 155371 h 237573"/>
                    <a:gd name="connsiteX45" fmla="*/ 230347 w 238476"/>
                    <a:gd name="connsiteY45" fmla="*/ 146338 h 237573"/>
                    <a:gd name="connsiteX46" fmla="*/ 238477 w 238476"/>
                    <a:gd name="connsiteY46" fmla="*/ 132788 h 237573"/>
                    <a:gd name="connsiteX47" fmla="*/ 238477 w 238476"/>
                    <a:gd name="connsiteY47" fmla="*/ 104786 h 237573"/>
                    <a:gd name="connsiteX48" fmla="*/ 230347 w 238476"/>
                    <a:gd name="connsiteY48" fmla="*/ 91236 h 237573"/>
                    <a:gd name="connsiteX49" fmla="*/ 208667 w 238476"/>
                    <a:gd name="connsiteY49" fmla="*/ 122852 h 237573"/>
                    <a:gd name="connsiteX50" fmla="*/ 193311 w 238476"/>
                    <a:gd name="connsiteY50" fmla="*/ 130079 h 237573"/>
                    <a:gd name="connsiteX51" fmla="*/ 186084 w 238476"/>
                    <a:gd name="connsiteY51" fmla="*/ 139112 h 237573"/>
                    <a:gd name="connsiteX52" fmla="*/ 181568 w 238476"/>
                    <a:gd name="connsiteY52" fmla="*/ 149952 h 237573"/>
                    <a:gd name="connsiteX53" fmla="*/ 180664 w 238476"/>
                    <a:gd name="connsiteY53" fmla="*/ 161695 h 237573"/>
                    <a:gd name="connsiteX54" fmla="*/ 186084 w 238476"/>
                    <a:gd name="connsiteY54" fmla="*/ 177954 h 237573"/>
                    <a:gd name="connsiteX55" fmla="*/ 179761 w 238476"/>
                    <a:gd name="connsiteY55" fmla="*/ 184278 h 237573"/>
                    <a:gd name="connsiteX56" fmla="*/ 163501 w 238476"/>
                    <a:gd name="connsiteY56" fmla="*/ 178858 h 237573"/>
                    <a:gd name="connsiteX57" fmla="*/ 151758 w 238476"/>
                    <a:gd name="connsiteY57" fmla="*/ 179761 h 237573"/>
                    <a:gd name="connsiteX58" fmla="*/ 140918 w 238476"/>
                    <a:gd name="connsiteY58" fmla="*/ 184278 h 237573"/>
                    <a:gd name="connsiteX59" fmla="*/ 131885 w 238476"/>
                    <a:gd name="connsiteY59" fmla="*/ 191504 h 237573"/>
                    <a:gd name="connsiteX60" fmla="*/ 124658 w 238476"/>
                    <a:gd name="connsiteY60" fmla="*/ 206861 h 237573"/>
                    <a:gd name="connsiteX61" fmla="*/ 115625 w 238476"/>
                    <a:gd name="connsiteY61" fmla="*/ 206861 h 237573"/>
                    <a:gd name="connsiteX62" fmla="*/ 108399 w 238476"/>
                    <a:gd name="connsiteY62" fmla="*/ 191504 h 237573"/>
                    <a:gd name="connsiteX63" fmla="*/ 99365 w 238476"/>
                    <a:gd name="connsiteY63" fmla="*/ 184278 h 237573"/>
                    <a:gd name="connsiteX64" fmla="*/ 88526 w 238476"/>
                    <a:gd name="connsiteY64" fmla="*/ 179761 h 237573"/>
                    <a:gd name="connsiteX65" fmla="*/ 76782 w 238476"/>
                    <a:gd name="connsiteY65" fmla="*/ 178858 h 237573"/>
                    <a:gd name="connsiteX66" fmla="*/ 60523 w 238476"/>
                    <a:gd name="connsiteY66" fmla="*/ 184278 h 237573"/>
                    <a:gd name="connsiteX67" fmla="*/ 54199 w 238476"/>
                    <a:gd name="connsiteY67" fmla="*/ 177954 h 237573"/>
                    <a:gd name="connsiteX68" fmla="*/ 59619 w 238476"/>
                    <a:gd name="connsiteY68" fmla="*/ 161695 h 237573"/>
                    <a:gd name="connsiteX69" fmla="*/ 58716 w 238476"/>
                    <a:gd name="connsiteY69" fmla="*/ 149952 h 237573"/>
                    <a:gd name="connsiteX70" fmla="*/ 54199 w 238476"/>
                    <a:gd name="connsiteY70" fmla="*/ 139112 h 237573"/>
                    <a:gd name="connsiteX71" fmla="*/ 46973 w 238476"/>
                    <a:gd name="connsiteY71" fmla="*/ 130079 h 237573"/>
                    <a:gd name="connsiteX72" fmla="*/ 31616 w 238476"/>
                    <a:gd name="connsiteY72" fmla="*/ 122852 h 237573"/>
                    <a:gd name="connsiteX73" fmla="*/ 31616 w 238476"/>
                    <a:gd name="connsiteY73" fmla="*/ 113819 h 237573"/>
                    <a:gd name="connsiteX74" fmla="*/ 46973 w 238476"/>
                    <a:gd name="connsiteY74" fmla="*/ 106592 h 237573"/>
                    <a:gd name="connsiteX75" fmla="*/ 54199 w 238476"/>
                    <a:gd name="connsiteY75" fmla="*/ 97559 h 237573"/>
                    <a:gd name="connsiteX76" fmla="*/ 58716 w 238476"/>
                    <a:gd name="connsiteY76" fmla="*/ 86719 h 237573"/>
                    <a:gd name="connsiteX77" fmla="*/ 59619 w 238476"/>
                    <a:gd name="connsiteY77" fmla="*/ 74976 h 237573"/>
                    <a:gd name="connsiteX78" fmla="*/ 54199 w 238476"/>
                    <a:gd name="connsiteY78" fmla="*/ 58716 h 237573"/>
                    <a:gd name="connsiteX79" fmla="*/ 60523 w 238476"/>
                    <a:gd name="connsiteY79" fmla="*/ 52393 h 237573"/>
                    <a:gd name="connsiteX80" fmla="*/ 76782 w 238476"/>
                    <a:gd name="connsiteY80" fmla="*/ 57813 h 237573"/>
                    <a:gd name="connsiteX81" fmla="*/ 88526 w 238476"/>
                    <a:gd name="connsiteY81" fmla="*/ 56910 h 237573"/>
                    <a:gd name="connsiteX82" fmla="*/ 99365 w 238476"/>
                    <a:gd name="connsiteY82" fmla="*/ 52393 h 237573"/>
                    <a:gd name="connsiteX83" fmla="*/ 108399 w 238476"/>
                    <a:gd name="connsiteY83" fmla="*/ 45166 h 237573"/>
                    <a:gd name="connsiteX84" fmla="*/ 115625 w 238476"/>
                    <a:gd name="connsiteY84" fmla="*/ 29810 h 237573"/>
                    <a:gd name="connsiteX85" fmla="*/ 124658 w 238476"/>
                    <a:gd name="connsiteY85" fmla="*/ 29810 h 237573"/>
                    <a:gd name="connsiteX86" fmla="*/ 131885 w 238476"/>
                    <a:gd name="connsiteY86" fmla="*/ 45166 h 237573"/>
                    <a:gd name="connsiteX87" fmla="*/ 140918 w 238476"/>
                    <a:gd name="connsiteY87" fmla="*/ 52393 h 237573"/>
                    <a:gd name="connsiteX88" fmla="*/ 151758 w 238476"/>
                    <a:gd name="connsiteY88" fmla="*/ 56910 h 237573"/>
                    <a:gd name="connsiteX89" fmla="*/ 163501 w 238476"/>
                    <a:gd name="connsiteY89" fmla="*/ 57813 h 237573"/>
                    <a:gd name="connsiteX90" fmla="*/ 179761 w 238476"/>
                    <a:gd name="connsiteY90" fmla="*/ 52393 h 237573"/>
                    <a:gd name="connsiteX91" fmla="*/ 186084 w 238476"/>
                    <a:gd name="connsiteY91" fmla="*/ 58716 h 237573"/>
                    <a:gd name="connsiteX92" fmla="*/ 180664 w 238476"/>
                    <a:gd name="connsiteY92" fmla="*/ 74976 h 237573"/>
                    <a:gd name="connsiteX93" fmla="*/ 181568 w 238476"/>
                    <a:gd name="connsiteY93" fmla="*/ 86719 h 237573"/>
                    <a:gd name="connsiteX94" fmla="*/ 186084 w 238476"/>
                    <a:gd name="connsiteY94" fmla="*/ 97559 h 237573"/>
                    <a:gd name="connsiteX95" fmla="*/ 193311 w 238476"/>
                    <a:gd name="connsiteY95" fmla="*/ 106592 h 237573"/>
                    <a:gd name="connsiteX96" fmla="*/ 208667 w 238476"/>
                    <a:gd name="connsiteY96" fmla="*/ 113819 h 237573"/>
                    <a:gd name="connsiteX97" fmla="*/ 208667 w 238476"/>
                    <a:gd name="connsiteY97" fmla="*/ 122852 h 237573"/>
                    <a:gd name="connsiteX98" fmla="*/ 208667 w 238476"/>
                    <a:gd name="connsiteY98" fmla="*/ 122852 h 23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8476" h="237573">
                      <a:moveTo>
                        <a:pt x="230347" y="91236"/>
                      </a:moveTo>
                      <a:lnTo>
                        <a:pt x="212281" y="82203"/>
                      </a:lnTo>
                      <a:cubicBezTo>
                        <a:pt x="211377" y="81299"/>
                        <a:pt x="211377" y="79493"/>
                        <a:pt x="210474" y="78589"/>
                      </a:cubicBezTo>
                      <a:lnTo>
                        <a:pt x="216797" y="60523"/>
                      </a:lnTo>
                      <a:cubicBezTo>
                        <a:pt x="218604" y="56006"/>
                        <a:pt x="217701" y="50586"/>
                        <a:pt x="214087" y="46973"/>
                      </a:cubicBezTo>
                      <a:cubicBezTo>
                        <a:pt x="207764" y="38843"/>
                        <a:pt x="199634" y="30713"/>
                        <a:pt x="191504" y="24390"/>
                      </a:cubicBezTo>
                      <a:cubicBezTo>
                        <a:pt x="187891" y="21680"/>
                        <a:pt x="182471" y="20777"/>
                        <a:pt x="177954" y="21680"/>
                      </a:cubicBezTo>
                      <a:lnTo>
                        <a:pt x="159888" y="28003"/>
                      </a:lnTo>
                      <a:cubicBezTo>
                        <a:pt x="158985" y="27100"/>
                        <a:pt x="157178" y="27100"/>
                        <a:pt x="156275" y="26197"/>
                      </a:cubicBezTo>
                      <a:lnTo>
                        <a:pt x="147241" y="8130"/>
                      </a:lnTo>
                      <a:cubicBezTo>
                        <a:pt x="144531" y="2710"/>
                        <a:pt x="140015" y="0"/>
                        <a:pt x="133692" y="0"/>
                      </a:cubicBezTo>
                      <a:lnTo>
                        <a:pt x="105689" y="0"/>
                      </a:lnTo>
                      <a:cubicBezTo>
                        <a:pt x="100269" y="0"/>
                        <a:pt x="94849" y="3614"/>
                        <a:pt x="92139" y="8130"/>
                      </a:cubicBezTo>
                      <a:lnTo>
                        <a:pt x="83106" y="26197"/>
                      </a:lnTo>
                      <a:cubicBezTo>
                        <a:pt x="82202" y="27100"/>
                        <a:pt x="80396" y="27100"/>
                        <a:pt x="79492" y="28003"/>
                      </a:cubicBezTo>
                      <a:lnTo>
                        <a:pt x="61426" y="21680"/>
                      </a:lnTo>
                      <a:cubicBezTo>
                        <a:pt x="56909" y="19873"/>
                        <a:pt x="51489" y="20777"/>
                        <a:pt x="47876" y="24390"/>
                      </a:cubicBezTo>
                      <a:cubicBezTo>
                        <a:pt x="39746" y="30713"/>
                        <a:pt x="31616" y="38843"/>
                        <a:pt x="25293" y="46973"/>
                      </a:cubicBezTo>
                      <a:cubicBezTo>
                        <a:pt x="22583" y="50586"/>
                        <a:pt x="21680" y="56006"/>
                        <a:pt x="22583" y="60523"/>
                      </a:cubicBezTo>
                      <a:lnTo>
                        <a:pt x="28003" y="78589"/>
                      </a:lnTo>
                      <a:cubicBezTo>
                        <a:pt x="27100" y="79493"/>
                        <a:pt x="27100" y="81299"/>
                        <a:pt x="26196" y="82203"/>
                      </a:cubicBezTo>
                      <a:lnTo>
                        <a:pt x="8130" y="91236"/>
                      </a:lnTo>
                      <a:cubicBezTo>
                        <a:pt x="2710" y="93946"/>
                        <a:pt x="0" y="98462"/>
                        <a:pt x="0" y="104786"/>
                      </a:cubicBezTo>
                      <a:lnTo>
                        <a:pt x="0" y="132788"/>
                      </a:lnTo>
                      <a:cubicBezTo>
                        <a:pt x="0" y="138209"/>
                        <a:pt x="3613" y="143628"/>
                        <a:pt x="8130" y="146338"/>
                      </a:cubicBezTo>
                      <a:lnTo>
                        <a:pt x="26196" y="155371"/>
                      </a:lnTo>
                      <a:cubicBezTo>
                        <a:pt x="27100" y="156275"/>
                        <a:pt x="27100" y="158081"/>
                        <a:pt x="28003" y="158985"/>
                      </a:cubicBezTo>
                      <a:lnTo>
                        <a:pt x="21680" y="177051"/>
                      </a:lnTo>
                      <a:cubicBezTo>
                        <a:pt x="19873" y="181568"/>
                        <a:pt x="20776" y="186988"/>
                        <a:pt x="24390" y="190601"/>
                      </a:cubicBezTo>
                      <a:cubicBezTo>
                        <a:pt x="30713" y="198731"/>
                        <a:pt x="38843" y="206861"/>
                        <a:pt x="46973" y="213184"/>
                      </a:cubicBezTo>
                      <a:cubicBezTo>
                        <a:pt x="50586" y="215894"/>
                        <a:pt x="56006" y="216797"/>
                        <a:pt x="60523" y="215894"/>
                      </a:cubicBezTo>
                      <a:lnTo>
                        <a:pt x="78589" y="209571"/>
                      </a:lnTo>
                      <a:cubicBezTo>
                        <a:pt x="79492" y="210474"/>
                        <a:pt x="81299" y="210474"/>
                        <a:pt x="82202" y="211377"/>
                      </a:cubicBezTo>
                      <a:lnTo>
                        <a:pt x="91236" y="229444"/>
                      </a:lnTo>
                      <a:cubicBezTo>
                        <a:pt x="93945" y="234864"/>
                        <a:pt x="98462" y="237574"/>
                        <a:pt x="104785" y="237574"/>
                      </a:cubicBezTo>
                      <a:lnTo>
                        <a:pt x="132788" y="237574"/>
                      </a:lnTo>
                      <a:cubicBezTo>
                        <a:pt x="138208" y="237574"/>
                        <a:pt x="143628" y="233960"/>
                        <a:pt x="146338" y="229444"/>
                      </a:cubicBezTo>
                      <a:lnTo>
                        <a:pt x="155371" y="211377"/>
                      </a:lnTo>
                      <a:cubicBezTo>
                        <a:pt x="156275" y="210474"/>
                        <a:pt x="158081" y="210474"/>
                        <a:pt x="158985" y="209571"/>
                      </a:cubicBezTo>
                      <a:lnTo>
                        <a:pt x="177051" y="215894"/>
                      </a:lnTo>
                      <a:cubicBezTo>
                        <a:pt x="181568" y="217701"/>
                        <a:pt x="186988" y="216797"/>
                        <a:pt x="190601" y="213184"/>
                      </a:cubicBezTo>
                      <a:cubicBezTo>
                        <a:pt x="198731" y="206861"/>
                        <a:pt x="206861" y="198731"/>
                        <a:pt x="213184" y="190601"/>
                      </a:cubicBezTo>
                      <a:cubicBezTo>
                        <a:pt x="215894" y="186988"/>
                        <a:pt x="216797" y="181568"/>
                        <a:pt x="215894" y="177051"/>
                      </a:cubicBezTo>
                      <a:lnTo>
                        <a:pt x="210474" y="158985"/>
                      </a:lnTo>
                      <a:cubicBezTo>
                        <a:pt x="211377" y="158081"/>
                        <a:pt x="211377" y="156275"/>
                        <a:pt x="212281" y="155371"/>
                      </a:cubicBezTo>
                      <a:lnTo>
                        <a:pt x="230347" y="146338"/>
                      </a:lnTo>
                      <a:cubicBezTo>
                        <a:pt x="235767" y="143628"/>
                        <a:pt x="238477" y="139112"/>
                        <a:pt x="238477" y="132788"/>
                      </a:cubicBezTo>
                      <a:lnTo>
                        <a:pt x="238477" y="104786"/>
                      </a:lnTo>
                      <a:cubicBezTo>
                        <a:pt x="238477" y="98462"/>
                        <a:pt x="234864" y="93043"/>
                        <a:pt x="230347" y="91236"/>
                      </a:cubicBezTo>
                      <a:close/>
                      <a:moveTo>
                        <a:pt x="208667" y="122852"/>
                      </a:moveTo>
                      <a:lnTo>
                        <a:pt x="193311" y="130079"/>
                      </a:lnTo>
                      <a:cubicBezTo>
                        <a:pt x="189698" y="131885"/>
                        <a:pt x="186988" y="135498"/>
                        <a:pt x="186084" y="139112"/>
                      </a:cubicBezTo>
                      <a:cubicBezTo>
                        <a:pt x="185181" y="142725"/>
                        <a:pt x="183374" y="146338"/>
                        <a:pt x="181568" y="149952"/>
                      </a:cubicBezTo>
                      <a:cubicBezTo>
                        <a:pt x="179761" y="153565"/>
                        <a:pt x="179761" y="157178"/>
                        <a:pt x="180664" y="161695"/>
                      </a:cubicBezTo>
                      <a:lnTo>
                        <a:pt x="186084" y="177954"/>
                      </a:lnTo>
                      <a:cubicBezTo>
                        <a:pt x="184278" y="179761"/>
                        <a:pt x="181568" y="182471"/>
                        <a:pt x="179761" y="184278"/>
                      </a:cubicBezTo>
                      <a:lnTo>
                        <a:pt x="163501" y="178858"/>
                      </a:lnTo>
                      <a:cubicBezTo>
                        <a:pt x="159888" y="177954"/>
                        <a:pt x="155371" y="177954"/>
                        <a:pt x="151758" y="179761"/>
                      </a:cubicBezTo>
                      <a:cubicBezTo>
                        <a:pt x="148145" y="181568"/>
                        <a:pt x="144531" y="183375"/>
                        <a:pt x="140918" y="184278"/>
                      </a:cubicBezTo>
                      <a:cubicBezTo>
                        <a:pt x="137305" y="185181"/>
                        <a:pt x="133692" y="187891"/>
                        <a:pt x="131885" y="191504"/>
                      </a:cubicBezTo>
                      <a:lnTo>
                        <a:pt x="124658" y="206861"/>
                      </a:lnTo>
                      <a:lnTo>
                        <a:pt x="115625" y="206861"/>
                      </a:lnTo>
                      <a:lnTo>
                        <a:pt x="108399" y="191504"/>
                      </a:lnTo>
                      <a:cubicBezTo>
                        <a:pt x="106592" y="187891"/>
                        <a:pt x="102979" y="185181"/>
                        <a:pt x="99365" y="184278"/>
                      </a:cubicBezTo>
                      <a:cubicBezTo>
                        <a:pt x="95752" y="183375"/>
                        <a:pt x="92139" y="181568"/>
                        <a:pt x="88526" y="179761"/>
                      </a:cubicBezTo>
                      <a:cubicBezTo>
                        <a:pt x="84912" y="177954"/>
                        <a:pt x="81299" y="177954"/>
                        <a:pt x="76782" y="178858"/>
                      </a:cubicBezTo>
                      <a:lnTo>
                        <a:pt x="60523" y="184278"/>
                      </a:lnTo>
                      <a:cubicBezTo>
                        <a:pt x="58716" y="182471"/>
                        <a:pt x="56006" y="179761"/>
                        <a:pt x="54199" y="177954"/>
                      </a:cubicBezTo>
                      <a:lnTo>
                        <a:pt x="59619" y="161695"/>
                      </a:lnTo>
                      <a:cubicBezTo>
                        <a:pt x="60523" y="158081"/>
                        <a:pt x="60523" y="153565"/>
                        <a:pt x="58716" y="149952"/>
                      </a:cubicBezTo>
                      <a:cubicBezTo>
                        <a:pt x="56909" y="146338"/>
                        <a:pt x="55103" y="142725"/>
                        <a:pt x="54199" y="139112"/>
                      </a:cubicBezTo>
                      <a:cubicBezTo>
                        <a:pt x="53296" y="135498"/>
                        <a:pt x="50586" y="131885"/>
                        <a:pt x="46973" y="130079"/>
                      </a:cubicBezTo>
                      <a:lnTo>
                        <a:pt x="31616" y="122852"/>
                      </a:lnTo>
                      <a:lnTo>
                        <a:pt x="31616" y="113819"/>
                      </a:lnTo>
                      <a:lnTo>
                        <a:pt x="46973" y="106592"/>
                      </a:lnTo>
                      <a:cubicBezTo>
                        <a:pt x="50586" y="104786"/>
                        <a:pt x="53296" y="101172"/>
                        <a:pt x="54199" y="97559"/>
                      </a:cubicBezTo>
                      <a:cubicBezTo>
                        <a:pt x="55103" y="93946"/>
                        <a:pt x="56909" y="90332"/>
                        <a:pt x="58716" y="86719"/>
                      </a:cubicBezTo>
                      <a:cubicBezTo>
                        <a:pt x="60523" y="83106"/>
                        <a:pt x="60523" y="79493"/>
                        <a:pt x="59619" y="74976"/>
                      </a:cubicBezTo>
                      <a:lnTo>
                        <a:pt x="54199" y="58716"/>
                      </a:lnTo>
                      <a:cubicBezTo>
                        <a:pt x="56006" y="56910"/>
                        <a:pt x="58716" y="54199"/>
                        <a:pt x="60523" y="52393"/>
                      </a:cubicBezTo>
                      <a:lnTo>
                        <a:pt x="76782" y="57813"/>
                      </a:lnTo>
                      <a:cubicBezTo>
                        <a:pt x="80396" y="58716"/>
                        <a:pt x="84912" y="58716"/>
                        <a:pt x="88526" y="56910"/>
                      </a:cubicBezTo>
                      <a:cubicBezTo>
                        <a:pt x="92139" y="55103"/>
                        <a:pt x="95752" y="53296"/>
                        <a:pt x="99365" y="52393"/>
                      </a:cubicBezTo>
                      <a:cubicBezTo>
                        <a:pt x="102979" y="51489"/>
                        <a:pt x="106592" y="48780"/>
                        <a:pt x="108399" y="45166"/>
                      </a:cubicBezTo>
                      <a:lnTo>
                        <a:pt x="115625" y="29810"/>
                      </a:lnTo>
                      <a:lnTo>
                        <a:pt x="124658" y="29810"/>
                      </a:lnTo>
                      <a:lnTo>
                        <a:pt x="131885" y="45166"/>
                      </a:lnTo>
                      <a:cubicBezTo>
                        <a:pt x="133692" y="48780"/>
                        <a:pt x="137305" y="51489"/>
                        <a:pt x="140918" y="52393"/>
                      </a:cubicBezTo>
                      <a:cubicBezTo>
                        <a:pt x="144531" y="53296"/>
                        <a:pt x="148145" y="55103"/>
                        <a:pt x="151758" y="56910"/>
                      </a:cubicBezTo>
                      <a:cubicBezTo>
                        <a:pt x="155371" y="58716"/>
                        <a:pt x="158985" y="58716"/>
                        <a:pt x="163501" y="57813"/>
                      </a:cubicBezTo>
                      <a:lnTo>
                        <a:pt x="179761" y="52393"/>
                      </a:lnTo>
                      <a:cubicBezTo>
                        <a:pt x="181568" y="54199"/>
                        <a:pt x="184278" y="56910"/>
                        <a:pt x="186084" y="58716"/>
                      </a:cubicBezTo>
                      <a:lnTo>
                        <a:pt x="180664" y="74976"/>
                      </a:lnTo>
                      <a:cubicBezTo>
                        <a:pt x="179761" y="78589"/>
                        <a:pt x="179761" y="83106"/>
                        <a:pt x="181568" y="86719"/>
                      </a:cubicBezTo>
                      <a:cubicBezTo>
                        <a:pt x="183374" y="90332"/>
                        <a:pt x="185181" y="93946"/>
                        <a:pt x="186084" y="97559"/>
                      </a:cubicBezTo>
                      <a:cubicBezTo>
                        <a:pt x="186988" y="101172"/>
                        <a:pt x="189698" y="104786"/>
                        <a:pt x="193311" y="106592"/>
                      </a:cubicBezTo>
                      <a:lnTo>
                        <a:pt x="208667" y="113819"/>
                      </a:lnTo>
                      <a:lnTo>
                        <a:pt x="208667" y="122852"/>
                      </a:lnTo>
                      <a:lnTo>
                        <a:pt x="208667" y="122852"/>
                      </a:lnTo>
                      <a:close/>
                    </a:path>
                  </a:pathLst>
                </a:custGeom>
                <a:grpFill/>
                <a:ln w="9028" cap="flat">
                  <a:noFill/>
                  <a:prstDash val="solid"/>
                  <a:miter/>
                </a:ln>
              </p:spPr>
              <p:txBody>
                <a:bodyPr rtlCol="0" anchor="ctr"/>
                <a:lstStyle/>
                <a:p>
                  <a:endParaRPr lang="en-US"/>
                </a:p>
              </p:txBody>
            </p:sp>
            <p:sp>
              <p:nvSpPr>
                <p:cNvPr id="13" name="Freeform 330">
                  <a:extLst>
                    <a:ext uri="{FF2B5EF4-FFF2-40B4-BE49-F238E27FC236}">
                      <a16:creationId xmlns:a16="http://schemas.microsoft.com/office/drawing/2014/main" id="{819A094D-4831-D041-E532-252C5D41C5E6}"/>
                    </a:ext>
                  </a:extLst>
                </p:cNvPr>
                <p:cNvSpPr/>
                <p:nvPr/>
              </p:nvSpPr>
              <p:spPr>
                <a:xfrm>
                  <a:off x="4026418" y="2855246"/>
                  <a:ext cx="667554" cy="88525"/>
                </a:xfrm>
                <a:custGeom>
                  <a:avLst/>
                  <a:gdLst>
                    <a:gd name="connsiteX0" fmla="*/ 652198 w 667554"/>
                    <a:gd name="connsiteY0" fmla="*/ 14453 h 88525"/>
                    <a:gd name="connsiteX1" fmla="*/ 652198 w 667554"/>
                    <a:gd name="connsiteY1" fmla="*/ 14453 h 88525"/>
                    <a:gd name="connsiteX2" fmla="*/ 340552 w 667554"/>
                    <a:gd name="connsiteY2" fmla="*/ 14453 h 88525"/>
                    <a:gd name="connsiteX3" fmla="*/ 340552 w 667554"/>
                    <a:gd name="connsiteY3" fmla="*/ 0 h 88525"/>
                    <a:gd name="connsiteX4" fmla="*/ 310743 w 667554"/>
                    <a:gd name="connsiteY4" fmla="*/ 0 h 88525"/>
                    <a:gd name="connsiteX5" fmla="*/ 310743 w 667554"/>
                    <a:gd name="connsiteY5" fmla="*/ 14453 h 88525"/>
                    <a:gd name="connsiteX6" fmla="*/ 14453 w 667554"/>
                    <a:gd name="connsiteY6" fmla="*/ 14453 h 88525"/>
                    <a:gd name="connsiteX7" fmla="*/ 0 w 667554"/>
                    <a:gd name="connsiteY7" fmla="*/ 28906 h 88525"/>
                    <a:gd name="connsiteX8" fmla="*/ 0 w 667554"/>
                    <a:gd name="connsiteY8" fmla="*/ 28906 h 88525"/>
                    <a:gd name="connsiteX9" fmla="*/ 0 w 667554"/>
                    <a:gd name="connsiteY9" fmla="*/ 88526 h 88525"/>
                    <a:gd name="connsiteX10" fmla="*/ 29810 w 667554"/>
                    <a:gd name="connsiteY10" fmla="*/ 88526 h 88525"/>
                    <a:gd name="connsiteX11" fmla="*/ 29810 w 667554"/>
                    <a:gd name="connsiteY11" fmla="*/ 44263 h 88525"/>
                    <a:gd name="connsiteX12" fmla="*/ 311646 w 667554"/>
                    <a:gd name="connsiteY12" fmla="*/ 44263 h 88525"/>
                    <a:gd name="connsiteX13" fmla="*/ 311646 w 667554"/>
                    <a:gd name="connsiteY13" fmla="*/ 58716 h 88525"/>
                    <a:gd name="connsiteX14" fmla="*/ 341456 w 667554"/>
                    <a:gd name="connsiteY14" fmla="*/ 58716 h 88525"/>
                    <a:gd name="connsiteX15" fmla="*/ 341456 w 667554"/>
                    <a:gd name="connsiteY15" fmla="*/ 44263 h 88525"/>
                    <a:gd name="connsiteX16" fmla="*/ 637745 w 667554"/>
                    <a:gd name="connsiteY16" fmla="*/ 44263 h 88525"/>
                    <a:gd name="connsiteX17" fmla="*/ 637745 w 667554"/>
                    <a:gd name="connsiteY17" fmla="*/ 58716 h 88525"/>
                    <a:gd name="connsiteX18" fmla="*/ 667555 w 667554"/>
                    <a:gd name="connsiteY18" fmla="*/ 58716 h 88525"/>
                    <a:gd name="connsiteX19" fmla="*/ 667555 w 667554"/>
                    <a:gd name="connsiteY19" fmla="*/ 28906 h 88525"/>
                    <a:gd name="connsiteX20" fmla="*/ 652198 w 667554"/>
                    <a:gd name="connsiteY20" fmla="*/ 14453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7554" h="88525">
                      <a:moveTo>
                        <a:pt x="652198" y="14453"/>
                      </a:moveTo>
                      <a:cubicBezTo>
                        <a:pt x="652198" y="14453"/>
                        <a:pt x="652198" y="14453"/>
                        <a:pt x="652198" y="14453"/>
                      </a:cubicBezTo>
                      <a:lnTo>
                        <a:pt x="340552" y="14453"/>
                      </a:lnTo>
                      <a:lnTo>
                        <a:pt x="340552" y="0"/>
                      </a:lnTo>
                      <a:lnTo>
                        <a:pt x="310743" y="0"/>
                      </a:lnTo>
                      <a:lnTo>
                        <a:pt x="310743" y="14453"/>
                      </a:lnTo>
                      <a:lnTo>
                        <a:pt x="14453" y="14453"/>
                      </a:lnTo>
                      <a:cubicBezTo>
                        <a:pt x="6323" y="14453"/>
                        <a:pt x="0" y="20777"/>
                        <a:pt x="0" y="28906"/>
                      </a:cubicBezTo>
                      <a:cubicBezTo>
                        <a:pt x="0" y="28906"/>
                        <a:pt x="0" y="28906"/>
                        <a:pt x="0" y="28906"/>
                      </a:cubicBezTo>
                      <a:lnTo>
                        <a:pt x="0" y="88526"/>
                      </a:lnTo>
                      <a:lnTo>
                        <a:pt x="29810" y="88526"/>
                      </a:lnTo>
                      <a:lnTo>
                        <a:pt x="29810" y="44263"/>
                      </a:lnTo>
                      <a:lnTo>
                        <a:pt x="311646" y="44263"/>
                      </a:lnTo>
                      <a:lnTo>
                        <a:pt x="311646" y="58716"/>
                      </a:lnTo>
                      <a:lnTo>
                        <a:pt x="341456" y="58716"/>
                      </a:lnTo>
                      <a:lnTo>
                        <a:pt x="341456" y="44263"/>
                      </a:lnTo>
                      <a:lnTo>
                        <a:pt x="637745" y="44263"/>
                      </a:lnTo>
                      <a:lnTo>
                        <a:pt x="637745" y="58716"/>
                      </a:lnTo>
                      <a:lnTo>
                        <a:pt x="667555" y="58716"/>
                      </a:lnTo>
                      <a:lnTo>
                        <a:pt x="667555" y="28906"/>
                      </a:lnTo>
                      <a:cubicBezTo>
                        <a:pt x="666651" y="21680"/>
                        <a:pt x="660328" y="14453"/>
                        <a:pt x="652198" y="14453"/>
                      </a:cubicBezTo>
                      <a:close/>
                    </a:path>
                  </a:pathLst>
                </a:custGeom>
                <a:grpFill/>
                <a:ln w="9028" cap="flat">
                  <a:noFill/>
                  <a:prstDash val="solid"/>
                  <a:miter/>
                </a:ln>
              </p:spPr>
              <p:txBody>
                <a:bodyPr rtlCol="0" anchor="ctr"/>
                <a:lstStyle/>
                <a:p>
                  <a:endParaRPr lang="en-US"/>
                </a:p>
              </p:txBody>
            </p:sp>
            <p:sp>
              <p:nvSpPr>
                <p:cNvPr id="14" name="Freeform 331">
                  <a:extLst>
                    <a:ext uri="{FF2B5EF4-FFF2-40B4-BE49-F238E27FC236}">
                      <a16:creationId xmlns:a16="http://schemas.microsoft.com/office/drawing/2014/main" id="{ED9D35FE-1BC0-E961-5B55-4002935C1A06}"/>
                    </a:ext>
                  </a:extLst>
                </p:cNvPr>
                <p:cNvSpPr/>
                <p:nvPr/>
              </p:nvSpPr>
              <p:spPr>
                <a:xfrm>
                  <a:off x="4338064" y="2351193"/>
                  <a:ext cx="192407" cy="206860"/>
                </a:xfrm>
                <a:custGeom>
                  <a:avLst/>
                  <a:gdLst>
                    <a:gd name="connsiteX0" fmla="*/ 177051 w 192407"/>
                    <a:gd name="connsiteY0" fmla="*/ 14453 h 206860"/>
                    <a:gd name="connsiteX1" fmla="*/ 177051 w 192407"/>
                    <a:gd name="connsiteY1" fmla="*/ 14453 h 206860"/>
                    <a:gd name="connsiteX2" fmla="*/ 132788 w 192407"/>
                    <a:gd name="connsiteY2" fmla="*/ 14453 h 206860"/>
                    <a:gd name="connsiteX3" fmla="*/ 118335 w 192407"/>
                    <a:gd name="connsiteY3" fmla="*/ 0 h 206860"/>
                    <a:gd name="connsiteX4" fmla="*/ 118335 w 192407"/>
                    <a:gd name="connsiteY4" fmla="*/ 0 h 206860"/>
                    <a:gd name="connsiteX5" fmla="*/ 14453 w 192407"/>
                    <a:gd name="connsiteY5" fmla="*/ 0 h 206860"/>
                    <a:gd name="connsiteX6" fmla="*/ 0 w 192407"/>
                    <a:gd name="connsiteY6" fmla="*/ 14453 h 206860"/>
                    <a:gd name="connsiteX7" fmla="*/ 0 w 192407"/>
                    <a:gd name="connsiteY7" fmla="*/ 14453 h 206860"/>
                    <a:gd name="connsiteX8" fmla="*/ 0 w 192407"/>
                    <a:gd name="connsiteY8" fmla="*/ 206861 h 206860"/>
                    <a:gd name="connsiteX9" fmla="*/ 29810 w 192407"/>
                    <a:gd name="connsiteY9" fmla="*/ 206861 h 206860"/>
                    <a:gd name="connsiteX10" fmla="*/ 29810 w 192407"/>
                    <a:gd name="connsiteY10" fmla="*/ 118335 h 206860"/>
                    <a:gd name="connsiteX11" fmla="*/ 103882 w 192407"/>
                    <a:gd name="connsiteY11" fmla="*/ 118335 h 206860"/>
                    <a:gd name="connsiteX12" fmla="*/ 118335 w 192407"/>
                    <a:gd name="connsiteY12" fmla="*/ 132788 h 206860"/>
                    <a:gd name="connsiteX13" fmla="*/ 118335 w 192407"/>
                    <a:gd name="connsiteY13" fmla="*/ 132788 h 206860"/>
                    <a:gd name="connsiteX14" fmla="*/ 177954 w 192407"/>
                    <a:gd name="connsiteY14" fmla="*/ 132788 h 206860"/>
                    <a:gd name="connsiteX15" fmla="*/ 192408 w 192407"/>
                    <a:gd name="connsiteY15" fmla="*/ 118335 h 206860"/>
                    <a:gd name="connsiteX16" fmla="*/ 192408 w 192407"/>
                    <a:gd name="connsiteY16" fmla="*/ 118335 h 206860"/>
                    <a:gd name="connsiteX17" fmla="*/ 192408 w 192407"/>
                    <a:gd name="connsiteY17" fmla="*/ 29809 h 206860"/>
                    <a:gd name="connsiteX18" fmla="*/ 177051 w 192407"/>
                    <a:gd name="connsiteY18" fmla="*/ 14453 h 206860"/>
                    <a:gd name="connsiteX19" fmla="*/ 102979 w 192407"/>
                    <a:gd name="connsiteY19" fmla="*/ 89429 h 206860"/>
                    <a:gd name="connsiteX20" fmla="*/ 28906 w 192407"/>
                    <a:gd name="connsiteY20" fmla="*/ 89429 h 206860"/>
                    <a:gd name="connsiteX21" fmla="*/ 28906 w 192407"/>
                    <a:gd name="connsiteY21" fmla="*/ 29809 h 206860"/>
                    <a:gd name="connsiteX22" fmla="*/ 102979 w 192407"/>
                    <a:gd name="connsiteY22" fmla="*/ 29809 h 206860"/>
                    <a:gd name="connsiteX23" fmla="*/ 102979 w 192407"/>
                    <a:gd name="connsiteY23" fmla="*/ 89429 h 206860"/>
                    <a:gd name="connsiteX24" fmla="*/ 162598 w 192407"/>
                    <a:gd name="connsiteY24" fmla="*/ 103882 h 206860"/>
                    <a:gd name="connsiteX25" fmla="*/ 132788 w 192407"/>
                    <a:gd name="connsiteY25" fmla="*/ 103882 h 206860"/>
                    <a:gd name="connsiteX26" fmla="*/ 132788 w 192407"/>
                    <a:gd name="connsiteY26" fmla="*/ 44263 h 206860"/>
                    <a:gd name="connsiteX27" fmla="*/ 162598 w 192407"/>
                    <a:gd name="connsiteY27" fmla="*/ 44263 h 206860"/>
                    <a:gd name="connsiteX28" fmla="*/ 162598 w 192407"/>
                    <a:gd name="connsiteY28" fmla="*/ 103882 h 20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2407" h="206860">
                      <a:moveTo>
                        <a:pt x="177051" y="14453"/>
                      </a:moveTo>
                      <a:cubicBezTo>
                        <a:pt x="177051" y="14453"/>
                        <a:pt x="177051" y="14453"/>
                        <a:pt x="177051" y="14453"/>
                      </a:cubicBezTo>
                      <a:lnTo>
                        <a:pt x="132788" y="14453"/>
                      </a:lnTo>
                      <a:cubicBezTo>
                        <a:pt x="132788" y="6323"/>
                        <a:pt x="126465" y="0"/>
                        <a:pt x="118335" y="0"/>
                      </a:cubicBezTo>
                      <a:cubicBezTo>
                        <a:pt x="118335" y="0"/>
                        <a:pt x="118335" y="0"/>
                        <a:pt x="118335" y="0"/>
                      </a:cubicBezTo>
                      <a:lnTo>
                        <a:pt x="14453" y="0"/>
                      </a:lnTo>
                      <a:cubicBezTo>
                        <a:pt x="6323" y="0"/>
                        <a:pt x="0" y="6323"/>
                        <a:pt x="0" y="14453"/>
                      </a:cubicBezTo>
                      <a:cubicBezTo>
                        <a:pt x="0" y="14453"/>
                        <a:pt x="0" y="14453"/>
                        <a:pt x="0" y="14453"/>
                      </a:cubicBezTo>
                      <a:lnTo>
                        <a:pt x="0" y="206861"/>
                      </a:lnTo>
                      <a:lnTo>
                        <a:pt x="29810" y="206861"/>
                      </a:lnTo>
                      <a:lnTo>
                        <a:pt x="29810" y="118335"/>
                      </a:lnTo>
                      <a:lnTo>
                        <a:pt x="103882" y="118335"/>
                      </a:lnTo>
                      <a:cubicBezTo>
                        <a:pt x="103882" y="126465"/>
                        <a:pt x="110205" y="132788"/>
                        <a:pt x="118335" y="132788"/>
                      </a:cubicBezTo>
                      <a:cubicBezTo>
                        <a:pt x="118335" y="132788"/>
                        <a:pt x="118335" y="132788"/>
                        <a:pt x="118335" y="132788"/>
                      </a:cubicBezTo>
                      <a:lnTo>
                        <a:pt x="177954" y="132788"/>
                      </a:lnTo>
                      <a:cubicBezTo>
                        <a:pt x="186084" y="132788"/>
                        <a:pt x="192408" y="126465"/>
                        <a:pt x="192408" y="118335"/>
                      </a:cubicBezTo>
                      <a:cubicBezTo>
                        <a:pt x="192408" y="118335"/>
                        <a:pt x="192408" y="118335"/>
                        <a:pt x="192408" y="118335"/>
                      </a:cubicBezTo>
                      <a:lnTo>
                        <a:pt x="192408" y="29809"/>
                      </a:lnTo>
                      <a:cubicBezTo>
                        <a:pt x="192408" y="21680"/>
                        <a:pt x="185181" y="14453"/>
                        <a:pt x="177051" y="14453"/>
                      </a:cubicBezTo>
                      <a:close/>
                      <a:moveTo>
                        <a:pt x="102979" y="89429"/>
                      </a:moveTo>
                      <a:lnTo>
                        <a:pt x="28906" y="89429"/>
                      </a:lnTo>
                      <a:lnTo>
                        <a:pt x="28906" y="29809"/>
                      </a:lnTo>
                      <a:lnTo>
                        <a:pt x="102979" y="29809"/>
                      </a:lnTo>
                      <a:lnTo>
                        <a:pt x="102979" y="89429"/>
                      </a:lnTo>
                      <a:close/>
                      <a:moveTo>
                        <a:pt x="162598" y="103882"/>
                      </a:moveTo>
                      <a:lnTo>
                        <a:pt x="132788" y="103882"/>
                      </a:lnTo>
                      <a:lnTo>
                        <a:pt x="132788" y="44263"/>
                      </a:lnTo>
                      <a:lnTo>
                        <a:pt x="162598" y="44263"/>
                      </a:lnTo>
                      <a:lnTo>
                        <a:pt x="162598" y="103882"/>
                      </a:lnTo>
                      <a:close/>
                    </a:path>
                  </a:pathLst>
                </a:custGeom>
                <a:grpFill/>
                <a:ln w="9028" cap="flat">
                  <a:noFill/>
                  <a:prstDash val="solid"/>
                  <a:miter/>
                </a:ln>
              </p:spPr>
              <p:txBody>
                <a:bodyPr rtlCol="0" anchor="ctr"/>
                <a:lstStyle/>
                <a:p>
                  <a:endParaRPr lang="en-US"/>
                </a:p>
              </p:txBody>
            </p:sp>
            <p:sp>
              <p:nvSpPr>
                <p:cNvPr id="15" name="Freeform 332">
                  <a:extLst>
                    <a:ext uri="{FF2B5EF4-FFF2-40B4-BE49-F238E27FC236}">
                      <a16:creationId xmlns:a16="http://schemas.microsoft.com/office/drawing/2014/main" id="{99E433B8-679D-39EC-B99E-9AD4A6AE235D}"/>
                    </a:ext>
                  </a:extLst>
                </p:cNvPr>
                <p:cNvSpPr/>
                <p:nvPr/>
              </p:nvSpPr>
              <p:spPr>
                <a:xfrm>
                  <a:off x="4026418" y="2973581"/>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grpFill/>
                <a:ln w="9028" cap="flat">
                  <a:noFill/>
                  <a:prstDash val="solid"/>
                  <a:miter/>
                </a:ln>
              </p:spPr>
              <p:txBody>
                <a:bodyPr rtlCol="0" anchor="ctr"/>
                <a:lstStyle/>
                <a:p>
                  <a:endParaRPr lang="en-US"/>
                </a:p>
              </p:txBody>
            </p:sp>
            <p:sp>
              <p:nvSpPr>
                <p:cNvPr id="16" name="Freeform 333">
                  <a:extLst>
                    <a:ext uri="{FF2B5EF4-FFF2-40B4-BE49-F238E27FC236}">
                      <a16:creationId xmlns:a16="http://schemas.microsoft.com/office/drawing/2014/main" id="{26C0CCA9-5F0D-6253-A70C-F74FAFA54A7F}"/>
                    </a:ext>
                  </a:extLst>
                </p:cNvPr>
                <p:cNvSpPr/>
                <p:nvPr/>
              </p:nvSpPr>
              <p:spPr>
                <a:xfrm>
                  <a:off x="4663260" y="2943772"/>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grpFill/>
                <a:ln w="9028" cap="flat">
                  <a:noFill/>
                  <a:prstDash val="solid"/>
                  <a:miter/>
                </a:ln>
              </p:spPr>
              <p:txBody>
                <a:bodyPr rtlCol="0" anchor="ctr"/>
                <a:lstStyle/>
                <a:p>
                  <a:endParaRPr lang="en-US"/>
                </a:p>
              </p:txBody>
            </p:sp>
            <p:sp>
              <p:nvSpPr>
                <p:cNvPr id="17" name="Freeform 334">
                  <a:extLst>
                    <a:ext uri="{FF2B5EF4-FFF2-40B4-BE49-F238E27FC236}">
                      <a16:creationId xmlns:a16="http://schemas.microsoft.com/office/drawing/2014/main" id="{81234DEC-162D-BDD7-5B4C-9509A313602D}"/>
                    </a:ext>
                  </a:extLst>
                </p:cNvPr>
                <p:cNvSpPr/>
                <p:nvPr/>
              </p:nvSpPr>
              <p:spPr>
                <a:xfrm>
                  <a:off x="4560281" y="3003391"/>
                  <a:ext cx="236670" cy="236670"/>
                </a:xfrm>
                <a:custGeom>
                  <a:avLst/>
                  <a:gdLst>
                    <a:gd name="connsiteX0" fmla="*/ 118335 w 236670"/>
                    <a:gd name="connsiteY0" fmla="*/ 0 h 236670"/>
                    <a:gd name="connsiteX1" fmla="*/ 0 w 236670"/>
                    <a:gd name="connsiteY1" fmla="*/ 118335 h 236670"/>
                    <a:gd name="connsiteX2" fmla="*/ 118335 w 236670"/>
                    <a:gd name="connsiteY2" fmla="*/ 236670 h 236670"/>
                    <a:gd name="connsiteX3" fmla="*/ 236670 w 236670"/>
                    <a:gd name="connsiteY3" fmla="*/ 118335 h 236670"/>
                    <a:gd name="connsiteX4" fmla="*/ 118335 w 236670"/>
                    <a:gd name="connsiteY4" fmla="*/ 0 h 236670"/>
                    <a:gd name="connsiteX5" fmla="*/ 132788 w 236670"/>
                    <a:gd name="connsiteY5" fmla="*/ 205957 h 236670"/>
                    <a:gd name="connsiteX6" fmla="*/ 132788 w 236670"/>
                    <a:gd name="connsiteY6" fmla="*/ 176148 h 236670"/>
                    <a:gd name="connsiteX7" fmla="*/ 102979 w 236670"/>
                    <a:gd name="connsiteY7" fmla="*/ 176148 h 236670"/>
                    <a:gd name="connsiteX8" fmla="*/ 102979 w 236670"/>
                    <a:gd name="connsiteY8" fmla="*/ 176148 h 236670"/>
                    <a:gd name="connsiteX9" fmla="*/ 102979 w 236670"/>
                    <a:gd name="connsiteY9" fmla="*/ 205957 h 236670"/>
                    <a:gd name="connsiteX10" fmla="*/ 28906 w 236670"/>
                    <a:gd name="connsiteY10" fmla="*/ 118335 h 236670"/>
                    <a:gd name="connsiteX11" fmla="*/ 102979 w 236670"/>
                    <a:gd name="connsiteY11" fmla="*/ 30713 h 236670"/>
                    <a:gd name="connsiteX12" fmla="*/ 102979 w 236670"/>
                    <a:gd name="connsiteY12" fmla="*/ 47876 h 236670"/>
                    <a:gd name="connsiteX13" fmla="*/ 102979 w 236670"/>
                    <a:gd name="connsiteY13" fmla="*/ 47876 h 236670"/>
                    <a:gd name="connsiteX14" fmla="*/ 127368 w 236670"/>
                    <a:gd name="connsiteY14" fmla="*/ 47876 h 236670"/>
                    <a:gd name="connsiteX15" fmla="*/ 132788 w 236670"/>
                    <a:gd name="connsiteY15" fmla="*/ 50586 h 236670"/>
                    <a:gd name="connsiteX16" fmla="*/ 132788 w 236670"/>
                    <a:gd name="connsiteY16" fmla="*/ 30713 h 236670"/>
                    <a:gd name="connsiteX17" fmla="*/ 205957 w 236670"/>
                    <a:gd name="connsiteY17" fmla="*/ 132788 h 236670"/>
                    <a:gd name="connsiteX18" fmla="*/ 132788 w 236670"/>
                    <a:gd name="connsiteY18" fmla="*/ 205957 h 2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6670" h="236670">
                      <a:moveTo>
                        <a:pt x="118335" y="0"/>
                      </a:moveTo>
                      <a:cubicBezTo>
                        <a:pt x="53296" y="0"/>
                        <a:pt x="0" y="53296"/>
                        <a:pt x="0" y="118335"/>
                      </a:cubicBezTo>
                      <a:cubicBezTo>
                        <a:pt x="0" y="183374"/>
                        <a:pt x="53296" y="236670"/>
                        <a:pt x="118335" y="236670"/>
                      </a:cubicBezTo>
                      <a:cubicBezTo>
                        <a:pt x="183374" y="236670"/>
                        <a:pt x="236670" y="183374"/>
                        <a:pt x="236670" y="118335"/>
                      </a:cubicBezTo>
                      <a:cubicBezTo>
                        <a:pt x="236670" y="53296"/>
                        <a:pt x="183374" y="0"/>
                        <a:pt x="118335" y="0"/>
                      </a:cubicBezTo>
                      <a:close/>
                      <a:moveTo>
                        <a:pt x="132788" y="205957"/>
                      </a:moveTo>
                      <a:lnTo>
                        <a:pt x="132788" y="176148"/>
                      </a:lnTo>
                      <a:cubicBezTo>
                        <a:pt x="122852" y="178858"/>
                        <a:pt x="113818" y="177954"/>
                        <a:pt x="102979" y="176148"/>
                      </a:cubicBezTo>
                      <a:cubicBezTo>
                        <a:pt x="102979" y="176148"/>
                        <a:pt x="102979" y="176148"/>
                        <a:pt x="102979" y="176148"/>
                      </a:cubicBezTo>
                      <a:lnTo>
                        <a:pt x="102979" y="205957"/>
                      </a:lnTo>
                      <a:cubicBezTo>
                        <a:pt x="60523" y="198731"/>
                        <a:pt x="28906" y="161695"/>
                        <a:pt x="28906" y="118335"/>
                      </a:cubicBezTo>
                      <a:cubicBezTo>
                        <a:pt x="28906" y="74976"/>
                        <a:pt x="60523" y="37940"/>
                        <a:pt x="102979" y="30713"/>
                      </a:cubicBezTo>
                      <a:lnTo>
                        <a:pt x="102979" y="47876"/>
                      </a:lnTo>
                      <a:cubicBezTo>
                        <a:pt x="102979" y="47876"/>
                        <a:pt x="102979" y="47876"/>
                        <a:pt x="102979" y="47876"/>
                      </a:cubicBezTo>
                      <a:cubicBezTo>
                        <a:pt x="111109" y="46069"/>
                        <a:pt x="119238" y="46069"/>
                        <a:pt x="127368" y="47876"/>
                      </a:cubicBezTo>
                      <a:cubicBezTo>
                        <a:pt x="129175" y="48780"/>
                        <a:pt x="130981" y="49683"/>
                        <a:pt x="132788" y="50586"/>
                      </a:cubicBezTo>
                      <a:lnTo>
                        <a:pt x="132788" y="30713"/>
                      </a:lnTo>
                      <a:cubicBezTo>
                        <a:pt x="181568" y="38843"/>
                        <a:pt x="214087" y="84912"/>
                        <a:pt x="205957" y="132788"/>
                      </a:cubicBezTo>
                      <a:cubicBezTo>
                        <a:pt x="199634" y="170728"/>
                        <a:pt x="169824" y="199634"/>
                        <a:pt x="132788" y="205957"/>
                      </a:cubicBezTo>
                      <a:close/>
                    </a:path>
                  </a:pathLst>
                </a:custGeom>
                <a:grpFill/>
                <a:ln w="9028" cap="flat">
                  <a:noFill/>
                  <a:prstDash val="solid"/>
                  <a:miter/>
                </a:ln>
              </p:spPr>
              <p:txBody>
                <a:bodyPr rtlCol="0" anchor="ctr"/>
                <a:lstStyle/>
                <a:p>
                  <a:endParaRPr lang="en-US"/>
                </a:p>
              </p:txBody>
            </p:sp>
          </p:grpSp>
          <p:sp>
            <p:nvSpPr>
              <p:cNvPr id="8" name="Freeform 325">
                <a:extLst>
                  <a:ext uri="{FF2B5EF4-FFF2-40B4-BE49-F238E27FC236}">
                    <a16:creationId xmlns:a16="http://schemas.microsoft.com/office/drawing/2014/main" id="{F4AF9FE1-0AD0-284F-C629-31127003DC53}"/>
                  </a:ext>
                </a:extLst>
              </p:cNvPr>
              <p:cNvSpPr/>
              <p:nvPr/>
            </p:nvSpPr>
            <p:spPr>
              <a:xfrm>
                <a:off x="4606351" y="3049460"/>
                <a:ext cx="111108" cy="144531"/>
              </a:xfrm>
              <a:custGeom>
                <a:avLst/>
                <a:gdLst>
                  <a:gd name="connsiteX0" fmla="*/ 111109 w 111108"/>
                  <a:gd name="connsiteY0" fmla="*/ 136402 h 144531"/>
                  <a:gd name="connsiteX1" fmla="*/ 77686 w 111108"/>
                  <a:gd name="connsiteY1" fmla="*/ 144531 h 144531"/>
                  <a:gd name="connsiteX2" fmla="*/ 25293 w 111108"/>
                  <a:gd name="connsiteY2" fmla="*/ 120142 h 144531"/>
                  <a:gd name="connsiteX3" fmla="*/ 13550 w 111108"/>
                  <a:gd name="connsiteY3" fmla="*/ 92139 h 144531"/>
                  <a:gd name="connsiteX4" fmla="*/ 0 w 111108"/>
                  <a:gd name="connsiteY4" fmla="*/ 92139 h 144531"/>
                  <a:gd name="connsiteX5" fmla="*/ 0 w 111108"/>
                  <a:gd name="connsiteY5" fmla="*/ 76782 h 144531"/>
                  <a:gd name="connsiteX6" fmla="*/ 11743 w 111108"/>
                  <a:gd name="connsiteY6" fmla="*/ 76782 h 144531"/>
                  <a:gd name="connsiteX7" fmla="*/ 11743 w 111108"/>
                  <a:gd name="connsiteY7" fmla="*/ 73169 h 144531"/>
                  <a:gd name="connsiteX8" fmla="*/ 11743 w 111108"/>
                  <a:gd name="connsiteY8" fmla="*/ 66846 h 144531"/>
                  <a:gd name="connsiteX9" fmla="*/ 0 w 111108"/>
                  <a:gd name="connsiteY9" fmla="*/ 66846 h 144531"/>
                  <a:gd name="connsiteX10" fmla="*/ 0 w 111108"/>
                  <a:gd name="connsiteY10" fmla="*/ 51489 h 144531"/>
                  <a:gd name="connsiteX11" fmla="*/ 14453 w 111108"/>
                  <a:gd name="connsiteY11" fmla="*/ 51489 h 144531"/>
                  <a:gd name="connsiteX12" fmla="*/ 28906 w 111108"/>
                  <a:gd name="connsiteY12" fmla="*/ 21680 h 144531"/>
                  <a:gd name="connsiteX13" fmla="*/ 78589 w 111108"/>
                  <a:gd name="connsiteY13" fmla="*/ 0 h 144531"/>
                  <a:gd name="connsiteX14" fmla="*/ 111109 w 111108"/>
                  <a:gd name="connsiteY14" fmla="*/ 6323 h 144531"/>
                  <a:gd name="connsiteX15" fmla="*/ 104785 w 111108"/>
                  <a:gd name="connsiteY15" fmla="*/ 30713 h 144531"/>
                  <a:gd name="connsiteX16" fmla="*/ 81299 w 111108"/>
                  <a:gd name="connsiteY16" fmla="*/ 25293 h 144531"/>
                  <a:gd name="connsiteX17" fmla="*/ 55103 w 111108"/>
                  <a:gd name="connsiteY17" fmla="*/ 37037 h 144531"/>
                  <a:gd name="connsiteX18" fmla="*/ 47876 w 111108"/>
                  <a:gd name="connsiteY18" fmla="*/ 50586 h 144531"/>
                  <a:gd name="connsiteX19" fmla="*/ 101172 w 111108"/>
                  <a:gd name="connsiteY19" fmla="*/ 50586 h 144531"/>
                  <a:gd name="connsiteX20" fmla="*/ 101172 w 111108"/>
                  <a:gd name="connsiteY20" fmla="*/ 65943 h 144531"/>
                  <a:gd name="connsiteX21" fmla="*/ 44263 w 111108"/>
                  <a:gd name="connsiteY21" fmla="*/ 65943 h 144531"/>
                  <a:gd name="connsiteX22" fmla="*/ 44263 w 111108"/>
                  <a:gd name="connsiteY22" fmla="*/ 72266 h 144531"/>
                  <a:gd name="connsiteX23" fmla="*/ 44263 w 111108"/>
                  <a:gd name="connsiteY23" fmla="*/ 75879 h 144531"/>
                  <a:gd name="connsiteX24" fmla="*/ 101172 w 111108"/>
                  <a:gd name="connsiteY24" fmla="*/ 75879 h 144531"/>
                  <a:gd name="connsiteX25" fmla="*/ 101172 w 111108"/>
                  <a:gd name="connsiteY25" fmla="*/ 91236 h 144531"/>
                  <a:gd name="connsiteX26" fmla="*/ 46973 w 111108"/>
                  <a:gd name="connsiteY26" fmla="*/ 91236 h 144531"/>
                  <a:gd name="connsiteX27" fmla="*/ 54199 w 111108"/>
                  <a:gd name="connsiteY27" fmla="*/ 106592 h 144531"/>
                  <a:gd name="connsiteX28" fmla="*/ 82202 w 111108"/>
                  <a:gd name="connsiteY28" fmla="*/ 117432 h 144531"/>
                  <a:gd name="connsiteX29" fmla="*/ 106592 w 111108"/>
                  <a:gd name="connsiteY29" fmla="*/ 112012 h 144531"/>
                  <a:gd name="connsiteX30" fmla="*/ 111109 w 111108"/>
                  <a:gd name="connsiteY30" fmla="*/ 136402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108" h="144531">
                    <a:moveTo>
                      <a:pt x="111109" y="136402"/>
                    </a:moveTo>
                    <a:cubicBezTo>
                      <a:pt x="103882" y="140918"/>
                      <a:pt x="91236" y="144531"/>
                      <a:pt x="77686" y="144531"/>
                    </a:cubicBezTo>
                    <a:cubicBezTo>
                      <a:pt x="56909" y="144531"/>
                      <a:pt x="37036" y="135498"/>
                      <a:pt x="25293" y="120142"/>
                    </a:cubicBezTo>
                    <a:cubicBezTo>
                      <a:pt x="19873" y="112915"/>
                      <a:pt x="15357" y="103882"/>
                      <a:pt x="13550" y="92139"/>
                    </a:cubicBezTo>
                    <a:lnTo>
                      <a:pt x="0" y="92139"/>
                    </a:lnTo>
                    <a:lnTo>
                      <a:pt x="0" y="76782"/>
                    </a:lnTo>
                    <a:lnTo>
                      <a:pt x="11743" y="76782"/>
                    </a:lnTo>
                    <a:cubicBezTo>
                      <a:pt x="11743" y="75879"/>
                      <a:pt x="11743" y="74072"/>
                      <a:pt x="11743" y="73169"/>
                    </a:cubicBezTo>
                    <a:cubicBezTo>
                      <a:pt x="11743" y="71363"/>
                      <a:pt x="11743" y="68653"/>
                      <a:pt x="11743" y="66846"/>
                    </a:cubicBezTo>
                    <a:lnTo>
                      <a:pt x="0" y="66846"/>
                    </a:lnTo>
                    <a:lnTo>
                      <a:pt x="0" y="51489"/>
                    </a:lnTo>
                    <a:lnTo>
                      <a:pt x="14453" y="51489"/>
                    </a:lnTo>
                    <a:cubicBezTo>
                      <a:pt x="17163" y="39746"/>
                      <a:pt x="22583" y="29810"/>
                      <a:pt x="28906" y="21680"/>
                    </a:cubicBezTo>
                    <a:cubicBezTo>
                      <a:pt x="41553" y="8130"/>
                      <a:pt x="58716" y="0"/>
                      <a:pt x="78589" y="0"/>
                    </a:cubicBezTo>
                    <a:cubicBezTo>
                      <a:pt x="92139" y="0"/>
                      <a:pt x="102979" y="2710"/>
                      <a:pt x="111109" y="6323"/>
                    </a:cubicBezTo>
                    <a:lnTo>
                      <a:pt x="104785" y="30713"/>
                    </a:lnTo>
                    <a:cubicBezTo>
                      <a:pt x="99365" y="28003"/>
                      <a:pt x="90332" y="25293"/>
                      <a:pt x="81299" y="25293"/>
                    </a:cubicBezTo>
                    <a:cubicBezTo>
                      <a:pt x="71362" y="25293"/>
                      <a:pt x="61426" y="28906"/>
                      <a:pt x="55103" y="37037"/>
                    </a:cubicBezTo>
                    <a:cubicBezTo>
                      <a:pt x="52393" y="40649"/>
                      <a:pt x="49683" y="45166"/>
                      <a:pt x="47876" y="50586"/>
                    </a:cubicBezTo>
                    <a:lnTo>
                      <a:pt x="101172" y="50586"/>
                    </a:lnTo>
                    <a:lnTo>
                      <a:pt x="101172" y="65943"/>
                    </a:lnTo>
                    <a:lnTo>
                      <a:pt x="44263" y="65943"/>
                    </a:lnTo>
                    <a:cubicBezTo>
                      <a:pt x="44263" y="67749"/>
                      <a:pt x="44263" y="70460"/>
                      <a:pt x="44263" y="72266"/>
                    </a:cubicBezTo>
                    <a:cubicBezTo>
                      <a:pt x="44263" y="73169"/>
                      <a:pt x="44263" y="74072"/>
                      <a:pt x="44263" y="75879"/>
                    </a:cubicBezTo>
                    <a:lnTo>
                      <a:pt x="101172" y="75879"/>
                    </a:lnTo>
                    <a:lnTo>
                      <a:pt x="101172" y="91236"/>
                    </a:lnTo>
                    <a:lnTo>
                      <a:pt x="46973" y="91236"/>
                    </a:lnTo>
                    <a:cubicBezTo>
                      <a:pt x="48779" y="97559"/>
                      <a:pt x="50586" y="102979"/>
                      <a:pt x="54199" y="106592"/>
                    </a:cubicBezTo>
                    <a:cubicBezTo>
                      <a:pt x="61426" y="114722"/>
                      <a:pt x="71362" y="117432"/>
                      <a:pt x="82202" y="117432"/>
                    </a:cubicBezTo>
                    <a:cubicBezTo>
                      <a:pt x="92139" y="117432"/>
                      <a:pt x="102075" y="113819"/>
                      <a:pt x="106592" y="112012"/>
                    </a:cubicBezTo>
                    <a:lnTo>
                      <a:pt x="111109" y="136402"/>
                    </a:lnTo>
                    <a:close/>
                  </a:path>
                </a:pathLst>
              </a:custGeom>
              <a:grpFill/>
              <a:ln w="902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122593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35D7B2-0DE3-5688-EA7F-16A4237CC2EF}"/>
              </a:ext>
            </a:extLst>
          </p:cNvPr>
          <p:cNvSpPr>
            <a:spLocks noGrp="1"/>
          </p:cNvSpPr>
          <p:nvPr>
            <p:ph type="body" sz="quarter" idx="49"/>
          </p:nvPr>
        </p:nvSpPr>
        <p:spPr/>
        <p:txBody>
          <a:bodyPr/>
          <a:lstStyle/>
          <a:p>
            <a:r>
              <a:rPr lang="en-GB" sz="3600" b="1" dirty="0"/>
              <a:t>Affordability</a:t>
            </a:r>
            <a:endParaRPr lang="en-IE" dirty="0"/>
          </a:p>
        </p:txBody>
      </p:sp>
      <p:sp>
        <p:nvSpPr>
          <p:cNvPr id="3" name="Text Placeholder 2">
            <a:extLst>
              <a:ext uri="{FF2B5EF4-FFF2-40B4-BE49-F238E27FC236}">
                <a16:creationId xmlns:a16="http://schemas.microsoft.com/office/drawing/2014/main" id="{11A56D87-965A-EB1E-C50B-ED6F455EC65A}"/>
              </a:ext>
            </a:extLst>
          </p:cNvPr>
          <p:cNvSpPr>
            <a:spLocks noGrp="1"/>
          </p:cNvSpPr>
          <p:nvPr>
            <p:ph type="body" sz="quarter" idx="50"/>
          </p:nvPr>
        </p:nvSpPr>
        <p:spPr/>
        <p:txBody>
          <a:bodyPr/>
          <a:lstStyle/>
          <a:p>
            <a:pPr algn="just"/>
            <a:r>
              <a:rPr lang="en-GB" sz="2000" dirty="0"/>
              <a:t>Solutions must be cost-effective, making them accessible to a broader audience, including low-income consumers and resource-constrained environments. </a:t>
            </a:r>
            <a:endParaRPr lang="en-IE" sz="2000" dirty="0"/>
          </a:p>
        </p:txBody>
      </p:sp>
      <p:sp>
        <p:nvSpPr>
          <p:cNvPr id="4" name="Text Placeholder 3">
            <a:extLst>
              <a:ext uri="{FF2B5EF4-FFF2-40B4-BE49-F238E27FC236}">
                <a16:creationId xmlns:a16="http://schemas.microsoft.com/office/drawing/2014/main" id="{0079C553-4B72-B5B3-9CC4-BB613B58D6EB}"/>
              </a:ext>
            </a:extLst>
          </p:cNvPr>
          <p:cNvSpPr>
            <a:spLocks noGrp="1"/>
          </p:cNvSpPr>
          <p:nvPr>
            <p:ph type="body" sz="quarter" idx="51"/>
          </p:nvPr>
        </p:nvSpPr>
        <p:spPr/>
        <p:txBody>
          <a:bodyPr/>
          <a:lstStyle/>
          <a:p>
            <a:r>
              <a:rPr lang="en-GB" b="1" dirty="0"/>
              <a:t>Simplicity</a:t>
            </a:r>
            <a:endParaRPr lang="en-IE" dirty="0"/>
          </a:p>
        </p:txBody>
      </p:sp>
      <p:sp>
        <p:nvSpPr>
          <p:cNvPr id="5" name="Text Placeholder 4">
            <a:extLst>
              <a:ext uri="{FF2B5EF4-FFF2-40B4-BE49-F238E27FC236}">
                <a16:creationId xmlns:a16="http://schemas.microsoft.com/office/drawing/2014/main" id="{0B219197-84B0-BDB8-BE87-38514AB9F439}"/>
              </a:ext>
            </a:extLst>
          </p:cNvPr>
          <p:cNvSpPr>
            <a:spLocks noGrp="1"/>
          </p:cNvSpPr>
          <p:nvPr>
            <p:ph type="body" sz="quarter" idx="52"/>
          </p:nvPr>
        </p:nvSpPr>
        <p:spPr>
          <a:xfrm>
            <a:off x="3892019" y="3061204"/>
            <a:ext cx="7160273" cy="945874"/>
          </a:xfrm>
        </p:spPr>
        <p:txBody>
          <a:bodyPr/>
          <a:lstStyle/>
          <a:p>
            <a:pPr algn="just"/>
            <a:r>
              <a:rPr lang="en-GB" sz="2000" dirty="0"/>
              <a:t>Designs should be straightforward and easy to use, often focusing on core functionalities while eliminating unnecessary features. Simplicity enhances usability and ensures that products or services can be effectively utilised by a diverse range of users.</a:t>
            </a:r>
            <a:endParaRPr lang="en-IE" sz="2000" dirty="0"/>
          </a:p>
        </p:txBody>
      </p:sp>
      <p:sp>
        <p:nvSpPr>
          <p:cNvPr id="6" name="Text Placeholder 5">
            <a:extLst>
              <a:ext uri="{FF2B5EF4-FFF2-40B4-BE49-F238E27FC236}">
                <a16:creationId xmlns:a16="http://schemas.microsoft.com/office/drawing/2014/main" id="{86701C2F-29FA-681A-2B06-209828014B6B}"/>
              </a:ext>
            </a:extLst>
          </p:cNvPr>
          <p:cNvSpPr>
            <a:spLocks noGrp="1"/>
          </p:cNvSpPr>
          <p:nvPr>
            <p:ph type="body" sz="quarter" idx="54"/>
          </p:nvPr>
        </p:nvSpPr>
        <p:spPr/>
        <p:txBody>
          <a:bodyPr/>
          <a:lstStyle/>
          <a:p>
            <a:r>
              <a:rPr lang="en-GB" sz="3600" b="1" dirty="0"/>
              <a:t>Resource Efficiency</a:t>
            </a:r>
            <a:endParaRPr lang="en-IE" dirty="0"/>
          </a:p>
        </p:txBody>
      </p:sp>
      <p:sp>
        <p:nvSpPr>
          <p:cNvPr id="7" name="Text Placeholder 6">
            <a:extLst>
              <a:ext uri="{FF2B5EF4-FFF2-40B4-BE49-F238E27FC236}">
                <a16:creationId xmlns:a16="http://schemas.microsoft.com/office/drawing/2014/main" id="{276AE8E7-11F0-2AD1-5C01-6CF2722B5928}"/>
              </a:ext>
            </a:extLst>
          </p:cNvPr>
          <p:cNvSpPr>
            <a:spLocks noGrp="1"/>
          </p:cNvSpPr>
          <p:nvPr>
            <p:ph type="body" sz="quarter" idx="55"/>
          </p:nvPr>
        </p:nvSpPr>
        <p:spPr/>
        <p:txBody>
          <a:bodyPr/>
          <a:lstStyle/>
          <a:p>
            <a:pPr algn="just"/>
            <a:r>
              <a:rPr lang="en-GB" sz="2000" dirty="0"/>
              <a:t>Using minimal resources to achieve maximum output, often by repurposing existing materials and leveraging local resources. Resource efficiency helps in reducing costs and environmental impact.</a:t>
            </a:r>
            <a:endParaRPr lang="en-IE" sz="2000" dirty="0"/>
          </a:p>
        </p:txBody>
      </p:sp>
      <p:pic>
        <p:nvPicPr>
          <p:cNvPr id="16" name="Picture Placeholder 15">
            <a:extLst>
              <a:ext uri="{FF2B5EF4-FFF2-40B4-BE49-F238E27FC236}">
                <a16:creationId xmlns:a16="http://schemas.microsoft.com/office/drawing/2014/main" id="{A3D62FD8-396C-EF44-D144-179C341AAC96}"/>
              </a:ext>
            </a:extLst>
          </p:cNvPr>
          <p:cNvPicPr>
            <a:picLocks noGrp="1" noChangeAspect="1"/>
          </p:cNvPicPr>
          <p:nvPr>
            <p:ph type="pic" sz="quarter" idx="23"/>
          </p:nvPr>
        </p:nvPicPr>
        <p:blipFill>
          <a:blip r:embed="rId2" cstate="email">
            <a:extLst>
              <a:ext uri="{28A0092B-C50C-407E-A947-70E740481C1C}">
                <a14:useLocalDpi xmlns:a14="http://schemas.microsoft.com/office/drawing/2010/main"/>
              </a:ext>
            </a:extLst>
          </a:blip>
          <a:srcRect t="20866" b="20866"/>
          <a:stretch>
            <a:fillRect/>
          </a:stretch>
        </p:blipFill>
        <p:spPr/>
      </p:pic>
      <p:pic>
        <p:nvPicPr>
          <p:cNvPr id="14" name="Picture Placeholder 13">
            <a:extLst>
              <a:ext uri="{FF2B5EF4-FFF2-40B4-BE49-F238E27FC236}">
                <a16:creationId xmlns:a16="http://schemas.microsoft.com/office/drawing/2014/main" id="{722F0948-0E16-ED70-B462-BC216F0D6476}"/>
              </a:ext>
            </a:extLst>
          </p:cNvPr>
          <p:cNvPicPr>
            <a:picLocks noGrp="1" noChangeAspect="1"/>
          </p:cNvPicPr>
          <p:nvPr>
            <p:ph type="pic" sz="quarter" idx="56"/>
          </p:nvPr>
        </p:nvPicPr>
        <p:blipFill rotWithShape="1">
          <a:blip r:embed="rId3" cstate="email">
            <a:extLst>
              <a:ext uri="{28A0092B-C50C-407E-A947-70E740481C1C}">
                <a14:useLocalDpi xmlns:a14="http://schemas.microsoft.com/office/drawing/2010/main"/>
              </a:ext>
            </a:extLst>
          </a:blip>
          <a:srcRect b="29599"/>
          <a:stretch/>
        </p:blipFill>
        <p:spPr>
          <a:xfrm>
            <a:off x="1449252" y="2506660"/>
            <a:ext cx="1839479" cy="1607908"/>
          </a:xfrm>
        </p:spPr>
      </p:pic>
      <p:pic>
        <p:nvPicPr>
          <p:cNvPr id="12" name="Picture Placeholder 11">
            <a:extLst>
              <a:ext uri="{FF2B5EF4-FFF2-40B4-BE49-F238E27FC236}">
                <a16:creationId xmlns:a16="http://schemas.microsoft.com/office/drawing/2014/main" id="{3EC4A04D-CEF4-1299-684F-A0BF42181E61}"/>
              </a:ext>
            </a:extLst>
          </p:cNvPr>
          <p:cNvPicPr>
            <a:picLocks noGrp="1" noChangeAspect="1"/>
          </p:cNvPicPr>
          <p:nvPr>
            <p:ph type="pic" sz="quarter" idx="57"/>
          </p:nvPr>
        </p:nvPicPr>
        <p:blipFill>
          <a:blip r:embed="rId4" cstate="email">
            <a:extLst>
              <a:ext uri="{28A0092B-C50C-407E-A947-70E740481C1C}">
                <a14:useLocalDpi xmlns:a14="http://schemas.microsoft.com/office/drawing/2010/main"/>
              </a:ext>
            </a:extLst>
          </a:blip>
          <a:srcRect l="9062" r="9062"/>
          <a:stretch>
            <a:fillRect/>
          </a:stretch>
        </p:blipFill>
        <p:spPr/>
      </p:pic>
    </p:spTree>
    <p:extLst>
      <p:ext uri="{BB962C8B-B14F-4D97-AF65-F5344CB8AC3E}">
        <p14:creationId xmlns:p14="http://schemas.microsoft.com/office/powerpoint/2010/main" val="25961177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F26E2F-597F-EFF3-50C1-BB2800C45BB9}"/>
              </a:ext>
            </a:extLst>
          </p:cNvPr>
          <p:cNvSpPr>
            <a:spLocks noGrp="1"/>
          </p:cNvSpPr>
          <p:nvPr>
            <p:ph type="body" sz="quarter" idx="49"/>
          </p:nvPr>
        </p:nvSpPr>
        <p:spPr/>
        <p:txBody>
          <a:bodyPr/>
          <a:lstStyle/>
          <a:p>
            <a:r>
              <a:rPr lang="en-GB" sz="3600" b="1" dirty="0"/>
              <a:t>Scalability</a:t>
            </a:r>
            <a:endParaRPr lang="en-IE" dirty="0"/>
          </a:p>
        </p:txBody>
      </p:sp>
      <p:sp>
        <p:nvSpPr>
          <p:cNvPr id="3" name="Text Placeholder 2">
            <a:extLst>
              <a:ext uri="{FF2B5EF4-FFF2-40B4-BE49-F238E27FC236}">
                <a16:creationId xmlns:a16="http://schemas.microsoft.com/office/drawing/2014/main" id="{1E357A3E-693C-23C7-90B6-9EFEB28860A7}"/>
              </a:ext>
            </a:extLst>
          </p:cNvPr>
          <p:cNvSpPr>
            <a:spLocks noGrp="1"/>
          </p:cNvSpPr>
          <p:nvPr>
            <p:ph type="body" sz="quarter" idx="50"/>
          </p:nvPr>
        </p:nvSpPr>
        <p:spPr/>
        <p:txBody>
          <a:bodyPr/>
          <a:lstStyle/>
          <a:p>
            <a:pPr algn="just"/>
            <a:r>
              <a:rPr lang="en-GB" sz="2000" dirty="0"/>
              <a:t>Solutions should be easily replicable and scalable to reach a larger population without a significant increase in cost. Scalability ensures that successful innovations can grow and benefit a larger audience, amplifying their impact and making them viable for widespread implementation.</a:t>
            </a:r>
            <a:endParaRPr lang="en-IE" sz="2000" dirty="0"/>
          </a:p>
        </p:txBody>
      </p:sp>
      <p:sp>
        <p:nvSpPr>
          <p:cNvPr id="4" name="Text Placeholder 3">
            <a:extLst>
              <a:ext uri="{FF2B5EF4-FFF2-40B4-BE49-F238E27FC236}">
                <a16:creationId xmlns:a16="http://schemas.microsoft.com/office/drawing/2014/main" id="{1BCBA5BB-2F26-116C-00E2-626CF5030566}"/>
              </a:ext>
            </a:extLst>
          </p:cNvPr>
          <p:cNvSpPr>
            <a:spLocks noGrp="1"/>
          </p:cNvSpPr>
          <p:nvPr>
            <p:ph type="body" sz="quarter" idx="51"/>
          </p:nvPr>
        </p:nvSpPr>
        <p:spPr/>
        <p:txBody>
          <a:bodyPr/>
          <a:lstStyle/>
          <a:p>
            <a:r>
              <a:rPr lang="en-GB" sz="3600" b="1" dirty="0"/>
              <a:t>Sustainability</a:t>
            </a:r>
            <a:endParaRPr lang="en-IE" dirty="0"/>
          </a:p>
        </p:txBody>
      </p:sp>
      <p:sp>
        <p:nvSpPr>
          <p:cNvPr id="5" name="Text Placeholder 4">
            <a:extLst>
              <a:ext uri="{FF2B5EF4-FFF2-40B4-BE49-F238E27FC236}">
                <a16:creationId xmlns:a16="http://schemas.microsoft.com/office/drawing/2014/main" id="{43393067-BC16-CDB1-971F-424AB0831B03}"/>
              </a:ext>
            </a:extLst>
          </p:cNvPr>
          <p:cNvSpPr>
            <a:spLocks noGrp="1"/>
          </p:cNvSpPr>
          <p:nvPr>
            <p:ph type="body" sz="quarter" idx="52"/>
          </p:nvPr>
        </p:nvSpPr>
        <p:spPr/>
        <p:txBody>
          <a:bodyPr/>
          <a:lstStyle/>
          <a:p>
            <a:pPr algn="just"/>
            <a:r>
              <a:rPr lang="en-GB" sz="2000" dirty="0"/>
              <a:t>Innovations must have a minimal environmental footprint, promoting long-term ecological balance. Sustainable frugal innovations are designed to use resources wisely, minimise waste, and reduce negative environmental impacts, contributing to broader sustainability goals and ensuring that solutions are viable in the long term.</a:t>
            </a:r>
            <a:endParaRPr lang="en-IE" sz="2000" dirty="0"/>
          </a:p>
        </p:txBody>
      </p:sp>
      <p:pic>
        <p:nvPicPr>
          <p:cNvPr id="11" name="Picture Placeholder 10">
            <a:extLst>
              <a:ext uri="{FF2B5EF4-FFF2-40B4-BE49-F238E27FC236}">
                <a16:creationId xmlns:a16="http://schemas.microsoft.com/office/drawing/2014/main" id="{BBB0329E-B37F-A7E5-0D01-F987A2C610C7}"/>
              </a:ext>
            </a:extLst>
          </p:cNvPr>
          <p:cNvPicPr>
            <a:picLocks noGrp="1" noChangeAspect="1"/>
          </p:cNvPicPr>
          <p:nvPr>
            <p:ph type="pic" sz="quarter" idx="56"/>
          </p:nvPr>
        </p:nvPicPr>
        <p:blipFill>
          <a:blip r:embed="rId2" cstate="email">
            <a:extLst>
              <a:ext uri="{28A0092B-C50C-407E-A947-70E740481C1C}">
                <a14:useLocalDpi xmlns:a14="http://schemas.microsoft.com/office/drawing/2010/main"/>
              </a:ext>
            </a:extLst>
          </a:blip>
          <a:srcRect l="21397" r="21397"/>
          <a:stretch>
            <a:fillRect/>
          </a:stretch>
        </p:blipFill>
        <p:spPr/>
      </p:pic>
      <p:pic>
        <p:nvPicPr>
          <p:cNvPr id="9" name="Picture Placeholder 8">
            <a:extLst>
              <a:ext uri="{FF2B5EF4-FFF2-40B4-BE49-F238E27FC236}">
                <a16:creationId xmlns:a16="http://schemas.microsoft.com/office/drawing/2014/main" id="{AA3CAF9A-5673-A416-4B90-F6577CD4D311}"/>
              </a:ext>
            </a:extLst>
          </p:cNvPr>
          <p:cNvPicPr>
            <a:picLocks noGrp="1" noChangeAspect="1"/>
          </p:cNvPicPr>
          <p:nvPr>
            <p:ph type="pic" sz="quarter" idx="57"/>
          </p:nvPr>
        </p:nvPicPr>
        <p:blipFill rotWithShape="1">
          <a:blip r:embed="rId3" cstate="email">
            <a:extLst>
              <a:ext uri="{28A0092B-C50C-407E-A947-70E740481C1C}">
                <a14:useLocalDpi xmlns:a14="http://schemas.microsoft.com/office/drawing/2010/main"/>
              </a:ext>
            </a:extLst>
          </a:blip>
          <a:srcRect l="17673" r="4831"/>
          <a:stretch/>
        </p:blipFill>
        <p:spPr>
          <a:xfrm>
            <a:off x="1437074" y="984496"/>
            <a:ext cx="1839479" cy="1607908"/>
          </a:xfrm>
        </p:spPr>
      </p:pic>
    </p:spTree>
    <p:extLst>
      <p:ext uri="{BB962C8B-B14F-4D97-AF65-F5344CB8AC3E}">
        <p14:creationId xmlns:p14="http://schemas.microsoft.com/office/powerpoint/2010/main" val="40600304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59965C-12F1-050D-C10B-AB9DDED6CB54}"/>
              </a:ext>
            </a:extLst>
          </p:cNvPr>
          <p:cNvSpPr>
            <a:spLocks noGrp="1"/>
          </p:cNvSpPr>
          <p:nvPr>
            <p:ph type="body" sz="quarter" idx="30"/>
          </p:nvPr>
        </p:nvSpPr>
        <p:spPr/>
        <p:txBody>
          <a:bodyPr/>
          <a:lstStyle/>
          <a:p>
            <a:r>
              <a:rPr lang="en-GB" dirty="0"/>
              <a:t>EXAMPLES OF SUCCESSFUL FRUGAL INNOVATION IN EUROPE</a:t>
            </a:r>
            <a:endParaRPr lang="en-IE" dirty="0"/>
          </a:p>
        </p:txBody>
      </p:sp>
      <p:sp>
        <p:nvSpPr>
          <p:cNvPr id="3" name="Text Placeholder 2">
            <a:extLst>
              <a:ext uri="{FF2B5EF4-FFF2-40B4-BE49-F238E27FC236}">
                <a16:creationId xmlns:a16="http://schemas.microsoft.com/office/drawing/2014/main" id="{2443C238-C6DA-8F7C-82CE-95A6B7C4B24E}"/>
              </a:ext>
            </a:extLst>
          </p:cNvPr>
          <p:cNvSpPr>
            <a:spLocks noGrp="1"/>
          </p:cNvSpPr>
          <p:nvPr>
            <p:ph type="body" sz="quarter" idx="48"/>
          </p:nvPr>
        </p:nvSpPr>
        <p:spPr>
          <a:xfrm>
            <a:off x="854280" y="2254020"/>
            <a:ext cx="10483429" cy="4439577"/>
          </a:xfrm>
        </p:spPr>
        <p:txBody>
          <a:bodyPr/>
          <a:lstStyle/>
          <a:p>
            <a:pPr algn="just"/>
            <a:r>
              <a:rPr lang="en-GB" dirty="0"/>
              <a:t>Frugal innovations are pivotal in addressing sustainability and inclusivity within various industries. By implementing cost-effective and resource-efficient solutions, companies can significantly contribute to the United Nations' Sustainable Development Goals (SDGs). </a:t>
            </a:r>
          </a:p>
          <a:p>
            <a:pPr algn="just"/>
            <a:endParaRPr lang="en-GB" dirty="0"/>
          </a:p>
          <a:p>
            <a:pPr algn="just"/>
            <a:r>
              <a:rPr lang="en-GB" dirty="0"/>
              <a:t>In the following slides, we will explore European examples of successful frugal innovations and their alignment with SDGs 9 (Industry, Innovation, and Infrastructure) and 12 (Responsible Consumption and Production).</a:t>
            </a:r>
            <a:endParaRPr lang="en-IE" dirty="0"/>
          </a:p>
        </p:txBody>
      </p:sp>
    </p:spTree>
    <p:extLst>
      <p:ext uri="{BB962C8B-B14F-4D97-AF65-F5344CB8AC3E}">
        <p14:creationId xmlns:p14="http://schemas.microsoft.com/office/powerpoint/2010/main" val="42825411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77B8A5-EA9A-1D2D-E3C0-080DA4FA37E4}"/>
              </a:ext>
            </a:extLst>
          </p:cNvPr>
          <p:cNvSpPr>
            <a:spLocks noGrp="1"/>
          </p:cNvSpPr>
          <p:nvPr>
            <p:ph type="body" sz="quarter" idx="49"/>
          </p:nvPr>
        </p:nvSpPr>
        <p:spPr/>
        <p:txBody>
          <a:bodyPr/>
          <a:lstStyle/>
          <a:p>
            <a:r>
              <a:rPr lang="en-GB" sz="3600" b="1" dirty="0" err="1"/>
              <a:t>StreetScooter</a:t>
            </a:r>
            <a:endParaRPr lang="en-IE" dirty="0"/>
          </a:p>
        </p:txBody>
      </p:sp>
      <p:sp>
        <p:nvSpPr>
          <p:cNvPr id="3" name="Text Placeholder 2">
            <a:extLst>
              <a:ext uri="{FF2B5EF4-FFF2-40B4-BE49-F238E27FC236}">
                <a16:creationId xmlns:a16="http://schemas.microsoft.com/office/drawing/2014/main" id="{BE8ACA23-C6E0-4B4C-E6CF-74E456D1A083}"/>
              </a:ext>
            </a:extLst>
          </p:cNvPr>
          <p:cNvSpPr>
            <a:spLocks noGrp="1"/>
          </p:cNvSpPr>
          <p:nvPr>
            <p:ph type="body" sz="quarter" idx="50"/>
          </p:nvPr>
        </p:nvSpPr>
        <p:spPr/>
        <p:txBody>
          <a:bodyPr/>
          <a:lstStyle/>
          <a:p>
            <a:pPr algn="just"/>
            <a:r>
              <a:rPr lang="en-GB" sz="2000" dirty="0"/>
              <a:t>A German company that designs and manufactures electric delivery vehicles at a low cost. Initially developed by Deutsche Post DHL Group, </a:t>
            </a:r>
            <a:r>
              <a:rPr lang="en-GB" sz="2000" dirty="0" err="1"/>
              <a:t>StreetScooter</a:t>
            </a:r>
            <a:r>
              <a:rPr lang="en-GB" sz="2000" dirty="0"/>
              <a:t> provides an affordable, sustainable alternative to traditional delivery vehicles, reducing emissions and operational costs. </a:t>
            </a:r>
            <a:r>
              <a:rPr lang="en-GB" sz="2000" dirty="0">
                <a:hlinkClick r:id="rId2"/>
              </a:rPr>
              <a:t>https://www.streetscooter.com/en/</a:t>
            </a:r>
            <a:endParaRPr lang="en-GB" sz="2000" dirty="0"/>
          </a:p>
          <a:p>
            <a:pPr algn="just"/>
            <a:endParaRPr lang="en-IE" sz="2000" dirty="0"/>
          </a:p>
        </p:txBody>
      </p:sp>
      <p:sp>
        <p:nvSpPr>
          <p:cNvPr id="4" name="Text Placeholder 3">
            <a:extLst>
              <a:ext uri="{FF2B5EF4-FFF2-40B4-BE49-F238E27FC236}">
                <a16:creationId xmlns:a16="http://schemas.microsoft.com/office/drawing/2014/main" id="{6076C73D-ACDB-C8D4-7CE9-28BA00AFAA3F}"/>
              </a:ext>
            </a:extLst>
          </p:cNvPr>
          <p:cNvSpPr>
            <a:spLocks noGrp="1"/>
          </p:cNvSpPr>
          <p:nvPr>
            <p:ph type="body" sz="quarter" idx="51"/>
          </p:nvPr>
        </p:nvSpPr>
        <p:spPr/>
        <p:txBody>
          <a:bodyPr/>
          <a:lstStyle/>
          <a:p>
            <a:r>
              <a:rPr lang="en-GB" sz="3600" b="1" dirty="0" err="1"/>
              <a:t>BlaBlaCar</a:t>
            </a:r>
            <a:endParaRPr lang="en-IE" dirty="0"/>
          </a:p>
        </p:txBody>
      </p:sp>
      <p:sp>
        <p:nvSpPr>
          <p:cNvPr id="5" name="Text Placeholder 4">
            <a:extLst>
              <a:ext uri="{FF2B5EF4-FFF2-40B4-BE49-F238E27FC236}">
                <a16:creationId xmlns:a16="http://schemas.microsoft.com/office/drawing/2014/main" id="{F1FE476A-DA9C-0C69-06EA-882BB28C14E6}"/>
              </a:ext>
            </a:extLst>
          </p:cNvPr>
          <p:cNvSpPr>
            <a:spLocks noGrp="1"/>
          </p:cNvSpPr>
          <p:nvPr>
            <p:ph type="body" sz="quarter" idx="52"/>
          </p:nvPr>
        </p:nvSpPr>
        <p:spPr/>
        <p:txBody>
          <a:bodyPr/>
          <a:lstStyle/>
          <a:p>
            <a:pPr algn="just"/>
            <a:r>
              <a:rPr lang="en-GB" sz="2000" dirty="0"/>
              <a:t>A French-based carpooling platform that connects drivers with empty seats to passengers travelling in the same direction. By optimising the use of existing vehicles, </a:t>
            </a:r>
            <a:r>
              <a:rPr lang="en-GB" sz="2000" dirty="0" err="1"/>
              <a:t>BlaBlaCar</a:t>
            </a:r>
            <a:r>
              <a:rPr lang="en-GB" sz="2000" dirty="0"/>
              <a:t> offers an affordable and environmentally friendly transportation option, reducing the need for additional cars on the road. </a:t>
            </a:r>
            <a:r>
              <a:rPr lang="en-GB" sz="2000" dirty="0">
                <a:hlinkClick r:id="rId3"/>
              </a:rPr>
              <a:t>https://www.blablacar.co.uk/</a:t>
            </a:r>
            <a:endParaRPr lang="en-GB" sz="2000" dirty="0"/>
          </a:p>
          <a:p>
            <a:pPr algn="just"/>
            <a:endParaRPr lang="en-IE" sz="5400" dirty="0"/>
          </a:p>
        </p:txBody>
      </p:sp>
      <p:pic>
        <p:nvPicPr>
          <p:cNvPr id="12" name="Picture Placeholder 11">
            <a:extLst>
              <a:ext uri="{FF2B5EF4-FFF2-40B4-BE49-F238E27FC236}">
                <a16:creationId xmlns:a16="http://schemas.microsoft.com/office/drawing/2014/main" id="{AEAC8FBB-03F8-667A-02C5-8F62EAE1C70B}"/>
              </a:ext>
            </a:extLst>
          </p:cNvPr>
          <p:cNvPicPr>
            <a:picLocks noGrp="1" noChangeAspect="1"/>
          </p:cNvPicPr>
          <p:nvPr>
            <p:ph type="pic" sz="quarter" idx="56"/>
          </p:nvPr>
        </p:nvPicPr>
        <p:blipFill>
          <a:blip r:embed="rId4" cstate="email">
            <a:extLst>
              <a:ext uri="{28A0092B-C50C-407E-A947-70E740481C1C}">
                <a14:useLocalDpi xmlns:a14="http://schemas.microsoft.com/office/drawing/2010/main"/>
              </a:ext>
            </a:extLst>
          </a:blip>
          <a:srcRect t="25405" b="25405"/>
          <a:stretch>
            <a:fillRect/>
          </a:stretch>
        </p:blipFill>
        <p:spPr/>
      </p:pic>
      <p:pic>
        <p:nvPicPr>
          <p:cNvPr id="10" name="Picture Placeholder 9">
            <a:extLst>
              <a:ext uri="{FF2B5EF4-FFF2-40B4-BE49-F238E27FC236}">
                <a16:creationId xmlns:a16="http://schemas.microsoft.com/office/drawing/2014/main" id="{E226D3B0-4042-F076-7325-5B44570754B5}"/>
              </a:ext>
            </a:extLst>
          </p:cNvPr>
          <p:cNvPicPr>
            <a:picLocks noGrp="1" noChangeAspect="1"/>
          </p:cNvPicPr>
          <p:nvPr>
            <p:ph type="pic" sz="quarter" idx="57"/>
          </p:nvPr>
        </p:nvPicPr>
        <p:blipFill>
          <a:blip r:embed="rId5" cstate="email">
            <a:extLst>
              <a:ext uri="{28A0092B-C50C-407E-A947-70E740481C1C}">
                <a14:useLocalDpi xmlns:a14="http://schemas.microsoft.com/office/drawing/2010/main"/>
              </a:ext>
            </a:extLst>
          </a:blip>
          <a:srcRect l="7095" r="7095"/>
          <a:stretch>
            <a:fillRect/>
          </a:stretch>
        </p:blipFill>
        <p:spPr/>
      </p:pic>
      <p:sp>
        <p:nvSpPr>
          <p:cNvPr id="8" name="Text Placeholder 2">
            <a:extLst>
              <a:ext uri="{FF2B5EF4-FFF2-40B4-BE49-F238E27FC236}">
                <a16:creationId xmlns:a16="http://schemas.microsoft.com/office/drawing/2014/main" id="{F1457A2F-6CF0-0E5E-5303-E6F04699B4DF}"/>
              </a:ext>
            </a:extLst>
          </p:cNvPr>
          <p:cNvSpPr txBox="1">
            <a:spLocks/>
          </p:cNvSpPr>
          <p:nvPr/>
        </p:nvSpPr>
        <p:spPr>
          <a:xfrm>
            <a:off x="0" y="0"/>
            <a:ext cx="1921079" cy="360727"/>
          </a:xfrm>
          <a:prstGeom prst="rect">
            <a:avLst/>
          </a:prstGeom>
          <a:solidFill>
            <a:srgbClr val="2094D2"/>
          </a:solidFill>
        </p:spPr>
        <p:txBody>
          <a:bodyP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buNone/>
            </a:pPr>
            <a:r>
              <a:rPr lang="en-IE" sz="1800" b="1" dirty="0">
                <a:solidFill>
                  <a:schemeClr val="bg1"/>
                </a:solidFill>
                <a:ea typeface="Open Sans" panose="020B0606030504020204" pitchFamily="34" charset="0"/>
              </a:rPr>
              <a:t>TRANSPORTATION</a:t>
            </a:r>
          </a:p>
        </p:txBody>
      </p:sp>
    </p:spTree>
    <p:extLst>
      <p:ext uri="{BB962C8B-B14F-4D97-AF65-F5344CB8AC3E}">
        <p14:creationId xmlns:p14="http://schemas.microsoft.com/office/powerpoint/2010/main" val="39030869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77B8A5-EA9A-1D2D-E3C0-080DA4FA37E4}"/>
              </a:ext>
            </a:extLst>
          </p:cNvPr>
          <p:cNvSpPr>
            <a:spLocks noGrp="1"/>
          </p:cNvSpPr>
          <p:nvPr>
            <p:ph type="body" sz="quarter" idx="49"/>
          </p:nvPr>
        </p:nvSpPr>
        <p:spPr/>
        <p:txBody>
          <a:bodyPr/>
          <a:lstStyle/>
          <a:p>
            <a:r>
              <a:rPr lang="en-GB" sz="3600" b="1" dirty="0" err="1"/>
              <a:t>WakaWaka</a:t>
            </a:r>
            <a:endParaRPr lang="en-IE" dirty="0"/>
          </a:p>
        </p:txBody>
      </p:sp>
      <p:sp>
        <p:nvSpPr>
          <p:cNvPr id="3" name="Text Placeholder 2">
            <a:extLst>
              <a:ext uri="{FF2B5EF4-FFF2-40B4-BE49-F238E27FC236}">
                <a16:creationId xmlns:a16="http://schemas.microsoft.com/office/drawing/2014/main" id="{BE8ACA23-C6E0-4B4C-E6CF-74E456D1A083}"/>
              </a:ext>
            </a:extLst>
          </p:cNvPr>
          <p:cNvSpPr>
            <a:spLocks noGrp="1"/>
          </p:cNvSpPr>
          <p:nvPr>
            <p:ph type="body" sz="quarter" idx="50"/>
          </p:nvPr>
        </p:nvSpPr>
        <p:spPr/>
        <p:txBody>
          <a:bodyPr/>
          <a:lstStyle/>
          <a:p>
            <a:pPr algn="just"/>
            <a:r>
              <a:rPr lang="en-GB" sz="2000" dirty="0"/>
              <a:t>This Dutch company produces affordable solar-powered lamps and chargers. </a:t>
            </a:r>
            <a:r>
              <a:rPr lang="en-GB" sz="2000" dirty="0" err="1"/>
              <a:t>WakaWaka</a:t>
            </a:r>
            <a:r>
              <a:rPr lang="en-GB" sz="2000" dirty="0"/>
              <a:t> products are designed to provide sustainable energy solutions to off-grid communities, reducing reliance on kerosene lamps and promoting clean energy use. </a:t>
            </a:r>
          </a:p>
          <a:p>
            <a:pPr algn="just"/>
            <a:r>
              <a:rPr lang="en-GB" sz="2000" dirty="0">
                <a:hlinkClick r:id="rId2"/>
              </a:rPr>
              <a:t>https://waka-waka.com/en/</a:t>
            </a:r>
            <a:endParaRPr lang="en-GB" sz="2000" dirty="0"/>
          </a:p>
          <a:p>
            <a:pPr algn="just"/>
            <a:endParaRPr lang="en-GB" sz="2000" dirty="0"/>
          </a:p>
          <a:p>
            <a:pPr algn="just"/>
            <a:endParaRPr lang="en-IE" sz="2800" dirty="0"/>
          </a:p>
        </p:txBody>
      </p:sp>
      <p:sp>
        <p:nvSpPr>
          <p:cNvPr id="4" name="Text Placeholder 3">
            <a:extLst>
              <a:ext uri="{FF2B5EF4-FFF2-40B4-BE49-F238E27FC236}">
                <a16:creationId xmlns:a16="http://schemas.microsoft.com/office/drawing/2014/main" id="{6076C73D-ACDB-C8D4-7CE9-28BA00AFAA3F}"/>
              </a:ext>
            </a:extLst>
          </p:cNvPr>
          <p:cNvSpPr>
            <a:spLocks noGrp="1"/>
          </p:cNvSpPr>
          <p:nvPr>
            <p:ph type="body" sz="quarter" idx="51"/>
          </p:nvPr>
        </p:nvSpPr>
        <p:spPr/>
        <p:txBody>
          <a:bodyPr/>
          <a:lstStyle/>
          <a:p>
            <a:r>
              <a:rPr lang="en-GB" dirty="0" err="1"/>
              <a:t>LyteFire</a:t>
            </a:r>
            <a:endParaRPr lang="en-IE" dirty="0"/>
          </a:p>
        </p:txBody>
      </p:sp>
      <p:sp>
        <p:nvSpPr>
          <p:cNvPr id="5" name="Text Placeholder 4">
            <a:extLst>
              <a:ext uri="{FF2B5EF4-FFF2-40B4-BE49-F238E27FC236}">
                <a16:creationId xmlns:a16="http://schemas.microsoft.com/office/drawing/2014/main" id="{F1FE476A-DA9C-0C69-06EA-882BB28C14E6}"/>
              </a:ext>
            </a:extLst>
          </p:cNvPr>
          <p:cNvSpPr>
            <a:spLocks noGrp="1"/>
          </p:cNvSpPr>
          <p:nvPr>
            <p:ph type="body" sz="quarter" idx="52"/>
          </p:nvPr>
        </p:nvSpPr>
        <p:spPr/>
        <p:txBody>
          <a:bodyPr/>
          <a:lstStyle/>
          <a:p>
            <a:pPr algn="just"/>
            <a:r>
              <a:rPr lang="en-GB" sz="2000" dirty="0"/>
              <a:t>A Finnish initiative that develops low-cost solar concentrators for small-scale industries and communities. These solar concentrators provide a sustainable energy solution by harnessing the power of the sun to generate heat and electricity. </a:t>
            </a:r>
            <a:r>
              <a:rPr lang="en-GB" sz="2000" dirty="0">
                <a:hlinkClick r:id="rId3"/>
              </a:rPr>
              <a:t>https://lytefire.com/en</a:t>
            </a:r>
            <a:endParaRPr lang="en-GB" sz="2000" dirty="0"/>
          </a:p>
          <a:p>
            <a:pPr algn="just"/>
            <a:endParaRPr lang="en-IE" sz="2000" dirty="0"/>
          </a:p>
        </p:txBody>
      </p:sp>
      <p:pic>
        <p:nvPicPr>
          <p:cNvPr id="10" name="Picture Placeholder 9">
            <a:extLst>
              <a:ext uri="{FF2B5EF4-FFF2-40B4-BE49-F238E27FC236}">
                <a16:creationId xmlns:a16="http://schemas.microsoft.com/office/drawing/2014/main" id="{B3F80BF4-2FD4-466E-B7D3-BF41666C5FBF}"/>
              </a:ext>
            </a:extLst>
          </p:cNvPr>
          <p:cNvPicPr>
            <a:picLocks noGrp="1" noChangeAspect="1"/>
          </p:cNvPicPr>
          <p:nvPr>
            <p:ph type="pic" sz="quarter" idx="56"/>
          </p:nvPr>
        </p:nvPicPr>
        <p:blipFill>
          <a:blip r:embed="rId4" cstate="email">
            <a:extLst>
              <a:ext uri="{28A0092B-C50C-407E-A947-70E740481C1C}">
                <a14:useLocalDpi xmlns:a14="http://schemas.microsoft.com/office/drawing/2010/main"/>
              </a:ext>
            </a:extLst>
          </a:blip>
          <a:srcRect l="11844" r="11844"/>
          <a:stretch>
            <a:fillRect/>
          </a:stretch>
        </p:blipFill>
        <p:spPr/>
      </p:pic>
      <p:pic>
        <p:nvPicPr>
          <p:cNvPr id="12" name="Picture Placeholder 11">
            <a:extLst>
              <a:ext uri="{FF2B5EF4-FFF2-40B4-BE49-F238E27FC236}">
                <a16:creationId xmlns:a16="http://schemas.microsoft.com/office/drawing/2014/main" id="{A7E4A956-59D1-7398-CB1B-0EDFA0F58236}"/>
              </a:ext>
            </a:extLst>
          </p:cNvPr>
          <p:cNvPicPr>
            <a:picLocks noGrp="1" noChangeAspect="1"/>
          </p:cNvPicPr>
          <p:nvPr>
            <p:ph type="pic" sz="quarter" idx="57"/>
          </p:nvPr>
        </p:nvPicPr>
        <p:blipFill>
          <a:blip r:embed="rId5" cstate="email">
            <a:extLst>
              <a:ext uri="{28A0092B-C50C-407E-A947-70E740481C1C}">
                <a14:useLocalDpi xmlns:a14="http://schemas.microsoft.com/office/drawing/2010/main"/>
              </a:ext>
            </a:extLst>
          </a:blip>
          <a:srcRect t="15656" b="15656"/>
          <a:stretch>
            <a:fillRect/>
          </a:stretch>
        </p:blipFill>
        <p:spPr/>
      </p:pic>
      <p:sp>
        <p:nvSpPr>
          <p:cNvPr id="8" name="Text Placeholder 2">
            <a:extLst>
              <a:ext uri="{FF2B5EF4-FFF2-40B4-BE49-F238E27FC236}">
                <a16:creationId xmlns:a16="http://schemas.microsoft.com/office/drawing/2014/main" id="{F1457A2F-6CF0-0E5E-5303-E6F04699B4DF}"/>
              </a:ext>
            </a:extLst>
          </p:cNvPr>
          <p:cNvSpPr txBox="1">
            <a:spLocks/>
          </p:cNvSpPr>
          <p:nvPr/>
        </p:nvSpPr>
        <p:spPr>
          <a:xfrm>
            <a:off x="0" y="0"/>
            <a:ext cx="973123" cy="360727"/>
          </a:xfrm>
          <a:prstGeom prst="rect">
            <a:avLst/>
          </a:prstGeom>
          <a:solidFill>
            <a:srgbClr val="2094D2"/>
          </a:solidFill>
        </p:spPr>
        <p:txBody>
          <a:bodyP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buNone/>
            </a:pPr>
            <a:r>
              <a:rPr lang="en-IE" sz="1800" b="1" dirty="0">
                <a:solidFill>
                  <a:schemeClr val="bg1"/>
                </a:solidFill>
                <a:ea typeface="Open Sans" panose="020B0606030504020204" pitchFamily="34" charset="0"/>
              </a:rPr>
              <a:t>ENERGY</a:t>
            </a:r>
          </a:p>
        </p:txBody>
      </p:sp>
    </p:spTree>
    <p:extLst>
      <p:ext uri="{BB962C8B-B14F-4D97-AF65-F5344CB8AC3E}">
        <p14:creationId xmlns:p14="http://schemas.microsoft.com/office/powerpoint/2010/main" val="3398788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C9E2D6-1656-DC73-9AB4-2F37BC2FFAAA}"/>
              </a:ext>
            </a:extLst>
          </p:cNvPr>
          <p:cNvSpPr>
            <a:spLocks noGrp="1"/>
          </p:cNvSpPr>
          <p:nvPr>
            <p:ph type="body" sz="quarter" idx="48"/>
          </p:nvPr>
        </p:nvSpPr>
        <p:spPr>
          <a:xfrm>
            <a:off x="854285" y="1876973"/>
            <a:ext cx="10483429" cy="4439577"/>
          </a:xfrm>
        </p:spPr>
        <p:txBody>
          <a:bodyPr/>
          <a:lstStyle/>
          <a:p>
            <a:pPr algn="just"/>
            <a:r>
              <a:rPr lang="en-GB" sz="2000" b="1" dirty="0">
                <a:solidFill>
                  <a:srgbClr val="0F486D"/>
                </a:solidFill>
                <a:hlinkClick r:id="rId2">
                  <a:extLst>
                    <a:ext uri="{A12FA001-AC4F-418D-AE19-62706E023703}">
                      <ahyp:hlinkClr xmlns:ahyp="http://schemas.microsoft.com/office/drawing/2018/hyperlinkcolor" val="tx"/>
                    </a:ext>
                  </a:extLst>
                </a:hlinkClick>
              </a:rPr>
              <a:t>Affordable and Clean Energy (SDG 7)</a:t>
            </a:r>
            <a:r>
              <a:rPr lang="en-GB" sz="2000" dirty="0">
                <a:solidFill>
                  <a:srgbClr val="0F486D"/>
                </a:solidFill>
                <a:hlinkClick r:id="rId2">
                  <a:extLst>
                    <a:ext uri="{A12FA001-AC4F-418D-AE19-62706E023703}">
                      <ahyp:hlinkClr xmlns:ahyp="http://schemas.microsoft.com/office/drawing/2018/hyperlinkcolor" val="tx"/>
                    </a:ext>
                  </a:extLst>
                </a:hlinkClick>
              </a:rPr>
              <a:t> </a:t>
            </a:r>
            <a:r>
              <a:rPr lang="en-GB" sz="2000" dirty="0"/>
              <a:t>Frugal innovations such as solar-powered lamps and chargers provide off-grid communities with access to clean energy. By reducing reliance on fossil fuels and kerosene lamps, these innovations help lower greenhouse gas emissions and improve air quality.</a:t>
            </a:r>
          </a:p>
          <a:p>
            <a:pPr algn="just"/>
            <a:endParaRPr lang="en-GB" sz="1000" b="1" dirty="0"/>
          </a:p>
          <a:p>
            <a:pPr algn="just"/>
            <a:r>
              <a:rPr lang="en-GB" sz="2000" b="1" dirty="0">
                <a:solidFill>
                  <a:srgbClr val="0F486D"/>
                </a:solidFill>
                <a:hlinkClick r:id="rId3">
                  <a:extLst>
                    <a:ext uri="{A12FA001-AC4F-418D-AE19-62706E023703}">
                      <ahyp:hlinkClr xmlns:ahyp="http://schemas.microsoft.com/office/drawing/2018/hyperlinkcolor" val="tx"/>
                    </a:ext>
                  </a:extLst>
                </a:hlinkClick>
              </a:rPr>
              <a:t>Industry, Innovation, and Infrastructure (SDG 9)</a:t>
            </a:r>
            <a:r>
              <a:rPr lang="en-GB" sz="2000" dirty="0">
                <a:solidFill>
                  <a:srgbClr val="0F486D"/>
                </a:solidFill>
                <a:hlinkClick r:id="rId3">
                  <a:extLst>
                    <a:ext uri="{A12FA001-AC4F-418D-AE19-62706E023703}">
                      <ahyp:hlinkClr xmlns:ahyp="http://schemas.microsoft.com/office/drawing/2018/hyperlinkcolor" val="tx"/>
                    </a:ext>
                  </a:extLst>
                </a:hlinkClick>
              </a:rPr>
              <a:t> </a:t>
            </a:r>
            <a:r>
              <a:rPr lang="en-GB" sz="2000" dirty="0"/>
              <a:t>Frugal solutions embrace industrial innovation and infrastructure development by promoting efficient use of resources. Affordable technologies enable small businesses and startups to thrive, supporting economic growth and employment.</a:t>
            </a:r>
          </a:p>
          <a:p>
            <a:pPr algn="just"/>
            <a:endParaRPr lang="en-GB" sz="1000" b="1" dirty="0"/>
          </a:p>
          <a:p>
            <a:pPr algn="just"/>
            <a:r>
              <a:rPr lang="en-GB" sz="2000" b="1" dirty="0">
                <a:solidFill>
                  <a:srgbClr val="0F486D"/>
                </a:solidFill>
                <a:hlinkClick r:id="rId4">
                  <a:extLst>
                    <a:ext uri="{A12FA001-AC4F-418D-AE19-62706E023703}">
                      <ahyp:hlinkClr xmlns:ahyp="http://schemas.microsoft.com/office/drawing/2018/hyperlinkcolor" val="tx"/>
                    </a:ext>
                  </a:extLst>
                </a:hlinkClick>
              </a:rPr>
              <a:t>Sustainable Cities and Communities (SDG 11)</a:t>
            </a:r>
            <a:r>
              <a:rPr lang="en-GB" sz="2000" dirty="0">
                <a:solidFill>
                  <a:srgbClr val="0F486D"/>
                </a:solidFill>
                <a:hlinkClick r:id="rId4">
                  <a:extLst>
                    <a:ext uri="{A12FA001-AC4F-418D-AE19-62706E023703}">
                      <ahyp:hlinkClr xmlns:ahyp="http://schemas.microsoft.com/office/drawing/2018/hyperlinkcolor" val="tx"/>
                    </a:ext>
                  </a:extLst>
                </a:hlinkClick>
              </a:rPr>
              <a:t> </a:t>
            </a:r>
            <a:r>
              <a:rPr lang="en-GB" sz="2000" dirty="0"/>
              <a:t>Frugal innovations contribute to building sustainable cities by offering low-cost, eco-friendly housing and transportation solutions. These innovations help create inclusive urban environments that are resilient to environmental challenges.</a:t>
            </a:r>
          </a:p>
          <a:p>
            <a:pPr algn="just"/>
            <a:endParaRPr lang="en-GB" sz="1000" dirty="0"/>
          </a:p>
          <a:p>
            <a:pPr algn="just"/>
            <a:r>
              <a:rPr lang="en-GB" sz="2000" b="1" dirty="0">
                <a:solidFill>
                  <a:srgbClr val="0F486D"/>
                </a:solidFill>
                <a:hlinkClick r:id="rId5">
                  <a:extLst>
                    <a:ext uri="{A12FA001-AC4F-418D-AE19-62706E023703}">
                      <ahyp:hlinkClr xmlns:ahyp="http://schemas.microsoft.com/office/drawing/2018/hyperlinkcolor" val="tx"/>
                    </a:ext>
                  </a:extLst>
                </a:hlinkClick>
              </a:rPr>
              <a:t>Responsible Consumption and Production (SDG 12)</a:t>
            </a:r>
            <a:r>
              <a:rPr lang="en-GB" sz="2000" dirty="0">
                <a:solidFill>
                  <a:srgbClr val="0F486D"/>
                </a:solidFill>
                <a:hlinkClick r:id="rId5">
                  <a:extLst>
                    <a:ext uri="{A12FA001-AC4F-418D-AE19-62706E023703}">
                      <ahyp:hlinkClr xmlns:ahyp="http://schemas.microsoft.com/office/drawing/2018/hyperlinkcolor" val="tx"/>
                    </a:ext>
                  </a:extLst>
                </a:hlinkClick>
              </a:rPr>
              <a:t> </a:t>
            </a:r>
            <a:r>
              <a:rPr lang="en-GB" sz="2000" dirty="0"/>
              <a:t>Frugal innovations promote resource efficiency and waste reduction. By designing products that use fewer materials and can be easily recycled or repurposed, these innovations support sustainable consumption patterns and reduce environmental impact.</a:t>
            </a:r>
          </a:p>
          <a:p>
            <a:pPr algn="just"/>
            <a:endParaRPr lang="en-IE" sz="2000" dirty="0"/>
          </a:p>
        </p:txBody>
      </p:sp>
      <p:pic>
        <p:nvPicPr>
          <p:cNvPr id="2" name="Picture 2">
            <a:extLst>
              <a:ext uri="{FF2B5EF4-FFF2-40B4-BE49-F238E27FC236}">
                <a16:creationId xmlns:a16="http://schemas.microsoft.com/office/drawing/2014/main" id="{1E163E6D-7BB8-683F-45F0-54F8DE207EA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5342" y="125057"/>
            <a:ext cx="1265374" cy="12653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EA0F451-C01F-AD12-AC67-DC38EFEE10B9}"/>
              </a:ext>
            </a:extLst>
          </p:cNvPr>
          <p:cNvSpPr txBox="1"/>
          <p:nvPr/>
        </p:nvSpPr>
        <p:spPr>
          <a:xfrm>
            <a:off x="696449" y="541450"/>
            <a:ext cx="11052169" cy="1200329"/>
          </a:xfrm>
          <a:prstGeom prst="rect">
            <a:avLst/>
          </a:prstGeom>
          <a:noFill/>
        </p:spPr>
        <p:txBody>
          <a:bodyPr wrap="square" rtlCol="0">
            <a:spAutoFit/>
          </a:bodyPr>
          <a:lstStyle/>
          <a:p>
            <a:pPr algn="ctr"/>
            <a:r>
              <a:rPr lang="en-IE" sz="3600" b="1" dirty="0">
                <a:solidFill>
                  <a:srgbClr val="2094D2"/>
                </a:solidFill>
                <a:latin typeface="Calibri" panose="020F0502020204030204" pitchFamily="34" charset="0"/>
                <a:ea typeface="Calibri" panose="020F0502020204030204" pitchFamily="34" charset="0"/>
                <a:cs typeface="Calibri" panose="020F0502020204030204" pitchFamily="34" charset="0"/>
              </a:rPr>
              <a:t>FRUGAL INNOVATION &amp; THE SUSTAINABLE DEVELOPMENT GOALS</a:t>
            </a:r>
          </a:p>
        </p:txBody>
      </p:sp>
    </p:spTree>
    <p:extLst>
      <p:ext uri="{BB962C8B-B14F-4D97-AF65-F5344CB8AC3E}">
        <p14:creationId xmlns:p14="http://schemas.microsoft.com/office/powerpoint/2010/main" val="3158126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8</a:t>
            </a:fld>
            <a:endParaRPr lang="en-US" sz="1291" dirty="0"/>
          </a:p>
        </p:txBody>
      </p:sp>
      <p:pic>
        <p:nvPicPr>
          <p:cNvPr id="9" name="Picture Placeholder 8" descr="Teenager admiring homemade robot">
            <a:extLst>
              <a:ext uri="{FF2B5EF4-FFF2-40B4-BE49-F238E27FC236}">
                <a16:creationId xmlns:a16="http://schemas.microsoft.com/office/drawing/2014/main" id="{DCEEE026-2768-E834-A29D-A0F708F9FB14}"/>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a:stretch/>
        </p:blipFill>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738798"/>
            <a:ext cx="3567405" cy="842867"/>
          </a:xfrm>
        </p:spPr>
        <p:txBody>
          <a:bodyPr/>
          <a:lstStyle/>
          <a:p>
            <a:r>
              <a:rPr lang="en-US" dirty="0"/>
              <a:t>INTRODUCTION</a:t>
            </a:r>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67724" y="2030137"/>
            <a:ext cx="4939670" cy="4271810"/>
          </a:xfrm>
        </p:spPr>
        <p:txBody>
          <a:bodyPr/>
          <a:lstStyle/>
          <a:p>
            <a:pPr algn="just"/>
            <a:r>
              <a:rPr lang="en-GB" sz="2400" dirty="0"/>
              <a:t>Agile methodologies are pivotal for organisations navigating today’s fast-paced and competitive business landscape. </a:t>
            </a:r>
          </a:p>
          <a:p>
            <a:pPr algn="just"/>
            <a:endParaRPr lang="en-GB" sz="2400" dirty="0"/>
          </a:p>
          <a:p>
            <a:pPr algn="just"/>
            <a:r>
              <a:rPr lang="en-GB" sz="2400" dirty="0"/>
              <a:t>They offer a structured approach that empowers teams to effectively manage change, deliver value iteratively, and respond swiftly to evolving customer needs. </a:t>
            </a:r>
          </a:p>
          <a:p>
            <a:pPr algn="just"/>
            <a:endParaRPr lang="en-GB" dirty="0"/>
          </a:p>
        </p:txBody>
      </p:sp>
    </p:spTree>
    <p:extLst>
      <p:ext uri="{BB962C8B-B14F-4D97-AF65-F5344CB8AC3E}">
        <p14:creationId xmlns:p14="http://schemas.microsoft.com/office/powerpoint/2010/main" val="29476676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D5A76385-8CEF-CDDD-100D-4445874ABBA2}"/>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17873" r="17873"/>
          <a:stretch>
            <a:fillRect/>
          </a:stretch>
        </p:blipFill>
        <p:spPr/>
      </p:pic>
      <p:sp>
        <p:nvSpPr>
          <p:cNvPr id="3" name="Text Placeholder 2">
            <a:extLst>
              <a:ext uri="{FF2B5EF4-FFF2-40B4-BE49-F238E27FC236}">
                <a16:creationId xmlns:a16="http://schemas.microsoft.com/office/drawing/2014/main" id="{279F8615-E5FF-4731-54A8-B0D9C2F930A2}"/>
              </a:ext>
            </a:extLst>
          </p:cNvPr>
          <p:cNvSpPr>
            <a:spLocks noGrp="1"/>
          </p:cNvSpPr>
          <p:nvPr>
            <p:ph type="body" sz="quarter" idx="30"/>
          </p:nvPr>
        </p:nvSpPr>
        <p:spPr>
          <a:xfrm>
            <a:off x="6312629" y="178786"/>
            <a:ext cx="5875886" cy="845139"/>
          </a:xfrm>
        </p:spPr>
        <p:txBody>
          <a:bodyPr/>
          <a:lstStyle/>
          <a:p>
            <a:r>
              <a:rPr lang="en-IE" dirty="0"/>
              <a:t>PROMOTING SUSTAINABILITY &amp; INCLUSIVITY</a:t>
            </a:r>
          </a:p>
        </p:txBody>
      </p:sp>
      <p:sp>
        <p:nvSpPr>
          <p:cNvPr id="4" name="Text Placeholder 3">
            <a:extLst>
              <a:ext uri="{FF2B5EF4-FFF2-40B4-BE49-F238E27FC236}">
                <a16:creationId xmlns:a16="http://schemas.microsoft.com/office/drawing/2014/main" id="{93A88577-5D92-0A07-CB7A-FEC814F6A30F}"/>
              </a:ext>
            </a:extLst>
          </p:cNvPr>
          <p:cNvSpPr>
            <a:spLocks noGrp="1"/>
          </p:cNvSpPr>
          <p:nvPr>
            <p:ph type="body" sz="quarter" idx="48"/>
          </p:nvPr>
        </p:nvSpPr>
        <p:spPr>
          <a:xfrm>
            <a:off x="6312629" y="1549400"/>
            <a:ext cx="5659237" cy="4919133"/>
          </a:xfrm>
          <a:solidFill>
            <a:schemeClr val="bg1"/>
          </a:solidFill>
        </p:spPr>
        <p:txBody>
          <a:bodyPr/>
          <a:lstStyle/>
          <a:p>
            <a:pPr algn="just"/>
            <a:r>
              <a:rPr lang="en-GB" sz="2000" dirty="0"/>
              <a:t>Frugal innovations play a crucial role in addressing global challenges by making essential services and products accessible to low-income populations, thereby reducing inequality and promoting social inclusion. </a:t>
            </a:r>
          </a:p>
          <a:p>
            <a:pPr algn="just"/>
            <a:endParaRPr lang="en-GB" sz="2000" dirty="0"/>
          </a:p>
          <a:p>
            <a:pPr algn="just"/>
            <a:r>
              <a:rPr lang="en-GB" sz="2000" dirty="0"/>
              <a:t>This enhanced accessibility helps bridge the gap between different socio-economic groups, ensuring that everyone benefits from technological advancements. </a:t>
            </a:r>
          </a:p>
          <a:p>
            <a:pPr algn="just"/>
            <a:endParaRPr lang="en-GB" sz="2000" dirty="0"/>
          </a:p>
          <a:p>
            <a:pPr algn="just"/>
            <a:r>
              <a:rPr lang="en-GB" sz="2000" dirty="0"/>
              <a:t>By </a:t>
            </a:r>
            <a:r>
              <a:rPr lang="en-GB" sz="2000" b="1" dirty="0"/>
              <a:t>prioritising simplicity and resource efficiency</a:t>
            </a:r>
            <a:r>
              <a:rPr lang="en-GB" sz="2000" dirty="0"/>
              <a:t>, frugal innovations encourage sustainable practices across various industries. </a:t>
            </a:r>
            <a:endParaRPr lang="en-IE" sz="2000" dirty="0"/>
          </a:p>
        </p:txBody>
      </p:sp>
    </p:spTree>
    <p:extLst>
      <p:ext uri="{BB962C8B-B14F-4D97-AF65-F5344CB8AC3E}">
        <p14:creationId xmlns:p14="http://schemas.microsoft.com/office/powerpoint/2010/main" val="25319421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multi colored wooden stick figures">
            <a:extLst>
              <a:ext uri="{FF2B5EF4-FFF2-40B4-BE49-F238E27FC236}">
                <a16:creationId xmlns:a16="http://schemas.microsoft.com/office/drawing/2014/main" id="{1B047D93-2C1A-2D61-863E-E32EBE1B3777}"/>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0299" r="20299"/>
          <a:stretch>
            <a:fillRect/>
          </a:stretch>
        </p:blipFill>
        <p:spPr/>
      </p:pic>
      <p:sp>
        <p:nvSpPr>
          <p:cNvPr id="3" name="Text Placeholder 2">
            <a:extLst>
              <a:ext uri="{FF2B5EF4-FFF2-40B4-BE49-F238E27FC236}">
                <a16:creationId xmlns:a16="http://schemas.microsoft.com/office/drawing/2014/main" id="{279F8615-E5FF-4731-54A8-B0D9C2F930A2}"/>
              </a:ext>
            </a:extLst>
          </p:cNvPr>
          <p:cNvSpPr>
            <a:spLocks noGrp="1"/>
          </p:cNvSpPr>
          <p:nvPr>
            <p:ph type="body" sz="quarter" idx="30"/>
          </p:nvPr>
        </p:nvSpPr>
        <p:spPr>
          <a:xfrm>
            <a:off x="6208391" y="291885"/>
            <a:ext cx="5875886" cy="845139"/>
          </a:xfrm>
        </p:spPr>
        <p:txBody>
          <a:bodyPr/>
          <a:lstStyle/>
          <a:p>
            <a:r>
              <a:rPr lang="en-IE" dirty="0"/>
              <a:t>PROMOTING SUSTAINABILITY &amp; INCLUSIVITY</a:t>
            </a:r>
          </a:p>
        </p:txBody>
      </p:sp>
      <p:sp>
        <p:nvSpPr>
          <p:cNvPr id="4" name="Text Placeholder 3">
            <a:extLst>
              <a:ext uri="{FF2B5EF4-FFF2-40B4-BE49-F238E27FC236}">
                <a16:creationId xmlns:a16="http://schemas.microsoft.com/office/drawing/2014/main" id="{93A88577-5D92-0A07-CB7A-FEC814F6A30F}"/>
              </a:ext>
            </a:extLst>
          </p:cNvPr>
          <p:cNvSpPr>
            <a:spLocks noGrp="1"/>
          </p:cNvSpPr>
          <p:nvPr>
            <p:ph type="body" sz="quarter" idx="48"/>
          </p:nvPr>
        </p:nvSpPr>
        <p:spPr>
          <a:xfrm>
            <a:off x="6316116" y="1624493"/>
            <a:ext cx="5142753" cy="3989519"/>
          </a:xfrm>
        </p:spPr>
        <p:txBody>
          <a:bodyPr/>
          <a:lstStyle/>
          <a:p>
            <a:pPr algn="just"/>
            <a:r>
              <a:rPr lang="en-GB" sz="2000" dirty="0"/>
              <a:t>Additionally, frugal innovations drive </a:t>
            </a:r>
            <a:r>
              <a:rPr lang="en-GB" sz="2000" b="1" dirty="0"/>
              <a:t>creativity and entrepreneurial spirit</a:t>
            </a:r>
            <a:r>
              <a:rPr lang="en-GB" sz="2000" dirty="0"/>
              <a:t> by challenging conventional approaches to problem-solving. </a:t>
            </a:r>
          </a:p>
          <a:p>
            <a:pPr algn="just"/>
            <a:endParaRPr lang="en-GB" sz="2000" dirty="0"/>
          </a:p>
          <a:p>
            <a:pPr algn="just"/>
            <a:r>
              <a:rPr lang="en-GB" sz="2000" dirty="0"/>
              <a:t>This creates a culture of continuous improvement and adaptation, which is essential for sustainable development. Frugal also empowers local communities as they gain autonomy and are involved in developing the solutions to the problems within their own community</a:t>
            </a:r>
          </a:p>
          <a:p>
            <a:pPr algn="just"/>
            <a:endParaRPr lang="en-GB" sz="2000" dirty="0"/>
          </a:p>
          <a:p>
            <a:pPr algn="just"/>
            <a:r>
              <a:rPr lang="en-GB" sz="2000" dirty="0"/>
              <a:t>This localised approach ensures that benefits are distributed within communities, enhancing economic resilience and sustainability. </a:t>
            </a:r>
            <a:endParaRPr lang="en-IE" sz="2000" dirty="0"/>
          </a:p>
        </p:txBody>
      </p:sp>
    </p:spTree>
    <p:extLst>
      <p:ext uri="{BB962C8B-B14F-4D97-AF65-F5344CB8AC3E}">
        <p14:creationId xmlns:p14="http://schemas.microsoft.com/office/powerpoint/2010/main" val="3315965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1482061" y="450972"/>
            <a:ext cx="9227869" cy="804265"/>
          </a:xfrm>
        </p:spPr>
        <p:txBody>
          <a:bodyPr/>
          <a:lstStyle/>
          <a:p>
            <a:pPr algn="ctr"/>
            <a:r>
              <a:rPr lang="en-US" dirty="0"/>
              <a:t>ALIGNMENT WITH SUSTAINABLE DEVELOPMENT GOALS &amp; ENTRECOMP</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41268" y="1990388"/>
            <a:ext cx="10830296" cy="4439577"/>
          </a:xfrm>
        </p:spPr>
        <p:txBody>
          <a:bodyPr/>
          <a:lstStyle/>
          <a:p>
            <a:pPr algn="just"/>
            <a:r>
              <a:rPr lang="en-GB" sz="2200" b="1" dirty="0">
                <a:solidFill>
                  <a:srgbClr val="0F486D"/>
                </a:solidFill>
                <a:hlinkClick r:id="rId2">
                  <a:extLst>
                    <a:ext uri="{A12FA001-AC4F-418D-AE19-62706E023703}">
                      <ahyp:hlinkClr xmlns:ahyp="http://schemas.microsoft.com/office/drawing/2018/hyperlinkcolor" val="tx"/>
                    </a:ext>
                  </a:extLst>
                </a:hlinkClick>
              </a:rPr>
              <a:t>SDG 9: Industry, Innovation, and Infrastructure</a:t>
            </a:r>
            <a:r>
              <a:rPr lang="en-GB" sz="2200" b="1" dirty="0"/>
              <a:t>:</a:t>
            </a:r>
            <a:r>
              <a:rPr lang="en-GB" sz="2200" dirty="0"/>
              <a:t> Frugal innovations encourage sustainable industrialisation and promote inclusive and sustainable infrastructure development.</a:t>
            </a:r>
          </a:p>
          <a:p>
            <a:pPr algn="just">
              <a:buFont typeface="+mj-lt"/>
              <a:buAutoNum type="arabicPeriod"/>
            </a:pPr>
            <a:endParaRPr lang="en-GB" sz="1600" dirty="0"/>
          </a:p>
          <a:p>
            <a:pPr algn="just"/>
            <a:r>
              <a:rPr lang="en-GB" sz="2200" b="1" dirty="0">
                <a:solidFill>
                  <a:srgbClr val="0F486D"/>
                </a:solidFill>
                <a:hlinkClick r:id="rId3">
                  <a:extLst>
                    <a:ext uri="{A12FA001-AC4F-418D-AE19-62706E023703}">
                      <ahyp:hlinkClr xmlns:ahyp="http://schemas.microsoft.com/office/drawing/2018/hyperlinkcolor" val="tx"/>
                    </a:ext>
                  </a:extLst>
                </a:hlinkClick>
              </a:rPr>
              <a:t>SDG 12: Responsible Consumption and Production</a:t>
            </a:r>
            <a:r>
              <a:rPr lang="en-GB" sz="2200" b="1" dirty="0"/>
              <a:t>:</a:t>
            </a:r>
            <a:r>
              <a:rPr lang="en-GB" sz="2200" dirty="0"/>
              <a:t> These innovations encourage the efficient use of resources and promote sustainable consumption and production patterns.</a:t>
            </a:r>
          </a:p>
          <a:p>
            <a:pPr algn="just"/>
            <a:endParaRPr lang="en-GB" sz="1600" dirty="0"/>
          </a:p>
          <a:p>
            <a:pPr algn="just"/>
            <a:r>
              <a:rPr lang="en-GB" sz="2200" b="1" dirty="0">
                <a:solidFill>
                  <a:srgbClr val="0F486D"/>
                </a:solidFill>
                <a:hlinkClick r:id="rId4">
                  <a:extLst>
                    <a:ext uri="{A12FA001-AC4F-418D-AE19-62706E023703}">
                      <ahyp:hlinkClr xmlns:ahyp="http://schemas.microsoft.com/office/drawing/2018/hyperlinkcolor" val="tx"/>
                    </a:ext>
                  </a:extLst>
                </a:hlinkClick>
              </a:rPr>
              <a:t>EntreComp 1.2 Creativity</a:t>
            </a:r>
            <a:r>
              <a:rPr lang="en-GB" sz="2200" b="1" dirty="0"/>
              <a:t>:</a:t>
            </a:r>
            <a:r>
              <a:rPr lang="en-GB" sz="2200" dirty="0"/>
              <a:t> Develop creative and purposeful ideas by exploring innovative frugal solutions and their practical applications.</a:t>
            </a:r>
          </a:p>
          <a:p>
            <a:pPr algn="just"/>
            <a:endParaRPr lang="en-GB" sz="1600" b="1" dirty="0"/>
          </a:p>
          <a:p>
            <a:pPr algn="just"/>
            <a:r>
              <a:rPr lang="en-GB" sz="2200" b="1" dirty="0">
                <a:solidFill>
                  <a:srgbClr val="0F486D"/>
                </a:solidFill>
                <a:hlinkClick r:id="rId4">
                  <a:extLst>
                    <a:ext uri="{A12FA001-AC4F-418D-AE19-62706E023703}">
                      <ahyp:hlinkClr xmlns:ahyp="http://schemas.microsoft.com/office/drawing/2018/hyperlinkcolor" val="tx"/>
                    </a:ext>
                  </a:extLst>
                </a:hlinkClick>
              </a:rPr>
              <a:t>EntreComp 1.4 Vision</a:t>
            </a:r>
            <a:r>
              <a:rPr lang="en-GB" sz="2200" b="1" dirty="0"/>
              <a:t>:</a:t>
            </a:r>
            <a:r>
              <a:rPr lang="en-GB" sz="2200" dirty="0"/>
              <a:t> Work towards creating and implementing a sustainable vision through frugal innovations that align with long-term sustainability goals.</a:t>
            </a:r>
          </a:p>
          <a:p>
            <a:pPr algn="just"/>
            <a:endParaRPr lang="en-GB" sz="1600" dirty="0"/>
          </a:p>
          <a:p>
            <a:pPr algn="just"/>
            <a:r>
              <a:rPr lang="en-GB" sz="2200" b="1" dirty="0">
                <a:solidFill>
                  <a:srgbClr val="0F486D"/>
                </a:solidFill>
                <a:hlinkClick r:id="rId4">
                  <a:extLst>
                    <a:ext uri="{A12FA001-AC4F-418D-AE19-62706E023703}">
                      <ahyp:hlinkClr xmlns:ahyp="http://schemas.microsoft.com/office/drawing/2018/hyperlinkcolor" val="tx"/>
                    </a:ext>
                  </a:extLst>
                </a:hlinkClick>
              </a:rPr>
              <a:t>EntreComp 2.4 Motivation and Perseverance</a:t>
            </a:r>
            <a:r>
              <a:rPr lang="en-GB" sz="2200" b="1" dirty="0"/>
              <a:t>:</a:t>
            </a:r>
            <a:r>
              <a:rPr lang="en-GB" sz="2200" dirty="0"/>
              <a:t> Cultivate the ability to overcome challenges and persist in implementing frugal solutions within business operations.</a:t>
            </a:r>
          </a:p>
        </p:txBody>
      </p:sp>
      <p:pic>
        <p:nvPicPr>
          <p:cNvPr id="4" name="Picture 2">
            <a:extLst>
              <a:ext uri="{FF2B5EF4-FFF2-40B4-BE49-F238E27FC236}">
                <a16:creationId xmlns:a16="http://schemas.microsoft.com/office/drawing/2014/main" id="{CE07405F-1FBB-FB01-4E35-829F47D50DF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69421" y="38663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E4909D8-7B30-4135-BCCD-3A616E8C9364}"/>
              </a:ext>
            </a:extLst>
          </p:cNvPr>
          <p:cNvPicPr>
            <a:picLocks noChangeAspect="1"/>
          </p:cNvPicPr>
          <p:nvPr/>
        </p:nvPicPr>
        <p:blipFill>
          <a:blip r:embed="rId6"/>
          <a:stretch>
            <a:fillRect/>
          </a:stretch>
        </p:blipFill>
        <p:spPr>
          <a:xfrm>
            <a:off x="9926498" y="444797"/>
            <a:ext cx="2149845" cy="1195578"/>
          </a:xfrm>
          <a:prstGeom prst="rect">
            <a:avLst/>
          </a:prstGeom>
        </p:spPr>
      </p:pic>
    </p:spTree>
    <p:extLst>
      <p:ext uri="{BB962C8B-B14F-4D97-AF65-F5344CB8AC3E}">
        <p14:creationId xmlns:p14="http://schemas.microsoft.com/office/powerpoint/2010/main" val="9896273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F3764C-14D2-B8E3-CBF3-59A156886B5A}"/>
              </a:ext>
            </a:extLst>
          </p:cNvPr>
          <p:cNvSpPr>
            <a:spLocks noGrp="1"/>
          </p:cNvSpPr>
          <p:nvPr>
            <p:ph type="body" sz="quarter" idx="30"/>
          </p:nvPr>
        </p:nvSpPr>
        <p:spPr/>
        <p:txBody>
          <a:bodyPr/>
          <a:lstStyle/>
          <a:p>
            <a:r>
              <a:rPr lang="en-IE" dirty="0"/>
              <a:t>Further Resources</a:t>
            </a:r>
          </a:p>
        </p:txBody>
      </p:sp>
      <p:sp>
        <p:nvSpPr>
          <p:cNvPr id="3" name="Text Placeholder 2">
            <a:extLst>
              <a:ext uri="{FF2B5EF4-FFF2-40B4-BE49-F238E27FC236}">
                <a16:creationId xmlns:a16="http://schemas.microsoft.com/office/drawing/2014/main" id="{877CDE01-34A3-3811-D042-7CE3CF0A0061}"/>
              </a:ext>
            </a:extLst>
          </p:cNvPr>
          <p:cNvSpPr>
            <a:spLocks noGrp="1"/>
          </p:cNvSpPr>
          <p:nvPr>
            <p:ph type="body" sz="quarter" idx="48"/>
          </p:nvPr>
        </p:nvSpPr>
        <p:spPr/>
        <p:txBody>
          <a:bodyPr/>
          <a:lstStyle/>
          <a:p>
            <a:endParaRPr lang="en-IE" dirty="0"/>
          </a:p>
          <a:p>
            <a:r>
              <a:rPr lang="en-GB" b="1" dirty="0"/>
              <a:t>Frugal Innovation is both a mind set and a series of techniques that enables entrepreneurs to innovate despite resource constraints. – </a:t>
            </a:r>
            <a:r>
              <a:rPr lang="en-GB" dirty="0">
                <a:solidFill>
                  <a:srgbClr val="1F1F1F"/>
                </a:solidFill>
                <a:latin typeface="ElsevierGulliver"/>
                <a:hlinkClick r:id="rId3"/>
              </a:rPr>
              <a:t>Learn</a:t>
            </a:r>
            <a:r>
              <a:rPr lang="en-GB" b="0" i="0" dirty="0">
                <a:solidFill>
                  <a:srgbClr val="1F1F1F"/>
                </a:solidFill>
                <a:effectLst/>
                <a:latin typeface="ElsevierGulliver"/>
                <a:hlinkClick r:id="rId3"/>
              </a:rPr>
              <a:t> More</a:t>
            </a:r>
            <a:endParaRPr lang="en-GB" b="0" i="0" dirty="0">
              <a:solidFill>
                <a:srgbClr val="1F1F1F"/>
              </a:solidFill>
              <a:effectLst/>
              <a:latin typeface="ElsevierGulliver"/>
            </a:endParaRPr>
          </a:p>
          <a:p>
            <a:endParaRPr lang="en-IE" dirty="0">
              <a:hlinkClick r:id="rId4"/>
            </a:endParaRPr>
          </a:p>
          <a:p>
            <a:endParaRPr lang="en-IE" dirty="0">
              <a:hlinkClick r:id="rId4"/>
            </a:endParaRPr>
          </a:p>
          <a:p>
            <a:r>
              <a:rPr lang="en-IE" dirty="0">
                <a:hlinkClick r:id="rId4"/>
              </a:rPr>
              <a:t>Ep 8: Frugal Innovation | Innovation and Entrepreneurship | </a:t>
            </a:r>
            <a:r>
              <a:rPr lang="en-IE" dirty="0" err="1">
                <a:hlinkClick r:id="rId4"/>
              </a:rPr>
              <a:t>SkillUp</a:t>
            </a:r>
            <a:r>
              <a:rPr lang="en-IE" dirty="0">
                <a:hlinkClick r:id="rId4"/>
              </a:rPr>
              <a:t> (youtube.com)</a:t>
            </a:r>
            <a:endParaRPr lang="en-IE" dirty="0"/>
          </a:p>
        </p:txBody>
      </p:sp>
      <p:sp>
        <p:nvSpPr>
          <p:cNvPr id="4" name="Picture Placeholder 3">
            <a:extLst>
              <a:ext uri="{FF2B5EF4-FFF2-40B4-BE49-F238E27FC236}">
                <a16:creationId xmlns:a16="http://schemas.microsoft.com/office/drawing/2014/main" id="{5853AF0B-1870-97EA-8E04-DCA674638D15}"/>
              </a:ext>
            </a:extLst>
          </p:cNvPr>
          <p:cNvSpPr>
            <a:spLocks noGrp="1"/>
          </p:cNvSpPr>
          <p:nvPr>
            <p:ph type="pic" sz="quarter" idx="10"/>
          </p:nvPr>
        </p:nvSpPr>
        <p:spPr/>
        <p:txBody>
          <a:bodyPr/>
          <a:lstStyle/>
          <a:p>
            <a:endParaRPr lang="en-IE"/>
          </a:p>
        </p:txBody>
      </p:sp>
      <p:pic>
        <p:nvPicPr>
          <p:cNvPr id="5" name="Online Media 4" title="Ep 8: Frugal Innovation | Innovation and Entrepreneurship | SkillUp">
            <a:hlinkClick r:id="" action="ppaction://media"/>
            <a:extLst>
              <a:ext uri="{FF2B5EF4-FFF2-40B4-BE49-F238E27FC236}">
                <a16:creationId xmlns:a16="http://schemas.microsoft.com/office/drawing/2014/main" id="{BC94AECE-1544-1CB5-9EF6-196737813561}"/>
              </a:ext>
            </a:extLst>
          </p:cNvPr>
          <p:cNvPicPr>
            <a:picLocks noRot="1" noChangeAspect="1"/>
          </p:cNvPicPr>
          <p:nvPr>
            <a:videoFile r:link="rId1"/>
          </p:nvPr>
        </p:nvPicPr>
        <p:blipFill>
          <a:blip r:embed="rId5"/>
          <a:stretch>
            <a:fillRect/>
          </a:stretch>
        </p:blipFill>
        <p:spPr>
          <a:xfrm>
            <a:off x="5861785" y="1878432"/>
            <a:ext cx="6330215" cy="4220143"/>
          </a:xfrm>
          <a:prstGeom prst="rect">
            <a:avLst/>
          </a:prstGeom>
        </p:spPr>
      </p:pic>
    </p:spTree>
    <p:extLst>
      <p:ext uri="{BB962C8B-B14F-4D97-AF65-F5344CB8AC3E}">
        <p14:creationId xmlns:p14="http://schemas.microsoft.com/office/powerpoint/2010/main" val="281417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17EB17-C560-2F48-F127-11489A6DF023}"/>
              </a:ext>
            </a:extLst>
          </p:cNvPr>
          <p:cNvSpPr>
            <a:spLocks noGrp="1"/>
          </p:cNvSpPr>
          <p:nvPr>
            <p:ph type="body" sz="quarter" idx="30"/>
          </p:nvPr>
        </p:nvSpPr>
        <p:spPr/>
        <p:txBody>
          <a:bodyPr/>
          <a:lstStyle/>
          <a:p>
            <a:r>
              <a:rPr lang="en-US" dirty="0"/>
              <a:t>Follow our journey here</a:t>
            </a:r>
          </a:p>
        </p:txBody>
      </p:sp>
      <p:grpSp>
        <p:nvGrpSpPr>
          <p:cNvPr id="42" name="Group 41">
            <a:extLst>
              <a:ext uri="{FF2B5EF4-FFF2-40B4-BE49-F238E27FC236}">
                <a16:creationId xmlns:a16="http://schemas.microsoft.com/office/drawing/2014/main" id="{4FB419A5-7108-66DE-8067-5F740F693A63}"/>
              </a:ext>
            </a:extLst>
          </p:cNvPr>
          <p:cNvGrpSpPr/>
          <p:nvPr/>
        </p:nvGrpSpPr>
        <p:grpSpPr>
          <a:xfrm>
            <a:off x="902895" y="4544736"/>
            <a:ext cx="2363895" cy="398804"/>
            <a:chOff x="10161196" y="4811882"/>
            <a:chExt cx="1664680" cy="280842"/>
          </a:xfrm>
        </p:grpSpPr>
        <p:grpSp>
          <p:nvGrpSpPr>
            <p:cNvPr id="24" name="Graphic 3">
              <a:extLst>
                <a:ext uri="{FF2B5EF4-FFF2-40B4-BE49-F238E27FC236}">
                  <a16:creationId xmlns:a16="http://schemas.microsoft.com/office/drawing/2014/main" id="{FD47301D-3399-4421-3465-BF8A7A316DE5}"/>
                </a:ext>
              </a:extLst>
            </p:cNvPr>
            <p:cNvGrpSpPr/>
            <p:nvPr/>
          </p:nvGrpSpPr>
          <p:grpSpPr>
            <a:xfrm>
              <a:off x="11199334" y="4811882"/>
              <a:ext cx="280634" cy="280634"/>
              <a:chOff x="1950027" y="2499889"/>
              <a:chExt cx="850463" cy="850463"/>
            </a:xfrm>
          </p:grpSpPr>
          <p:sp>
            <p:nvSpPr>
              <p:cNvPr id="25" name="Freeform 24">
                <a:extLst>
                  <a:ext uri="{FF2B5EF4-FFF2-40B4-BE49-F238E27FC236}">
                    <a16:creationId xmlns:a16="http://schemas.microsoft.com/office/drawing/2014/main" id="{A9193224-6807-444D-7249-8F61F5BCFC57}"/>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6" name="Graphic 3">
                <a:extLst>
                  <a:ext uri="{FF2B5EF4-FFF2-40B4-BE49-F238E27FC236}">
                    <a16:creationId xmlns:a16="http://schemas.microsoft.com/office/drawing/2014/main" id="{5B922720-DC2C-2CF9-1A8F-0BCE629E2466}"/>
                  </a:ext>
                </a:extLst>
              </p:cNvPr>
              <p:cNvGrpSpPr/>
              <p:nvPr/>
            </p:nvGrpSpPr>
            <p:grpSpPr>
              <a:xfrm>
                <a:off x="2107521" y="2657382"/>
                <a:ext cx="535476" cy="535477"/>
                <a:chOff x="2107521" y="2657382"/>
                <a:chExt cx="535476" cy="535477"/>
              </a:xfrm>
              <a:solidFill>
                <a:srgbClr val="FFFFFF"/>
              </a:solidFill>
            </p:grpSpPr>
            <p:sp>
              <p:nvSpPr>
                <p:cNvPr id="27" name="Freeform 26">
                  <a:extLst>
                    <a:ext uri="{FF2B5EF4-FFF2-40B4-BE49-F238E27FC236}">
                      <a16:creationId xmlns:a16="http://schemas.microsoft.com/office/drawing/2014/main" id="{6C544FD8-31D8-F6BE-61AC-FF8DE19E2143}"/>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1ADF4414-1C17-3249-A86E-8EA6D3E38A10}"/>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58E61610-6FBA-132E-4EE4-31DE5BD4CB36}"/>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30" name="Graphic 3">
              <a:extLst>
                <a:ext uri="{FF2B5EF4-FFF2-40B4-BE49-F238E27FC236}">
                  <a16:creationId xmlns:a16="http://schemas.microsoft.com/office/drawing/2014/main" id="{7B77FC5E-2F2B-A7ED-E6A0-7A58CC3A8BE7}"/>
                </a:ext>
              </a:extLst>
            </p:cNvPr>
            <p:cNvGrpSpPr/>
            <p:nvPr/>
          </p:nvGrpSpPr>
          <p:grpSpPr>
            <a:xfrm>
              <a:off x="10507103" y="4811882"/>
              <a:ext cx="280634" cy="280634"/>
              <a:chOff x="-147782" y="2499889"/>
              <a:chExt cx="850463" cy="850463"/>
            </a:xfrm>
          </p:grpSpPr>
          <p:sp>
            <p:nvSpPr>
              <p:cNvPr id="31" name="Freeform 30">
                <a:extLst>
                  <a:ext uri="{FF2B5EF4-FFF2-40B4-BE49-F238E27FC236}">
                    <a16:creationId xmlns:a16="http://schemas.microsoft.com/office/drawing/2014/main" id="{3D62EE33-8C94-203E-E103-2C3774128312}"/>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1FEF4ECC-EE55-0351-A780-87E68FC924E9}"/>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054FA110-E487-C892-299D-BFFBB8CB5C6B}"/>
                </a:ext>
              </a:extLst>
            </p:cNvPr>
            <p:cNvGrpSpPr/>
            <p:nvPr/>
          </p:nvGrpSpPr>
          <p:grpSpPr>
            <a:xfrm>
              <a:off x="11545242" y="4811882"/>
              <a:ext cx="280634" cy="280634"/>
              <a:chOff x="2998302" y="2499889"/>
              <a:chExt cx="850463" cy="850463"/>
            </a:xfrm>
          </p:grpSpPr>
          <p:sp>
            <p:nvSpPr>
              <p:cNvPr id="34" name="Freeform 33">
                <a:extLst>
                  <a:ext uri="{FF2B5EF4-FFF2-40B4-BE49-F238E27FC236}">
                    <a16:creationId xmlns:a16="http://schemas.microsoft.com/office/drawing/2014/main" id="{39E5341B-3B67-CBE4-63AB-DE5AC6353FFA}"/>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0A7C4A7B-F1B2-FBFB-77A7-2DABE98F5704}"/>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aphic 3">
              <a:extLst>
                <a:ext uri="{FF2B5EF4-FFF2-40B4-BE49-F238E27FC236}">
                  <a16:creationId xmlns:a16="http://schemas.microsoft.com/office/drawing/2014/main" id="{5A1AFCC3-A5FE-C79B-0902-8C62AAC6ACAD}"/>
                </a:ext>
              </a:extLst>
            </p:cNvPr>
            <p:cNvGrpSpPr/>
            <p:nvPr/>
          </p:nvGrpSpPr>
          <p:grpSpPr>
            <a:xfrm>
              <a:off x="10161196" y="4811882"/>
              <a:ext cx="280634" cy="280842"/>
              <a:chOff x="-1196056" y="2499889"/>
              <a:chExt cx="850463" cy="851093"/>
            </a:xfrm>
          </p:grpSpPr>
          <p:sp>
            <p:nvSpPr>
              <p:cNvPr id="37" name="Freeform 36">
                <a:extLst>
                  <a:ext uri="{FF2B5EF4-FFF2-40B4-BE49-F238E27FC236}">
                    <a16:creationId xmlns:a16="http://schemas.microsoft.com/office/drawing/2014/main" id="{318F1BF9-28E4-D847-4861-D0DC4FD5C9D3}"/>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C5E46B2B-6939-E268-5BA7-62CC350C1E12}"/>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39" name="Freeform 38">
              <a:extLst>
                <a:ext uri="{FF2B5EF4-FFF2-40B4-BE49-F238E27FC236}">
                  <a16:creationId xmlns:a16="http://schemas.microsoft.com/office/drawing/2014/main" id="{DD88B1FF-94FA-8CB2-6FC2-0745BBA05F0C}"/>
                </a:ext>
              </a:extLst>
            </p:cNvPr>
            <p:cNvSpPr/>
            <p:nvPr/>
          </p:nvSpPr>
          <p:spPr>
            <a:xfrm>
              <a:off x="10853219" y="4811882"/>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41" name="Graphic 40" descr="World with solid fill">
              <a:extLst>
                <a:ext uri="{FF2B5EF4-FFF2-40B4-BE49-F238E27FC236}">
                  <a16:creationId xmlns:a16="http://schemas.microsoft.com/office/drawing/2014/main" id="{BACCCD9D-6F72-31D4-067A-CE32098EDA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70498" y="4829161"/>
              <a:ext cx="246077" cy="246077"/>
            </a:xfrm>
            <a:prstGeom prst="rect">
              <a:avLst/>
            </a:prstGeom>
          </p:spPr>
        </p:pic>
      </p:grpSp>
    </p:spTree>
    <p:extLst>
      <p:ext uri="{BB962C8B-B14F-4D97-AF65-F5344CB8AC3E}">
        <p14:creationId xmlns:p14="http://schemas.microsoft.com/office/powerpoint/2010/main" val="2556255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F5C235-E5FE-1E4C-5D61-33E00AEBABD5}"/>
              </a:ext>
            </a:extLst>
          </p:cNvPr>
          <p:cNvSpPr>
            <a:spLocks noGrp="1"/>
          </p:cNvSpPr>
          <p:nvPr>
            <p:ph type="body" sz="quarter" idx="49"/>
          </p:nvPr>
        </p:nvSpPr>
        <p:spPr/>
        <p:txBody>
          <a:bodyPr/>
          <a:lstStyle/>
          <a:p>
            <a:r>
              <a:rPr lang="en-GB" b="1" dirty="0"/>
              <a:t>Iterative Development</a:t>
            </a:r>
            <a:endParaRPr lang="en-IE" dirty="0"/>
          </a:p>
        </p:txBody>
      </p:sp>
      <p:sp>
        <p:nvSpPr>
          <p:cNvPr id="3" name="Text Placeholder 2">
            <a:extLst>
              <a:ext uri="{FF2B5EF4-FFF2-40B4-BE49-F238E27FC236}">
                <a16:creationId xmlns:a16="http://schemas.microsoft.com/office/drawing/2014/main" id="{8FEBB843-3485-0F68-BD01-E09BAEA252FA}"/>
              </a:ext>
            </a:extLst>
          </p:cNvPr>
          <p:cNvSpPr>
            <a:spLocks noGrp="1"/>
          </p:cNvSpPr>
          <p:nvPr>
            <p:ph type="body" sz="quarter" idx="50"/>
          </p:nvPr>
        </p:nvSpPr>
        <p:spPr/>
        <p:txBody>
          <a:bodyPr/>
          <a:lstStyle/>
          <a:p>
            <a:pPr algn="just"/>
            <a:r>
              <a:rPr lang="en-GB" sz="2200" dirty="0"/>
              <a:t>Projects are divided into short iterations or sprints, typically lasting 1-4 weeks, where cross-functional teams collaborate to deliver working increments of the product. This recurring approach allows for the early detection of issues, promotes transparency, and facilitates process corrections.</a:t>
            </a:r>
            <a:endParaRPr lang="en-IE" sz="2200" dirty="0"/>
          </a:p>
        </p:txBody>
      </p:sp>
      <p:sp>
        <p:nvSpPr>
          <p:cNvPr id="4" name="Text Placeholder 3">
            <a:extLst>
              <a:ext uri="{FF2B5EF4-FFF2-40B4-BE49-F238E27FC236}">
                <a16:creationId xmlns:a16="http://schemas.microsoft.com/office/drawing/2014/main" id="{B242744D-9A37-6648-2D79-AAD3947652AE}"/>
              </a:ext>
            </a:extLst>
          </p:cNvPr>
          <p:cNvSpPr>
            <a:spLocks noGrp="1"/>
          </p:cNvSpPr>
          <p:nvPr>
            <p:ph type="body" sz="quarter" idx="51"/>
          </p:nvPr>
        </p:nvSpPr>
        <p:spPr/>
        <p:txBody>
          <a:bodyPr/>
          <a:lstStyle/>
          <a:p>
            <a:r>
              <a:rPr lang="en-GB" b="1" dirty="0"/>
              <a:t>Self-Organising Teams</a:t>
            </a:r>
            <a:endParaRPr lang="en-IE" dirty="0"/>
          </a:p>
        </p:txBody>
      </p:sp>
      <p:sp>
        <p:nvSpPr>
          <p:cNvPr id="5" name="Text Placeholder 4">
            <a:extLst>
              <a:ext uri="{FF2B5EF4-FFF2-40B4-BE49-F238E27FC236}">
                <a16:creationId xmlns:a16="http://schemas.microsoft.com/office/drawing/2014/main" id="{A3A047E1-FC0A-8317-C35A-8D54D371071A}"/>
              </a:ext>
            </a:extLst>
          </p:cNvPr>
          <p:cNvSpPr>
            <a:spLocks noGrp="1"/>
          </p:cNvSpPr>
          <p:nvPr>
            <p:ph type="body" sz="quarter" idx="52"/>
          </p:nvPr>
        </p:nvSpPr>
        <p:spPr/>
        <p:txBody>
          <a:bodyPr/>
          <a:lstStyle/>
          <a:p>
            <a:pPr algn="just"/>
            <a:r>
              <a:rPr lang="en-GB" sz="2200" dirty="0"/>
              <a:t>Agile teams are empowered to make decisions collectively and adapt to changing circumstances without micromanagement. This autonomy encourages innovation, accountability, and a sense of ownership among team members</a:t>
            </a:r>
            <a:r>
              <a:rPr lang="en-GB" sz="2000" dirty="0"/>
              <a:t>.</a:t>
            </a:r>
            <a:endParaRPr lang="en-IE" sz="2000" dirty="0"/>
          </a:p>
        </p:txBody>
      </p:sp>
      <p:pic>
        <p:nvPicPr>
          <p:cNvPr id="11" name="Picture Placeholder 10">
            <a:extLst>
              <a:ext uri="{FF2B5EF4-FFF2-40B4-BE49-F238E27FC236}">
                <a16:creationId xmlns:a16="http://schemas.microsoft.com/office/drawing/2014/main" id="{576A8F92-774F-8D1F-5132-5AAC56E3657E}"/>
              </a:ext>
            </a:extLst>
          </p:cNvPr>
          <p:cNvPicPr>
            <a:picLocks noGrp="1" noChangeAspect="1"/>
          </p:cNvPicPr>
          <p:nvPr>
            <p:ph type="pic" sz="quarter" idx="56"/>
          </p:nvPr>
        </p:nvPicPr>
        <p:blipFill>
          <a:blip r:embed="rId2" cstate="email">
            <a:extLst>
              <a:ext uri="{28A0092B-C50C-407E-A947-70E740481C1C}">
                <a14:useLocalDpi xmlns:a14="http://schemas.microsoft.com/office/drawing/2010/main"/>
              </a:ext>
            </a:extLst>
          </a:blip>
          <a:srcRect t="20837" b="20837"/>
          <a:stretch>
            <a:fillRect/>
          </a:stretch>
        </p:blipFill>
        <p:spPr/>
      </p:pic>
      <p:pic>
        <p:nvPicPr>
          <p:cNvPr id="9" name="Picture Placeholder 8" descr="Two colleagues planning on board with sticky notes">
            <a:extLst>
              <a:ext uri="{FF2B5EF4-FFF2-40B4-BE49-F238E27FC236}">
                <a16:creationId xmlns:a16="http://schemas.microsoft.com/office/drawing/2014/main" id="{5B5E5A65-77CF-5009-8711-6DBDABF1C04E}"/>
              </a:ext>
            </a:extLst>
          </p:cNvPr>
          <p:cNvPicPr>
            <a:picLocks noGrp="1" noChangeAspect="1"/>
          </p:cNvPicPr>
          <p:nvPr>
            <p:ph type="pic" sz="quarter" idx="57"/>
          </p:nvPr>
        </p:nvPicPr>
        <p:blipFill>
          <a:blip r:embed="rId3" cstate="email">
            <a:extLst>
              <a:ext uri="{28A0092B-C50C-407E-A947-70E740481C1C}">
                <a14:useLocalDpi xmlns:a14="http://schemas.microsoft.com/office/drawing/2010/main"/>
              </a:ext>
            </a:extLst>
          </a:blip>
          <a:srcRect l="11844" r="11844"/>
          <a:stretch>
            <a:fillRect/>
          </a:stretch>
        </p:blipFill>
        <p:spPr/>
      </p:pic>
    </p:spTree>
    <p:extLst>
      <p:ext uri="{BB962C8B-B14F-4D97-AF65-F5344CB8AC3E}">
        <p14:creationId xmlns:p14="http://schemas.microsoft.com/office/powerpoint/2010/main" val="2452938620"/>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3.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Magazine layout</Template>
  <TotalTime>14003</TotalTime>
  <Words>7133</Words>
  <Application>Microsoft Office PowerPoint</Application>
  <PresentationFormat>Widescreen</PresentationFormat>
  <Paragraphs>512</Paragraphs>
  <Slides>84</Slides>
  <Notes>13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84</vt:i4>
      </vt:variant>
    </vt:vector>
  </HeadingPairs>
  <TitlesOfParts>
    <vt:vector size="91" baseType="lpstr">
      <vt:lpstr>Arial</vt:lpstr>
      <vt:lpstr>Calibri</vt:lpstr>
      <vt:lpstr>ElsevierGulliver</vt:lpstr>
      <vt:lpstr>ff-real-text-pro</vt:lpstr>
      <vt:lpstr>Montserrat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aine hamill</cp:lastModifiedBy>
  <cp:revision>418</cp:revision>
  <dcterms:created xsi:type="dcterms:W3CDTF">2021-06-15T11:45:52Z</dcterms:created>
  <dcterms:modified xsi:type="dcterms:W3CDTF">2025-01-13T09:22:17Z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