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0"/>
  </p:notesMasterIdLst>
  <p:handoutMasterIdLst>
    <p:handoutMasterId r:id="rId71"/>
  </p:handoutMasterIdLst>
  <p:sldIdLst>
    <p:sldId id="693" r:id="rId5"/>
    <p:sldId id="681" r:id="rId6"/>
    <p:sldId id="682" r:id="rId7"/>
    <p:sldId id="678" r:id="rId8"/>
    <p:sldId id="689" r:id="rId9"/>
    <p:sldId id="695" r:id="rId10"/>
    <p:sldId id="683" r:id="rId11"/>
    <p:sldId id="687" r:id="rId12"/>
    <p:sldId id="668" r:id="rId13"/>
    <p:sldId id="697" r:id="rId14"/>
    <p:sldId id="703" r:id="rId15"/>
    <p:sldId id="704" r:id="rId16"/>
    <p:sldId id="717" r:id="rId17"/>
    <p:sldId id="725" r:id="rId18"/>
    <p:sldId id="726" r:id="rId19"/>
    <p:sldId id="784" r:id="rId20"/>
    <p:sldId id="760" r:id="rId21"/>
    <p:sldId id="710" r:id="rId22"/>
    <p:sldId id="761" r:id="rId23"/>
    <p:sldId id="762" r:id="rId24"/>
    <p:sldId id="763" r:id="rId25"/>
    <p:sldId id="764" r:id="rId26"/>
    <p:sldId id="765" r:id="rId27"/>
    <p:sldId id="766" r:id="rId28"/>
    <p:sldId id="729" r:id="rId29"/>
    <p:sldId id="767" r:id="rId30"/>
    <p:sldId id="730" r:id="rId31"/>
    <p:sldId id="789" r:id="rId32"/>
    <p:sldId id="790" r:id="rId33"/>
    <p:sldId id="733" r:id="rId34"/>
    <p:sldId id="785" r:id="rId35"/>
    <p:sldId id="734" r:id="rId36"/>
    <p:sldId id="711" r:id="rId37"/>
    <p:sldId id="735" r:id="rId38"/>
    <p:sldId id="736" r:id="rId39"/>
    <p:sldId id="791" r:id="rId40"/>
    <p:sldId id="792" r:id="rId41"/>
    <p:sldId id="769" r:id="rId42"/>
    <p:sldId id="770" r:id="rId43"/>
    <p:sldId id="771" r:id="rId44"/>
    <p:sldId id="743" r:id="rId45"/>
    <p:sldId id="786" r:id="rId46"/>
    <p:sldId id="744" r:id="rId47"/>
    <p:sldId id="713" r:id="rId48"/>
    <p:sldId id="745" r:id="rId49"/>
    <p:sldId id="773" r:id="rId50"/>
    <p:sldId id="774" r:id="rId51"/>
    <p:sldId id="775" r:id="rId52"/>
    <p:sldId id="747" r:id="rId53"/>
    <p:sldId id="746" r:id="rId54"/>
    <p:sldId id="748" r:id="rId55"/>
    <p:sldId id="749" r:id="rId56"/>
    <p:sldId id="751" r:id="rId57"/>
    <p:sldId id="787" r:id="rId58"/>
    <p:sldId id="777" r:id="rId59"/>
    <p:sldId id="714" r:id="rId60"/>
    <p:sldId id="753" r:id="rId61"/>
    <p:sldId id="724" r:id="rId62"/>
    <p:sldId id="778" r:id="rId63"/>
    <p:sldId id="779" r:id="rId64"/>
    <p:sldId id="780" r:id="rId65"/>
    <p:sldId id="756" r:id="rId66"/>
    <p:sldId id="757" r:id="rId67"/>
    <p:sldId id="788" r:id="rId68"/>
    <p:sldId id="692" r:id="rId69"/>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0F486D"/>
    <a:srgbClr val="60BA47"/>
    <a:srgbClr val="F3F3F3"/>
    <a:srgbClr val="F4F4F4"/>
    <a:srgbClr val="DB176A"/>
    <a:srgbClr val="F99F27"/>
    <a:srgbClr val="E87A33"/>
    <a:srgbClr val="1D93D1"/>
    <a:srgbClr val="2094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86EFB-A961-43C2-A219-853B8B984F91}" v="9" dt="2024-11-15T09:28:36.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934"/>
  </p:normalViewPr>
  <p:slideViewPr>
    <p:cSldViewPr snapToGrid="0" snapToObjects="1">
      <p:cViewPr varScale="1">
        <p:scale>
          <a:sx n="63" d="100"/>
          <a:sy n="63" d="100"/>
        </p:scale>
        <p:origin x="91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ie Melia  (EU Projects &amp; Communication Specialist)" userId="2d1a2eb5-dfb4-4d11-8423-60408b1fc395" providerId="ADAL" clId="{9564C84F-EEC9-4D0B-BE2E-5C2C7606A7F7}"/>
    <pc:docChg chg="undo custSel addSld delSld modSld sldOrd">
      <pc:chgData name="Albie Melia  (EU Projects &amp; Communication Specialist)" userId="2d1a2eb5-dfb4-4d11-8423-60408b1fc395" providerId="ADAL" clId="{9564C84F-EEC9-4D0B-BE2E-5C2C7606A7F7}" dt="2024-07-08T14:57:11.486" v="2260" actId="20577"/>
      <pc:docMkLst>
        <pc:docMk/>
      </pc:docMkLst>
      <pc:sldChg chg="modSp mod">
        <pc:chgData name="Albie Melia  (EU Projects &amp; Communication Specialist)" userId="2d1a2eb5-dfb4-4d11-8423-60408b1fc395" providerId="ADAL" clId="{9564C84F-EEC9-4D0B-BE2E-5C2C7606A7F7}" dt="2024-07-03T10:59:04.723" v="133" actId="20577"/>
        <pc:sldMkLst>
          <pc:docMk/>
          <pc:sldMk cId="3996798459" sldId="668"/>
        </pc:sldMkLst>
        <pc:spChg chg="mod">
          <ac:chgData name="Albie Melia  (EU Projects &amp; Communication Specialist)" userId="2d1a2eb5-dfb4-4d11-8423-60408b1fc395" providerId="ADAL" clId="{9564C84F-EEC9-4D0B-BE2E-5C2C7606A7F7}" dt="2024-07-03T10:59:04.723" v="133" actId="20577"/>
          <ac:spMkLst>
            <pc:docMk/>
            <pc:sldMk cId="3996798459" sldId="668"/>
            <ac:spMk id="10" creationId="{F8251304-71BA-DB4B-935B-6BA8C2444400}"/>
          </ac:spMkLst>
        </pc:spChg>
      </pc:sldChg>
      <pc:sldChg chg="modSp mod">
        <pc:chgData name="Albie Melia  (EU Projects &amp; Communication Specialist)" userId="2d1a2eb5-dfb4-4d11-8423-60408b1fc395" providerId="ADAL" clId="{9564C84F-EEC9-4D0B-BE2E-5C2C7606A7F7}" dt="2024-07-03T10:32:44.724" v="13" actId="20577"/>
        <pc:sldMkLst>
          <pc:docMk/>
          <pc:sldMk cId="2924682848" sldId="678"/>
        </pc:sldMkLst>
        <pc:spChg chg="mod">
          <ac:chgData name="Albie Melia  (EU Projects &amp; Communication Specialist)" userId="2d1a2eb5-dfb4-4d11-8423-60408b1fc395" providerId="ADAL" clId="{9564C84F-EEC9-4D0B-BE2E-5C2C7606A7F7}" dt="2024-07-03T10:32:44.724" v="13" actId="20577"/>
          <ac:spMkLst>
            <pc:docMk/>
            <pc:sldMk cId="2924682848" sldId="678"/>
            <ac:spMk id="67" creationId="{76EC7856-B0EC-004E-A2BE-9CF77555B8D1}"/>
          </ac:spMkLst>
        </pc:spChg>
      </pc:sldChg>
      <pc:sldChg chg="modSp mod">
        <pc:chgData name="Albie Melia  (EU Projects &amp; Communication Specialist)" userId="2d1a2eb5-dfb4-4d11-8423-60408b1fc395" providerId="ADAL" clId="{9564C84F-EEC9-4D0B-BE2E-5C2C7606A7F7}" dt="2024-07-03T10:35:46.257" v="59" actId="20577"/>
        <pc:sldMkLst>
          <pc:docMk/>
          <pc:sldMk cId="3578671677" sldId="689"/>
        </pc:sldMkLst>
        <pc:spChg chg="mod">
          <ac:chgData name="Albie Melia  (EU Projects &amp; Communication Specialist)" userId="2d1a2eb5-dfb4-4d11-8423-60408b1fc395" providerId="ADAL" clId="{9564C84F-EEC9-4D0B-BE2E-5C2C7606A7F7}" dt="2024-07-03T10:34:52.635" v="21" actId="1076"/>
          <ac:spMkLst>
            <pc:docMk/>
            <pc:sldMk cId="3578671677" sldId="689"/>
            <ac:spMk id="2" creationId="{8FA217D6-4AA2-CB4D-9D63-D41980307DD7}"/>
          </ac:spMkLst>
        </pc:spChg>
        <pc:spChg chg="mod">
          <ac:chgData name="Albie Melia  (EU Projects &amp; Communication Specialist)" userId="2d1a2eb5-dfb4-4d11-8423-60408b1fc395" providerId="ADAL" clId="{9564C84F-EEC9-4D0B-BE2E-5C2C7606A7F7}" dt="2024-07-03T10:35:46.257" v="59" actId="20577"/>
          <ac:spMkLst>
            <pc:docMk/>
            <pc:sldMk cId="3578671677" sldId="689"/>
            <ac:spMk id="3" creationId="{35AC186C-5DE3-6542-A610-70101C6B0F93}"/>
          </ac:spMkLst>
        </pc:spChg>
      </pc:sldChg>
      <pc:sldChg chg="modSp mod">
        <pc:chgData name="Albie Melia  (EU Projects &amp; Communication Specialist)" userId="2d1a2eb5-dfb4-4d11-8423-60408b1fc395" providerId="ADAL" clId="{9564C84F-EEC9-4D0B-BE2E-5C2C7606A7F7}" dt="2024-07-03T10:38:18.767" v="82" actId="1076"/>
        <pc:sldMkLst>
          <pc:docMk/>
          <pc:sldMk cId="1104856312" sldId="695"/>
        </pc:sldMkLst>
        <pc:spChg chg="mod">
          <ac:chgData name="Albie Melia  (EU Projects &amp; Communication Specialist)" userId="2d1a2eb5-dfb4-4d11-8423-60408b1fc395" providerId="ADAL" clId="{9564C84F-EEC9-4D0B-BE2E-5C2C7606A7F7}" dt="2024-07-03T10:38:18.767" v="82" actId="1076"/>
          <ac:spMkLst>
            <pc:docMk/>
            <pc:sldMk cId="1104856312" sldId="695"/>
            <ac:spMk id="2" creationId="{8FA217D6-4AA2-CB4D-9D63-D41980307DD7}"/>
          </ac:spMkLst>
        </pc:spChg>
        <pc:spChg chg="mod">
          <ac:chgData name="Albie Melia  (EU Projects &amp; Communication Specialist)" userId="2d1a2eb5-dfb4-4d11-8423-60408b1fc395" providerId="ADAL" clId="{9564C84F-EEC9-4D0B-BE2E-5C2C7606A7F7}" dt="2024-07-03T10:38:16.460" v="81" actId="1076"/>
          <ac:spMkLst>
            <pc:docMk/>
            <pc:sldMk cId="1104856312" sldId="695"/>
            <ac:spMk id="3" creationId="{35AC186C-5DE3-6542-A610-70101C6B0F93}"/>
          </ac:spMkLst>
        </pc:spChg>
      </pc:sldChg>
      <pc:sldChg chg="del">
        <pc:chgData name="Albie Melia  (EU Projects &amp; Communication Specialist)" userId="2d1a2eb5-dfb4-4d11-8423-60408b1fc395" providerId="ADAL" clId="{9564C84F-EEC9-4D0B-BE2E-5C2C7606A7F7}" dt="2024-07-08T14:10:06.968" v="1885" actId="47"/>
        <pc:sldMkLst>
          <pc:docMk/>
          <pc:sldMk cId="2373457710" sldId="696"/>
        </pc:sldMkLst>
      </pc:sldChg>
      <pc:sldChg chg="modSp mod">
        <pc:chgData name="Albie Melia  (EU Projects &amp; Communication Specialist)" userId="2d1a2eb5-dfb4-4d11-8423-60408b1fc395" providerId="ADAL" clId="{9564C84F-EEC9-4D0B-BE2E-5C2C7606A7F7}" dt="2024-07-03T11:22:44.643" v="151"/>
        <pc:sldMkLst>
          <pc:docMk/>
          <pc:sldMk cId="661043577" sldId="697"/>
        </pc:sldMkLst>
        <pc:spChg chg="mod">
          <ac:chgData name="Albie Melia  (EU Projects &amp; Communication Specialist)" userId="2d1a2eb5-dfb4-4d11-8423-60408b1fc395" providerId="ADAL" clId="{9564C84F-EEC9-4D0B-BE2E-5C2C7606A7F7}" dt="2024-07-03T11:08:18.691" v="136" actId="14100"/>
          <ac:spMkLst>
            <pc:docMk/>
            <pc:sldMk cId="661043577" sldId="697"/>
            <ac:spMk id="8" creationId="{425817A8-4434-7A42-8FDC-D5DBA4F4E62B}"/>
          </ac:spMkLst>
        </pc:spChg>
        <pc:spChg chg="mod">
          <ac:chgData name="Albie Melia  (EU Projects &amp; Communication Specialist)" userId="2d1a2eb5-dfb4-4d11-8423-60408b1fc395" providerId="ADAL" clId="{9564C84F-EEC9-4D0B-BE2E-5C2C7606A7F7}" dt="2024-07-03T11:22:44.643" v="151"/>
          <ac:spMkLst>
            <pc:docMk/>
            <pc:sldMk cId="661043577" sldId="697"/>
            <ac:spMk id="10" creationId="{F8251304-71BA-DB4B-935B-6BA8C2444400}"/>
          </ac:spMkLst>
        </pc:spChg>
      </pc:sldChg>
      <pc:sldChg chg="modSp mod">
        <pc:chgData name="Albie Melia  (EU Projects &amp; Communication Specialist)" userId="2d1a2eb5-dfb4-4d11-8423-60408b1fc395" providerId="ADAL" clId="{9564C84F-EEC9-4D0B-BE2E-5C2C7606A7F7}" dt="2024-07-03T12:47:21.572" v="729"/>
        <pc:sldMkLst>
          <pc:docMk/>
          <pc:sldMk cId="1183603540" sldId="698"/>
        </pc:sldMkLst>
        <pc:spChg chg="mod">
          <ac:chgData name="Albie Melia  (EU Projects &amp; Communication Specialist)" userId="2d1a2eb5-dfb4-4d11-8423-60408b1fc395" providerId="ADAL" clId="{9564C84F-EEC9-4D0B-BE2E-5C2C7606A7F7}" dt="2024-07-03T12:47:21.572" v="729"/>
          <ac:spMkLst>
            <pc:docMk/>
            <pc:sldMk cId="1183603540" sldId="698"/>
            <ac:spMk id="8" creationId="{425817A8-4434-7A42-8FDC-D5DBA4F4E62B}"/>
          </ac:spMkLst>
        </pc:spChg>
        <pc:spChg chg="mod">
          <ac:chgData name="Albie Melia  (EU Projects &amp; Communication Specialist)" userId="2d1a2eb5-dfb4-4d11-8423-60408b1fc395" providerId="ADAL" clId="{9564C84F-EEC9-4D0B-BE2E-5C2C7606A7F7}" dt="2024-07-03T12:47:13.314" v="728" actId="313"/>
          <ac:spMkLst>
            <pc:docMk/>
            <pc:sldMk cId="1183603540" sldId="698"/>
            <ac:spMk id="10" creationId="{F8251304-71BA-DB4B-935B-6BA8C2444400}"/>
          </ac:spMkLst>
        </pc:spChg>
      </pc:sldChg>
      <pc:sldChg chg="modSp mod">
        <pc:chgData name="Albie Melia  (EU Projects &amp; Communication Specialist)" userId="2d1a2eb5-dfb4-4d11-8423-60408b1fc395" providerId="ADAL" clId="{9564C84F-EEC9-4D0B-BE2E-5C2C7606A7F7}" dt="2024-07-03T12:48:28.042" v="754" actId="20577"/>
        <pc:sldMkLst>
          <pc:docMk/>
          <pc:sldMk cId="3381762566" sldId="699"/>
        </pc:sldMkLst>
        <pc:spChg chg="mod">
          <ac:chgData name="Albie Melia  (EU Projects &amp; Communication Specialist)" userId="2d1a2eb5-dfb4-4d11-8423-60408b1fc395" providerId="ADAL" clId="{9564C84F-EEC9-4D0B-BE2E-5C2C7606A7F7}" dt="2024-07-03T12:48:21.473" v="752" actId="1076"/>
          <ac:spMkLst>
            <pc:docMk/>
            <pc:sldMk cId="3381762566" sldId="699"/>
            <ac:spMk id="8" creationId="{425817A8-4434-7A42-8FDC-D5DBA4F4E62B}"/>
          </ac:spMkLst>
        </pc:spChg>
        <pc:spChg chg="mod">
          <ac:chgData name="Albie Melia  (EU Projects &amp; Communication Specialist)" userId="2d1a2eb5-dfb4-4d11-8423-60408b1fc395" providerId="ADAL" clId="{9564C84F-EEC9-4D0B-BE2E-5C2C7606A7F7}" dt="2024-07-03T12:48:28.042" v="754" actId="20577"/>
          <ac:spMkLst>
            <pc:docMk/>
            <pc:sldMk cId="3381762566" sldId="699"/>
            <ac:spMk id="10" creationId="{F8251304-71BA-DB4B-935B-6BA8C2444400}"/>
          </ac:spMkLst>
        </pc:spChg>
      </pc:sldChg>
      <pc:sldChg chg="modSp mod">
        <pc:chgData name="Albie Melia  (EU Projects &amp; Communication Specialist)" userId="2d1a2eb5-dfb4-4d11-8423-60408b1fc395" providerId="ADAL" clId="{9564C84F-EEC9-4D0B-BE2E-5C2C7606A7F7}" dt="2024-07-03T12:48:56.287" v="779" actId="1076"/>
        <pc:sldMkLst>
          <pc:docMk/>
          <pc:sldMk cId="3294281215" sldId="700"/>
        </pc:sldMkLst>
        <pc:spChg chg="mod">
          <ac:chgData name="Albie Melia  (EU Projects &amp; Communication Specialist)" userId="2d1a2eb5-dfb4-4d11-8423-60408b1fc395" providerId="ADAL" clId="{9564C84F-EEC9-4D0B-BE2E-5C2C7606A7F7}" dt="2024-07-03T12:48:56.287" v="779" actId="1076"/>
          <ac:spMkLst>
            <pc:docMk/>
            <pc:sldMk cId="3294281215" sldId="700"/>
            <ac:spMk id="8" creationId="{425817A8-4434-7A42-8FDC-D5DBA4F4E62B}"/>
          </ac:spMkLst>
        </pc:spChg>
        <pc:spChg chg="mod">
          <ac:chgData name="Albie Melia  (EU Projects &amp; Communication Specialist)" userId="2d1a2eb5-dfb4-4d11-8423-60408b1fc395" providerId="ADAL" clId="{9564C84F-EEC9-4D0B-BE2E-5C2C7606A7F7}" dt="2024-07-03T12:48:43.108" v="763" actId="20577"/>
          <ac:spMkLst>
            <pc:docMk/>
            <pc:sldMk cId="3294281215" sldId="700"/>
            <ac:spMk id="10" creationId="{F8251304-71BA-DB4B-935B-6BA8C2444400}"/>
          </ac:spMkLst>
        </pc:spChg>
      </pc:sldChg>
      <pc:sldChg chg="modSp mod">
        <pc:chgData name="Albie Melia  (EU Projects &amp; Communication Specialist)" userId="2d1a2eb5-dfb4-4d11-8423-60408b1fc395" providerId="ADAL" clId="{9564C84F-EEC9-4D0B-BE2E-5C2C7606A7F7}" dt="2024-07-03T12:49:31.163" v="806" actId="20577"/>
        <pc:sldMkLst>
          <pc:docMk/>
          <pc:sldMk cId="317311209" sldId="701"/>
        </pc:sldMkLst>
        <pc:spChg chg="mod">
          <ac:chgData name="Albie Melia  (EU Projects &amp; Communication Specialist)" userId="2d1a2eb5-dfb4-4d11-8423-60408b1fc395" providerId="ADAL" clId="{9564C84F-EEC9-4D0B-BE2E-5C2C7606A7F7}" dt="2024-07-03T12:49:19.152" v="793" actId="1076"/>
          <ac:spMkLst>
            <pc:docMk/>
            <pc:sldMk cId="317311209" sldId="701"/>
            <ac:spMk id="8" creationId="{425817A8-4434-7A42-8FDC-D5DBA4F4E62B}"/>
          </ac:spMkLst>
        </pc:spChg>
        <pc:spChg chg="mod">
          <ac:chgData name="Albie Melia  (EU Projects &amp; Communication Specialist)" userId="2d1a2eb5-dfb4-4d11-8423-60408b1fc395" providerId="ADAL" clId="{9564C84F-EEC9-4D0B-BE2E-5C2C7606A7F7}" dt="2024-07-03T12:49:31.163" v="806" actId="20577"/>
          <ac:spMkLst>
            <pc:docMk/>
            <pc:sldMk cId="317311209" sldId="701"/>
            <ac:spMk id="10" creationId="{F8251304-71BA-DB4B-935B-6BA8C2444400}"/>
          </ac:spMkLst>
        </pc:spChg>
      </pc:sldChg>
      <pc:sldChg chg="del">
        <pc:chgData name="Albie Melia  (EU Projects &amp; Communication Specialist)" userId="2d1a2eb5-dfb4-4d11-8423-60408b1fc395" providerId="ADAL" clId="{9564C84F-EEC9-4D0B-BE2E-5C2C7606A7F7}" dt="2024-07-03T14:54:40.958" v="1148" actId="47"/>
        <pc:sldMkLst>
          <pc:docMk/>
          <pc:sldMk cId="3192262632" sldId="702"/>
        </pc:sldMkLst>
      </pc:sldChg>
      <pc:sldChg chg="modSp mod ord">
        <pc:chgData name="Albie Melia  (EU Projects &amp; Communication Specialist)" userId="2d1a2eb5-dfb4-4d11-8423-60408b1fc395" providerId="ADAL" clId="{9564C84F-EEC9-4D0B-BE2E-5C2C7606A7F7}" dt="2024-07-03T11:24:53.624" v="184" actId="1076"/>
        <pc:sldMkLst>
          <pc:docMk/>
          <pc:sldMk cId="2852152955" sldId="703"/>
        </pc:sldMkLst>
        <pc:spChg chg="mod">
          <ac:chgData name="Albie Melia  (EU Projects &amp; Communication Specialist)" userId="2d1a2eb5-dfb4-4d11-8423-60408b1fc395" providerId="ADAL" clId="{9564C84F-EEC9-4D0B-BE2E-5C2C7606A7F7}" dt="2024-07-03T11:23:15.834" v="162" actId="20577"/>
          <ac:spMkLst>
            <pc:docMk/>
            <pc:sldMk cId="2852152955" sldId="703"/>
            <ac:spMk id="2" creationId="{1EAF5495-4573-34EC-1875-9135E0DCD272}"/>
          </ac:spMkLst>
        </pc:spChg>
        <pc:spChg chg="mod">
          <ac:chgData name="Albie Melia  (EU Projects &amp; Communication Specialist)" userId="2d1a2eb5-dfb4-4d11-8423-60408b1fc395" providerId="ADAL" clId="{9564C84F-EEC9-4D0B-BE2E-5C2C7606A7F7}" dt="2024-07-03T11:23:11.708" v="159" actId="21"/>
          <ac:spMkLst>
            <pc:docMk/>
            <pc:sldMk cId="2852152955" sldId="703"/>
            <ac:spMk id="3" creationId="{61D8C235-EF9C-BCBF-4F8F-7F2CADA42260}"/>
          </ac:spMkLst>
        </pc:spChg>
        <pc:spChg chg="mod">
          <ac:chgData name="Albie Melia  (EU Projects &amp; Communication Specialist)" userId="2d1a2eb5-dfb4-4d11-8423-60408b1fc395" providerId="ADAL" clId="{9564C84F-EEC9-4D0B-BE2E-5C2C7606A7F7}" dt="2024-07-03T11:24:46.049" v="181" actId="1076"/>
          <ac:spMkLst>
            <pc:docMk/>
            <pc:sldMk cId="2852152955" sldId="703"/>
            <ac:spMk id="4" creationId="{5F095870-C567-AE12-61EE-8EDAEC6D16B5}"/>
          </ac:spMkLst>
        </pc:spChg>
        <pc:spChg chg="mod">
          <ac:chgData name="Albie Melia  (EU Projects &amp; Communication Specialist)" userId="2d1a2eb5-dfb4-4d11-8423-60408b1fc395" providerId="ADAL" clId="{9564C84F-EEC9-4D0B-BE2E-5C2C7606A7F7}" dt="2024-07-03T11:24:48.957" v="182" actId="1076"/>
          <ac:spMkLst>
            <pc:docMk/>
            <pc:sldMk cId="2852152955" sldId="703"/>
            <ac:spMk id="5" creationId="{E6AA13D5-E327-873C-4A0C-BE99CCC422BD}"/>
          </ac:spMkLst>
        </pc:spChg>
        <pc:spChg chg="mod">
          <ac:chgData name="Albie Melia  (EU Projects &amp; Communication Specialist)" userId="2d1a2eb5-dfb4-4d11-8423-60408b1fc395" providerId="ADAL" clId="{9564C84F-EEC9-4D0B-BE2E-5C2C7606A7F7}" dt="2024-07-03T11:24:51.781" v="183" actId="1076"/>
          <ac:spMkLst>
            <pc:docMk/>
            <pc:sldMk cId="2852152955" sldId="703"/>
            <ac:spMk id="6" creationId="{43AF2EA0-3112-AC1C-5020-E6AF8DFE1F14}"/>
          </ac:spMkLst>
        </pc:spChg>
        <pc:spChg chg="mod">
          <ac:chgData name="Albie Melia  (EU Projects &amp; Communication Specialist)" userId="2d1a2eb5-dfb4-4d11-8423-60408b1fc395" providerId="ADAL" clId="{9564C84F-EEC9-4D0B-BE2E-5C2C7606A7F7}" dt="2024-07-03T11:24:53.624" v="184" actId="1076"/>
          <ac:spMkLst>
            <pc:docMk/>
            <pc:sldMk cId="2852152955" sldId="703"/>
            <ac:spMk id="7" creationId="{DAD18C4D-738E-5E20-4A70-47667FCD743D}"/>
          </ac:spMkLst>
        </pc:spChg>
      </pc:sldChg>
      <pc:sldChg chg="addSp modSp mod ord">
        <pc:chgData name="Albie Melia  (EU Projects &amp; Communication Specialist)" userId="2d1a2eb5-dfb4-4d11-8423-60408b1fc395" providerId="ADAL" clId="{9564C84F-EEC9-4D0B-BE2E-5C2C7606A7F7}" dt="2024-07-03T11:26:35.275" v="207" actId="20577"/>
        <pc:sldMkLst>
          <pc:docMk/>
          <pc:sldMk cId="245377117" sldId="704"/>
        </pc:sldMkLst>
        <pc:spChg chg="mod">
          <ac:chgData name="Albie Melia  (EU Projects &amp; Communication Specialist)" userId="2d1a2eb5-dfb4-4d11-8423-60408b1fc395" providerId="ADAL" clId="{9564C84F-EEC9-4D0B-BE2E-5C2C7606A7F7}" dt="2024-07-03T11:26:20.218" v="202"/>
          <ac:spMkLst>
            <pc:docMk/>
            <pc:sldMk cId="245377117" sldId="704"/>
            <ac:spMk id="2" creationId="{3D2C644E-3BDB-BE26-327F-6EB1B2F033C4}"/>
          </ac:spMkLst>
        </pc:spChg>
        <pc:spChg chg="mod">
          <ac:chgData name="Albie Melia  (EU Projects &amp; Communication Specialist)" userId="2d1a2eb5-dfb4-4d11-8423-60408b1fc395" providerId="ADAL" clId="{9564C84F-EEC9-4D0B-BE2E-5C2C7606A7F7}" dt="2024-07-03T11:26:17.310" v="201" actId="6549"/>
          <ac:spMkLst>
            <pc:docMk/>
            <pc:sldMk cId="245377117" sldId="704"/>
            <ac:spMk id="3" creationId="{06CA7140-FA10-8887-3971-BE0BA0CB5742}"/>
          </ac:spMkLst>
        </pc:spChg>
        <pc:spChg chg="mod">
          <ac:chgData name="Albie Melia  (EU Projects &amp; Communication Specialist)" userId="2d1a2eb5-dfb4-4d11-8423-60408b1fc395" providerId="ADAL" clId="{9564C84F-EEC9-4D0B-BE2E-5C2C7606A7F7}" dt="2024-07-03T11:26:32.848" v="205"/>
          <ac:spMkLst>
            <pc:docMk/>
            <pc:sldMk cId="245377117" sldId="704"/>
            <ac:spMk id="4" creationId="{9E77E1B6-93C5-1D40-00E9-C0509079BEF2}"/>
          </ac:spMkLst>
        </pc:spChg>
        <pc:spChg chg="mod">
          <ac:chgData name="Albie Melia  (EU Projects &amp; Communication Specialist)" userId="2d1a2eb5-dfb4-4d11-8423-60408b1fc395" providerId="ADAL" clId="{9564C84F-EEC9-4D0B-BE2E-5C2C7606A7F7}" dt="2024-07-03T11:26:35.275" v="207" actId="20577"/>
          <ac:spMkLst>
            <pc:docMk/>
            <pc:sldMk cId="245377117" sldId="704"/>
            <ac:spMk id="5" creationId="{AFFF572B-3D16-8DCC-DA9F-26EADD2831AD}"/>
          </ac:spMkLst>
        </pc:spChg>
        <pc:spChg chg="add mod">
          <ac:chgData name="Albie Melia  (EU Projects &amp; Communication Specialist)" userId="2d1a2eb5-dfb4-4d11-8423-60408b1fc395" providerId="ADAL" clId="{9564C84F-EEC9-4D0B-BE2E-5C2C7606A7F7}" dt="2024-07-03T11:25:58.826" v="197"/>
          <ac:spMkLst>
            <pc:docMk/>
            <pc:sldMk cId="245377117" sldId="704"/>
            <ac:spMk id="9" creationId="{5C6477A3-B312-6E78-5C0A-39792DAB69F4}"/>
          </ac:spMkLst>
        </pc:spChg>
      </pc:sldChg>
      <pc:sldChg chg="del">
        <pc:chgData name="Albie Melia  (EU Projects &amp; Communication Specialist)" userId="2d1a2eb5-dfb4-4d11-8423-60408b1fc395" providerId="ADAL" clId="{9564C84F-EEC9-4D0B-BE2E-5C2C7606A7F7}" dt="2024-07-08T14:10:01.156" v="1883" actId="47"/>
        <pc:sldMkLst>
          <pc:docMk/>
          <pc:sldMk cId="4228572281" sldId="705"/>
        </pc:sldMkLst>
      </pc:sldChg>
      <pc:sldChg chg="del">
        <pc:chgData name="Albie Melia  (EU Projects &amp; Communication Specialist)" userId="2d1a2eb5-dfb4-4d11-8423-60408b1fc395" providerId="ADAL" clId="{9564C84F-EEC9-4D0B-BE2E-5C2C7606A7F7}" dt="2024-07-08T14:10:03.578" v="1884" actId="47"/>
        <pc:sldMkLst>
          <pc:docMk/>
          <pc:sldMk cId="2017838993" sldId="706"/>
        </pc:sldMkLst>
      </pc:sldChg>
      <pc:sldChg chg="addSp modSp mod ord">
        <pc:chgData name="Albie Melia  (EU Projects &amp; Communication Specialist)" userId="2d1a2eb5-dfb4-4d11-8423-60408b1fc395" providerId="ADAL" clId="{9564C84F-EEC9-4D0B-BE2E-5C2C7606A7F7}" dt="2024-07-03T11:55:25.705" v="653" actId="20577"/>
        <pc:sldMkLst>
          <pc:docMk/>
          <pc:sldMk cId="1869586709" sldId="707"/>
        </pc:sldMkLst>
        <pc:spChg chg="mod">
          <ac:chgData name="Albie Melia  (EU Projects &amp; Communication Specialist)" userId="2d1a2eb5-dfb4-4d11-8423-60408b1fc395" providerId="ADAL" clId="{9564C84F-EEC9-4D0B-BE2E-5C2C7606A7F7}" dt="2024-07-03T11:54:02.125" v="648" actId="1076"/>
          <ac:spMkLst>
            <pc:docMk/>
            <pc:sldMk cId="1869586709" sldId="707"/>
            <ac:spMk id="3" creationId="{5ECD864F-12FC-444B-495D-A5E327843E5F}"/>
          </ac:spMkLst>
        </pc:spChg>
        <pc:spChg chg="mod">
          <ac:chgData name="Albie Melia  (EU Projects &amp; Communication Specialist)" userId="2d1a2eb5-dfb4-4d11-8423-60408b1fc395" providerId="ADAL" clId="{9564C84F-EEC9-4D0B-BE2E-5C2C7606A7F7}" dt="2024-07-03T11:55:25.705" v="653" actId="20577"/>
          <ac:spMkLst>
            <pc:docMk/>
            <pc:sldMk cId="1869586709" sldId="707"/>
            <ac:spMk id="4" creationId="{03217DE6-3467-0A26-1950-9C5913DF9B0A}"/>
          </ac:spMkLst>
        </pc:spChg>
        <pc:spChg chg="add">
          <ac:chgData name="Albie Melia  (EU Projects &amp; Communication Specialist)" userId="2d1a2eb5-dfb4-4d11-8423-60408b1fc395" providerId="ADAL" clId="{9564C84F-EEC9-4D0B-BE2E-5C2C7606A7F7}" dt="2024-07-03T11:53:07.926" v="632"/>
          <ac:spMkLst>
            <pc:docMk/>
            <pc:sldMk cId="1869586709" sldId="707"/>
            <ac:spMk id="5" creationId="{D155CB71-A430-A4D7-2E8C-9DE4DBD3FAAF}"/>
          </ac:spMkLst>
        </pc:spChg>
      </pc:sldChg>
      <pc:sldChg chg="modSp mod">
        <pc:chgData name="Albie Melia  (EU Projects &amp; Communication Specialist)" userId="2d1a2eb5-dfb4-4d11-8423-60408b1fc395" providerId="ADAL" clId="{9564C84F-EEC9-4D0B-BE2E-5C2C7606A7F7}" dt="2024-07-08T11:13:51.272" v="1575" actId="1076"/>
        <pc:sldMkLst>
          <pc:docMk/>
          <pc:sldMk cId="1172713376" sldId="708"/>
        </pc:sldMkLst>
        <pc:spChg chg="mod">
          <ac:chgData name="Albie Melia  (EU Projects &amp; Communication Specialist)" userId="2d1a2eb5-dfb4-4d11-8423-60408b1fc395" providerId="ADAL" clId="{9564C84F-EEC9-4D0B-BE2E-5C2C7606A7F7}" dt="2024-07-08T11:13:51.272" v="1575" actId="1076"/>
          <ac:spMkLst>
            <pc:docMk/>
            <pc:sldMk cId="1172713376" sldId="708"/>
            <ac:spMk id="3" creationId="{5ECD864F-12FC-444B-495D-A5E327843E5F}"/>
          </ac:spMkLst>
        </pc:spChg>
        <pc:spChg chg="mod">
          <ac:chgData name="Albie Melia  (EU Projects &amp; Communication Specialist)" userId="2d1a2eb5-dfb4-4d11-8423-60408b1fc395" providerId="ADAL" clId="{9564C84F-EEC9-4D0B-BE2E-5C2C7606A7F7}" dt="2024-07-08T11:13:41.263" v="1573" actId="1076"/>
          <ac:spMkLst>
            <pc:docMk/>
            <pc:sldMk cId="1172713376" sldId="708"/>
            <ac:spMk id="4" creationId="{03217DE6-3467-0A26-1950-9C5913DF9B0A}"/>
          </ac:spMkLst>
        </pc:spChg>
      </pc:sldChg>
      <pc:sldChg chg="modSp mod">
        <pc:chgData name="Albie Melia  (EU Projects &amp; Communication Specialist)" userId="2d1a2eb5-dfb4-4d11-8423-60408b1fc395" providerId="ADAL" clId="{9564C84F-EEC9-4D0B-BE2E-5C2C7606A7F7}" dt="2024-07-08T11:25:53.361" v="1585"/>
        <pc:sldMkLst>
          <pc:docMk/>
          <pc:sldMk cId="2503971304" sldId="709"/>
        </pc:sldMkLst>
        <pc:spChg chg="mod">
          <ac:chgData name="Albie Melia  (EU Projects &amp; Communication Specialist)" userId="2d1a2eb5-dfb4-4d11-8423-60408b1fc395" providerId="ADAL" clId="{9564C84F-EEC9-4D0B-BE2E-5C2C7606A7F7}" dt="2024-07-08T11:25:53.361" v="1585"/>
          <ac:spMkLst>
            <pc:docMk/>
            <pc:sldMk cId="2503971304" sldId="709"/>
            <ac:spMk id="3" creationId="{5ECD864F-12FC-444B-495D-A5E327843E5F}"/>
          </ac:spMkLst>
        </pc:spChg>
        <pc:spChg chg="mod">
          <ac:chgData name="Albie Melia  (EU Projects &amp; Communication Specialist)" userId="2d1a2eb5-dfb4-4d11-8423-60408b1fc395" providerId="ADAL" clId="{9564C84F-EEC9-4D0B-BE2E-5C2C7606A7F7}" dt="2024-07-08T11:25:41.331" v="1584" actId="20577"/>
          <ac:spMkLst>
            <pc:docMk/>
            <pc:sldMk cId="2503971304" sldId="709"/>
            <ac:spMk id="4" creationId="{03217DE6-3467-0A26-1950-9C5913DF9B0A}"/>
          </ac:spMkLst>
        </pc:spChg>
      </pc:sldChg>
      <pc:sldChg chg="modSp mod ord">
        <pc:chgData name="Albie Melia  (EU Projects &amp; Communication Specialist)" userId="2d1a2eb5-dfb4-4d11-8423-60408b1fc395" providerId="ADAL" clId="{9564C84F-EEC9-4D0B-BE2E-5C2C7606A7F7}" dt="2024-07-03T15:03:09.474" v="1211" actId="6549"/>
        <pc:sldMkLst>
          <pc:docMk/>
          <pc:sldMk cId="3501445452" sldId="712"/>
        </pc:sldMkLst>
        <pc:spChg chg="mod">
          <ac:chgData name="Albie Melia  (EU Projects &amp; Communication Specialist)" userId="2d1a2eb5-dfb4-4d11-8423-60408b1fc395" providerId="ADAL" clId="{9564C84F-EEC9-4D0B-BE2E-5C2C7606A7F7}" dt="2024-07-03T14:57:05.945" v="1163" actId="1076"/>
          <ac:spMkLst>
            <pc:docMk/>
            <pc:sldMk cId="3501445452" sldId="712"/>
            <ac:spMk id="8" creationId="{425817A8-4434-7A42-8FDC-D5DBA4F4E62B}"/>
          </ac:spMkLst>
        </pc:spChg>
        <pc:spChg chg="mod">
          <ac:chgData name="Albie Melia  (EU Projects &amp; Communication Specialist)" userId="2d1a2eb5-dfb4-4d11-8423-60408b1fc395" providerId="ADAL" clId="{9564C84F-EEC9-4D0B-BE2E-5C2C7606A7F7}" dt="2024-07-03T15:03:09.474" v="1211" actId="6549"/>
          <ac:spMkLst>
            <pc:docMk/>
            <pc:sldMk cId="3501445452" sldId="712"/>
            <ac:spMk id="10" creationId="{F8251304-71BA-DB4B-935B-6BA8C2444400}"/>
          </ac:spMkLst>
        </pc:spChg>
      </pc:sldChg>
      <pc:sldChg chg="modSp mod">
        <pc:chgData name="Albie Melia  (EU Projects &amp; Communication Specialist)" userId="2d1a2eb5-dfb4-4d11-8423-60408b1fc395" providerId="ADAL" clId="{9564C84F-EEC9-4D0B-BE2E-5C2C7606A7F7}" dt="2024-07-08T10:51:47.005" v="1367" actId="20577"/>
        <pc:sldMkLst>
          <pc:docMk/>
          <pc:sldMk cId="244975584" sldId="713"/>
        </pc:sldMkLst>
        <pc:spChg chg="mod">
          <ac:chgData name="Albie Melia  (EU Projects &amp; Communication Specialist)" userId="2d1a2eb5-dfb4-4d11-8423-60408b1fc395" providerId="ADAL" clId="{9564C84F-EEC9-4D0B-BE2E-5C2C7606A7F7}" dt="2024-07-08T10:51:47.005" v="1367" actId="20577"/>
          <ac:spMkLst>
            <pc:docMk/>
            <pc:sldMk cId="244975584" sldId="713"/>
            <ac:spMk id="3" creationId="{DA99C726-EEB8-A064-EA02-A4AF797D25D2}"/>
          </ac:spMkLst>
        </pc:spChg>
      </pc:sldChg>
      <pc:sldChg chg="modSp add del mod ord">
        <pc:chgData name="Albie Melia  (EU Projects &amp; Communication Specialist)" userId="2d1a2eb5-dfb4-4d11-8423-60408b1fc395" providerId="ADAL" clId="{9564C84F-EEC9-4D0B-BE2E-5C2C7606A7F7}" dt="2024-07-08T14:13:30.918" v="1893" actId="20577"/>
        <pc:sldMkLst>
          <pc:docMk/>
          <pc:sldMk cId="3373890468" sldId="714"/>
        </pc:sldMkLst>
        <pc:spChg chg="mod">
          <ac:chgData name="Albie Melia  (EU Projects &amp; Communication Specialist)" userId="2d1a2eb5-dfb4-4d11-8423-60408b1fc395" providerId="ADAL" clId="{9564C84F-EEC9-4D0B-BE2E-5C2C7606A7F7}" dt="2024-07-08T14:13:30.918" v="1893" actId="20577"/>
          <ac:spMkLst>
            <pc:docMk/>
            <pc:sldMk cId="3373890468" sldId="714"/>
            <ac:spMk id="3" creationId="{DA99C726-EEB8-A064-EA02-A4AF797D25D2}"/>
          </ac:spMkLst>
        </pc:spChg>
      </pc:sldChg>
      <pc:sldChg chg="modSp del mod">
        <pc:chgData name="Albie Melia  (EU Projects &amp; Communication Specialist)" userId="2d1a2eb5-dfb4-4d11-8423-60408b1fc395" providerId="ADAL" clId="{9564C84F-EEC9-4D0B-BE2E-5C2C7606A7F7}" dt="2024-07-08T14:13:41.261" v="1894" actId="47"/>
        <pc:sldMkLst>
          <pc:docMk/>
          <pc:sldMk cId="4284562720" sldId="715"/>
        </pc:sldMkLst>
        <pc:spChg chg="mod">
          <ac:chgData name="Albie Melia  (EU Projects &amp; Communication Specialist)" userId="2d1a2eb5-dfb4-4d11-8423-60408b1fc395" providerId="ADAL" clId="{9564C84F-EEC9-4D0B-BE2E-5C2C7606A7F7}" dt="2024-07-08T14:13:27.095" v="1890" actId="20577"/>
          <ac:spMkLst>
            <pc:docMk/>
            <pc:sldMk cId="4284562720" sldId="715"/>
            <ac:spMk id="3" creationId="{DA99C726-EEB8-A064-EA02-A4AF797D25D2}"/>
          </ac:spMkLst>
        </pc:spChg>
      </pc:sldChg>
      <pc:sldChg chg="modSp mod">
        <pc:chgData name="Albie Melia  (EU Projects &amp; Communication Specialist)" userId="2d1a2eb5-dfb4-4d11-8423-60408b1fc395" providerId="ADAL" clId="{9564C84F-EEC9-4D0B-BE2E-5C2C7606A7F7}" dt="2024-07-08T14:32:30.572" v="2123" actId="166"/>
        <pc:sldMkLst>
          <pc:docMk/>
          <pc:sldMk cId="1732367708" sldId="716"/>
        </pc:sldMkLst>
        <pc:spChg chg="mod">
          <ac:chgData name="Albie Melia  (EU Projects &amp; Communication Specialist)" userId="2d1a2eb5-dfb4-4d11-8423-60408b1fc395" providerId="ADAL" clId="{9564C84F-EEC9-4D0B-BE2E-5C2C7606A7F7}" dt="2024-07-08T14:32:09.354" v="2119" actId="120"/>
          <ac:spMkLst>
            <pc:docMk/>
            <pc:sldMk cId="1732367708" sldId="716"/>
            <ac:spMk id="8" creationId="{425817A8-4434-7A42-8FDC-D5DBA4F4E62B}"/>
          </ac:spMkLst>
        </pc:spChg>
        <pc:spChg chg="mod ord">
          <ac:chgData name="Albie Melia  (EU Projects &amp; Communication Specialist)" userId="2d1a2eb5-dfb4-4d11-8423-60408b1fc395" providerId="ADAL" clId="{9564C84F-EEC9-4D0B-BE2E-5C2C7606A7F7}" dt="2024-07-08T14:32:30.572" v="2123" actId="166"/>
          <ac:spMkLst>
            <pc:docMk/>
            <pc:sldMk cId="1732367708" sldId="716"/>
            <ac:spMk id="10" creationId="{F8251304-71BA-DB4B-935B-6BA8C2444400}"/>
          </ac:spMkLst>
        </pc:spChg>
      </pc:sldChg>
      <pc:sldChg chg="modSp mod ord">
        <pc:chgData name="Albie Melia  (EU Projects &amp; Communication Specialist)" userId="2d1a2eb5-dfb4-4d11-8423-60408b1fc395" providerId="ADAL" clId="{9564C84F-EEC9-4D0B-BE2E-5C2C7606A7F7}" dt="2024-07-03T11:49:36.476" v="556" actId="1076"/>
        <pc:sldMkLst>
          <pc:docMk/>
          <pc:sldMk cId="2406852878" sldId="717"/>
        </pc:sldMkLst>
        <pc:spChg chg="mod">
          <ac:chgData name="Albie Melia  (EU Projects &amp; Communication Specialist)" userId="2d1a2eb5-dfb4-4d11-8423-60408b1fc395" providerId="ADAL" clId="{9564C84F-EEC9-4D0B-BE2E-5C2C7606A7F7}" dt="2024-07-03T11:47:36.474" v="495" actId="6549"/>
          <ac:spMkLst>
            <pc:docMk/>
            <pc:sldMk cId="2406852878" sldId="717"/>
            <ac:spMk id="2" creationId="{8FA217D6-4AA2-CB4D-9D63-D41980307DD7}"/>
          </ac:spMkLst>
        </pc:spChg>
        <pc:spChg chg="mod">
          <ac:chgData name="Albie Melia  (EU Projects &amp; Communication Specialist)" userId="2d1a2eb5-dfb4-4d11-8423-60408b1fc395" providerId="ADAL" clId="{9564C84F-EEC9-4D0B-BE2E-5C2C7606A7F7}" dt="2024-07-03T11:49:36.476" v="556" actId="1076"/>
          <ac:spMkLst>
            <pc:docMk/>
            <pc:sldMk cId="2406852878" sldId="717"/>
            <ac:spMk id="3" creationId="{35AC186C-5DE3-6542-A610-70101C6B0F93}"/>
          </ac:spMkLst>
        </pc:spChg>
      </pc:sldChg>
      <pc:sldChg chg="delSp modSp mod">
        <pc:chgData name="Albie Melia  (EU Projects &amp; Communication Specialist)" userId="2d1a2eb5-dfb4-4d11-8423-60408b1fc395" providerId="ADAL" clId="{9564C84F-EEC9-4D0B-BE2E-5C2C7606A7F7}" dt="2024-07-08T14:35:26.503" v="2142" actId="478"/>
        <pc:sldMkLst>
          <pc:docMk/>
          <pc:sldMk cId="50382409" sldId="718"/>
        </pc:sldMkLst>
        <pc:spChg chg="mod">
          <ac:chgData name="Albie Melia  (EU Projects &amp; Communication Specialist)" userId="2d1a2eb5-dfb4-4d11-8423-60408b1fc395" providerId="ADAL" clId="{9564C84F-EEC9-4D0B-BE2E-5C2C7606A7F7}" dt="2024-07-08T14:32:46.569" v="2127" actId="20577"/>
          <ac:spMkLst>
            <pc:docMk/>
            <pc:sldMk cId="50382409" sldId="718"/>
            <ac:spMk id="8" creationId="{425817A8-4434-7A42-8FDC-D5DBA4F4E62B}"/>
          </ac:spMkLst>
        </pc:spChg>
        <pc:spChg chg="mod ord">
          <ac:chgData name="Albie Melia  (EU Projects &amp; Communication Specialist)" userId="2d1a2eb5-dfb4-4d11-8423-60408b1fc395" providerId="ADAL" clId="{9564C84F-EEC9-4D0B-BE2E-5C2C7606A7F7}" dt="2024-07-08T14:35:21.072" v="2141" actId="20577"/>
          <ac:spMkLst>
            <pc:docMk/>
            <pc:sldMk cId="50382409" sldId="718"/>
            <ac:spMk id="10" creationId="{F8251304-71BA-DB4B-935B-6BA8C2444400}"/>
          </ac:spMkLst>
        </pc:spChg>
        <pc:spChg chg="del">
          <ac:chgData name="Albie Melia  (EU Projects &amp; Communication Specialist)" userId="2d1a2eb5-dfb4-4d11-8423-60408b1fc395" providerId="ADAL" clId="{9564C84F-EEC9-4D0B-BE2E-5C2C7606A7F7}" dt="2024-07-08T14:35:26.503" v="2142" actId="478"/>
          <ac:spMkLst>
            <pc:docMk/>
            <pc:sldMk cId="50382409" sldId="718"/>
            <ac:spMk id="12" creationId="{5A16ABDA-3F84-2E4A-ACE6-166D1B9B231F}"/>
          </ac:spMkLst>
        </pc:spChg>
      </pc:sldChg>
      <pc:sldChg chg="modSp del mod">
        <pc:chgData name="Albie Melia  (EU Projects &amp; Communication Specialist)" userId="2d1a2eb5-dfb4-4d11-8423-60408b1fc395" providerId="ADAL" clId="{9564C84F-EEC9-4D0B-BE2E-5C2C7606A7F7}" dt="2024-07-08T14:35:51.024" v="2145" actId="47"/>
        <pc:sldMkLst>
          <pc:docMk/>
          <pc:sldMk cId="938239539" sldId="719"/>
        </pc:sldMkLst>
        <pc:spChg chg="mod">
          <ac:chgData name="Albie Melia  (EU Projects &amp; Communication Specialist)" userId="2d1a2eb5-dfb4-4d11-8423-60408b1fc395" providerId="ADAL" clId="{9564C84F-EEC9-4D0B-BE2E-5C2C7606A7F7}" dt="2024-07-08T14:35:46.193" v="2144"/>
          <ac:spMkLst>
            <pc:docMk/>
            <pc:sldMk cId="938239539" sldId="719"/>
            <ac:spMk id="10" creationId="{F8251304-71BA-DB4B-935B-6BA8C2444400}"/>
          </ac:spMkLst>
        </pc:spChg>
      </pc:sldChg>
      <pc:sldChg chg="del">
        <pc:chgData name="Albie Melia  (EU Projects &amp; Communication Specialist)" userId="2d1a2eb5-dfb4-4d11-8423-60408b1fc395" providerId="ADAL" clId="{9564C84F-EEC9-4D0B-BE2E-5C2C7606A7F7}" dt="2024-07-08T14:49:23.272" v="2211" actId="47"/>
        <pc:sldMkLst>
          <pc:docMk/>
          <pc:sldMk cId="3404896260" sldId="720"/>
        </pc:sldMkLst>
      </pc:sldChg>
      <pc:sldChg chg="modSp add del mod ord">
        <pc:chgData name="Albie Melia  (EU Projects &amp; Communication Specialist)" userId="2d1a2eb5-dfb4-4d11-8423-60408b1fc395" providerId="ADAL" clId="{9564C84F-EEC9-4D0B-BE2E-5C2C7606A7F7}" dt="2024-07-03T12:47:47.667" v="735" actId="47"/>
        <pc:sldMkLst>
          <pc:docMk/>
          <pc:sldMk cId="2156892601" sldId="721"/>
        </pc:sldMkLst>
        <pc:spChg chg="mod">
          <ac:chgData name="Albie Melia  (EU Projects &amp; Communication Specialist)" userId="2d1a2eb5-dfb4-4d11-8423-60408b1fc395" providerId="ADAL" clId="{9564C84F-EEC9-4D0B-BE2E-5C2C7606A7F7}" dt="2024-07-03T12:47:40.394" v="734"/>
          <ac:spMkLst>
            <pc:docMk/>
            <pc:sldMk cId="2156892601" sldId="721"/>
            <ac:spMk id="3" creationId="{61D8C235-EF9C-BCBF-4F8F-7F2CADA42260}"/>
          </ac:spMkLst>
        </pc:spChg>
      </pc:sldChg>
      <pc:sldChg chg="modSp add del mod ord">
        <pc:chgData name="Albie Melia  (EU Projects &amp; Communication Specialist)" userId="2d1a2eb5-dfb4-4d11-8423-60408b1fc395" providerId="ADAL" clId="{9564C84F-EEC9-4D0B-BE2E-5C2C7606A7F7}" dt="2024-07-03T11:22:48.858" v="152" actId="47"/>
        <pc:sldMkLst>
          <pc:docMk/>
          <pc:sldMk cId="2612623571" sldId="721"/>
        </pc:sldMkLst>
        <pc:spChg chg="mod">
          <ac:chgData name="Albie Melia  (EU Projects &amp; Communication Specialist)" userId="2d1a2eb5-dfb4-4d11-8423-60408b1fc395" providerId="ADAL" clId="{9564C84F-EEC9-4D0B-BE2E-5C2C7606A7F7}" dt="2024-07-03T11:17:22.051" v="148"/>
          <ac:spMkLst>
            <pc:docMk/>
            <pc:sldMk cId="2612623571" sldId="721"/>
            <ac:spMk id="3" creationId="{35AC186C-5DE3-6542-A610-70101C6B0F93}"/>
          </ac:spMkLst>
        </pc:spChg>
      </pc:sldChg>
      <pc:sldChg chg="addSp modSp add mod">
        <pc:chgData name="Albie Melia  (EU Projects &amp; Communication Specialist)" userId="2d1a2eb5-dfb4-4d11-8423-60408b1fc395" providerId="ADAL" clId="{9564C84F-EEC9-4D0B-BE2E-5C2C7606A7F7}" dt="2024-07-08T11:10:49.904" v="1489" actId="20577"/>
        <pc:sldMkLst>
          <pc:docMk/>
          <pc:sldMk cId="4178422126" sldId="722"/>
        </pc:sldMkLst>
        <pc:spChg chg="mod">
          <ac:chgData name="Albie Melia  (EU Projects &amp; Communication Specialist)" userId="2d1a2eb5-dfb4-4d11-8423-60408b1fc395" providerId="ADAL" clId="{9564C84F-EEC9-4D0B-BE2E-5C2C7606A7F7}" dt="2024-07-08T11:10:22.781" v="1478" actId="1076"/>
          <ac:spMkLst>
            <pc:docMk/>
            <pc:sldMk cId="4178422126" sldId="722"/>
            <ac:spMk id="3" creationId="{5ECD864F-12FC-444B-495D-A5E327843E5F}"/>
          </ac:spMkLst>
        </pc:spChg>
        <pc:spChg chg="mod">
          <ac:chgData name="Albie Melia  (EU Projects &amp; Communication Specialist)" userId="2d1a2eb5-dfb4-4d11-8423-60408b1fc395" providerId="ADAL" clId="{9564C84F-EEC9-4D0B-BE2E-5C2C7606A7F7}" dt="2024-07-08T11:10:49.904" v="1489" actId="20577"/>
          <ac:spMkLst>
            <pc:docMk/>
            <pc:sldMk cId="4178422126" sldId="722"/>
            <ac:spMk id="4" creationId="{03217DE6-3467-0A26-1950-9C5913DF9B0A}"/>
          </ac:spMkLst>
        </pc:spChg>
        <pc:spChg chg="add">
          <ac:chgData name="Albie Melia  (EU Projects &amp; Communication Specialist)" userId="2d1a2eb5-dfb4-4d11-8423-60408b1fc395" providerId="ADAL" clId="{9564C84F-EEC9-4D0B-BE2E-5C2C7606A7F7}" dt="2024-07-08T11:09:54.326" v="1468"/>
          <ac:spMkLst>
            <pc:docMk/>
            <pc:sldMk cId="4178422126" sldId="722"/>
            <ac:spMk id="5" creationId="{2AFFE2DC-4529-6817-813A-B43735B797E6}"/>
          </ac:spMkLst>
        </pc:spChg>
        <pc:spChg chg="add">
          <ac:chgData name="Albie Melia  (EU Projects &amp; Communication Specialist)" userId="2d1a2eb5-dfb4-4d11-8423-60408b1fc395" providerId="ADAL" clId="{9564C84F-EEC9-4D0B-BE2E-5C2C7606A7F7}" dt="2024-07-08T11:09:54.326" v="1468"/>
          <ac:spMkLst>
            <pc:docMk/>
            <pc:sldMk cId="4178422126" sldId="722"/>
            <ac:spMk id="6" creationId="{33C95916-C3FD-049B-F98C-3F2FC79960A1}"/>
          </ac:spMkLst>
        </pc:spChg>
        <pc:spChg chg="add">
          <ac:chgData name="Albie Melia  (EU Projects &amp; Communication Specialist)" userId="2d1a2eb5-dfb4-4d11-8423-60408b1fc395" providerId="ADAL" clId="{9564C84F-EEC9-4D0B-BE2E-5C2C7606A7F7}" dt="2024-07-08T11:09:54.326" v="1468"/>
          <ac:spMkLst>
            <pc:docMk/>
            <pc:sldMk cId="4178422126" sldId="722"/>
            <ac:spMk id="7" creationId="{E9151350-147B-DB7E-A34F-5687D4B20B7D}"/>
          </ac:spMkLst>
        </pc:spChg>
      </pc:sldChg>
      <pc:sldChg chg="addSp modSp new mod">
        <pc:chgData name="Albie Melia  (EU Projects &amp; Communication Specialist)" userId="2d1a2eb5-dfb4-4d11-8423-60408b1fc395" providerId="ADAL" clId="{9564C84F-EEC9-4D0B-BE2E-5C2C7606A7F7}" dt="2024-07-03T11:39:08.867" v="413" actId="1076"/>
        <pc:sldMkLst>
          <pc:docMk/>
          <pc:sldMk cId="590687810" sldId="723"/>
        </pc:sldMkLst>
        <pc:spChg chg="mod">
          <ac:chgData name="Albie Melia  (EU Projects &amp; Communication Specialist)" userId="2d1a2eb5-dfb4-4d11-8423-60408b1fc395" providerId="ADAL" clId="{9564C84F-EEC9-4D0B-BE2E-5C2C7606A7F7}" dt="2024-07-03T11:37:21.245" v="355" actId="1076"/>
          <ac:spMkLst>
            <pc:docMk/>
            <pc:sldMk cId="590687810" sldId="723"/>
            <ac:spMk id="3" creationId="{D5F5E275-1DCE-CC12-3274-548A706F670E}"/>
          </ac:spMkLst>
        </pc:spChg>
        <pc:spChg chg="mod">
          <ac:chgData name="Albie Melia  (EU Projects &amp; Communication Specialist)" userId="2d1a2eb5-dfb4-4d11-8423-60408b1fc395" providerId="ADAL" clId="{9564C84F-EEC9-4D0B-BE2E-5C2C7606A7F7}" dt="2024-07-03T11:39:08.867" v="413" actId="1076"/>
          <ac:spMkLst>
            <pc:docMk/>
            <pc:sldMk cId="590687810" sldId="723"/>
            <ac:spMk id="4" creationId="{6A125868-F749-73BA-7AEF-6869E1972CE9}"/>
          </ac:spMkLst>
        </pc:spChg>
        <pc:spChg chg="add">
          <ac:chgData name="Albie Melia  (EU Projects &amp; Communication Specialist)" userId="2d1a2eb5-dfb4-4d11-8423-60408b1fc395" providerId="ADAL" clId="{9564C84F-EEC9-4D0B-BE2E-5C2C7606A7F7}" dt="2024-07-03T11:35:57.555" v="255"/>
          <ac:spMkLst>
            <pc:docMk/>
            <pc:sldMk cId="590687810" sldId="723"/>
            <ac:spMk id="5" creationId="{FBA0A17A-BE42-30EA-183B-85E6E9F14B26}"/>
          </ac:spMkLst>
        </pc:spChg>
      </pc:sldChg>
      <pc:sldChg chg="modSp add mod">
        <pc:chgData name="Albie Melia  (EU Projects &amp; Communication Specialist)" userId="2d1a2eb5-dfb4-4d11-8423-60408b1fc395" providerId="ADAL" clId="{9564C84F-EEC9-4D0B-BE2E-5C2C7606A7F7}" dt="2024-07-08T14:27:28.335" v="2109" actId="20577"/>
        <pc:sldMkLst>
          <pc:docMk/>
          <pc:sldMk cId="1104820275" sldId="724"/>
        </pc:sldMkLst>
        <pc:spChg chg="mod">
          <ac:chgData name="Albie Melia  (EU Projects &amp; Communication Specialist)" userId="2d1a2eb5-dfb4-4d11-8423-60408b1fc395" providerId="ADAL" clId="{9564C84F-EEC9-4D0B-BE2E-5C2C7606A7F7}" dt="2024-07-08T14:26:47.902" v="2094" actId="20577"/>
          <ac:spMkLst>
            <pc:docMk/>
            <pc:sldMk cId="1104820275" sldId="724"/>
            <ac:spMk id="2" creationId="{8FA217D6-4AA2-CB4D-9D63-D41980307DD7}"/>
          </ac:spMkLst>
        </pc:spChg>
        <pc:spChg chg="mod">
          <ac:chgData name="Albie Melia  (EU Projects &amp; Communication Specialist)" userId="2d1a2eb5-dfb4-4d11-8423-60408b1fc395" providerId="ADAL" clId="{9564C84F-EEC9-4D0B-BE2E-5C2C7606A7F7}" dt="2024-07-08T14:27:28.335" v="2109" actId="20577"/>
          <ac:spMkLst>
            <pc:docMk/>
            <pc:sldMk cId="1104820275" sldId="724"/>
            <ac:spMk id="3" creationId="{35AC186C-5DE3-6542-A610-70101C6B0F93}"/>
          </ac:spMkLst>
        </pc:spChg>
      </pc:sldChg>
      <pc:sldChg chg="modSp add mod">
        <pc:chgData name="Albie Melia  (EU Projects &amp; Communication Specialist)" userId="2d1a2eb5-dfb4-4d11-8423-60408b1fc395" providerId="ADAL" clId="{9564C84F-EEC9-4D0B-BE2E-5C2C7606A7F7}" dt="2024-07-03T11:49:39.416" v="557" actId="1076"/>
        <pc:sldMkLst>
          <pc:docMk/>
          <pc:sldMk cId="3012266279" sldId="725"/>
        </pc:sldMkLst>
        <pc:spChg chg="mod">
          <ac:chgData name="Albie Melia  (EU Projects &amp; Communication Specialist)" userId="2d1a2eb5-dfb4-4d11-8423-60408b1fc395" providerId="ADAL" clId="{9564C84F-EEC9-4D0B-BE2E-5C2C7606A7F7}" dt="2024-07-03T11:49:39.416" v="557" actId="1076"/>
          <ac:spMkLst>
            <pc:docMk/>
            <pc:sldMk cId="3012266279" sldId="725"/>
            <ac:spMk id="3" creationId="{35AC186C-5DE3-6542-A610-70101C6B0F93}"/>
          </ac:spMkLst>
        </pc:spChg>
      </pc:sldChg>
      <pc:sldChg chg="modSp add mod">
        <pc:chgData name="Albie Melia  (EU Projects &amp; Communication Specialist)" userId="2d1a2eb5-dfb4-4d11-8423-60408b1fc395" providerId="ADAL" clId="{9564C84F-EEC9-4D0B-BE2E-5C2C7606A7F7}" dt="2024-07-03T11:50:29.326" v="606" actId="1076"/>
        <pc:sldMkLst>
          <pc:docMk/>
          <pc:sldMk cId="2631279573" sldId="726"/>
        </pc:sldMkLst>
        <pc:spChg chg="mod">
          <ac:chgData name="Albie Melia  (EU Projects &amp; Communication Specialist)" userId="2d1a2eb5-dfb4-4d11-8423-60408b1fc395" providerId="ADAL" clId="{9564C84F-EEC9-4D0B-BE2E-5C2C7606A7F7}" dt="2024-07-03T11:50:24.683" v="605"/>
          <ac:spMkLst>
            <pc:docMk/>
            <pc:sldMk cId="2631279573" sldId="726"/>
            <ac:spMk id="2" creationId="{8FA217D6-4AA2-CB4D-9D63-D41980307DD7}"/>
          </ac:spMkLst>
        </pc:spChg>
        <pc:spChg chg="mod">
          <ac:chgData name="Albie Melia  (EU Projects &amp; Communication Specialist)" userId="2d1a2eb5-dfb4-4d11-8423-60408b1fc395" providerId="ADAL" clId="{9564C84F-EEC9-4D0B-BE2E-5C2C7606A7F7}" dt="2024-07-03T11:50:29.326" v="606" actId="1076"/>
          <ac:spMkLst>
            <pc:docMk/>
            <pc:sldMk cId="2631279573" sldId="726"/>
            <ac:spMk id="3" creationId="{35AC186C-5DE3-6542-A610-70101C6B0F93}"/>
          </ac:spMkLst>
        </pc:spChg>
      </pc:sldChg>
      <pc:sldChg chg="modSp new mod">
        <pc:chgData name="Albie Melia  (EU Projects &amp; Communication Specialist)" userId="2d1a2eb5-dfb4-4d11-8423-60408b1fc395" providerId="ADAL" clId="{9564C84F-EEC9-4D0B-BE2E-5C2C7606A7F7}" dt="2024-07-03T12:06:46.247" v="724" actId="20577"/>
        <pc:sldMkLst>
          <pc:docMk/>
          <pc:sldMk cId="1130782844" sldId="727"/>
        </pc:sldMkLst>
        <pc:spChg chg="mod">
          <ac:chgData name="Albie Melia  (EU Projects &amp; Communication Specialist)" userId="2d1a2eb5-dfb4-4d11-8423-60408b1fc395" providerId="ADAL" clId="{9564C84F-EEC9-4D0B-BE2E-5C2C7606A7F7}" dt="2024-07-03T12:05:49.184" v="666" actId="20577"/>
          <ac:spMkLst>
            <pc:docMk/>
            <pc:sldMk cId="1130782844" sldId="727"/>
            <ac:spMk id="3" creationId="{19F0A573-4FCC-AB89-C3C0-7549715958A3}"/>
          </ac:spMkLst>
        </pc:spChg>
        <pc:spChg chg="mod">
          <ac:chgData name="Albie Melia  (EU Projects &amp; Communication Specialist)" userId="2d1a2eb5-dfb4-4d11-8423-60408b1fc395" providerId="ADAL" clId="{9564C84F-EEC9-4D0B-BE2E-5C2C7606A7F7}" dt="2024-07-03T12:06:46.247" v="724" actId="20577"/>
          <ac:spMkLst>
            <pc:docMk/>
            <pc:sldMk cId="1130782844" sldId="727"/>
            <ac:spMk id="4" creationId="{3E39D10D-9E7B-9E23-EFA4-5AF15B5B356E}"/>
          </ac:spMkLst>
        </pc:spChg>
      </pc:sldChg>
      <pc:sldChg chg="modSp add mod">
        <pc:chgData name="Albie Melia  (EU Projects &amp; Communication Specialist)" userId="2d1a2eb5-dfb4-4d11-8423-60408b1fc395" providerId="ADAL" clId="{9564C84F-EEC9-4D0B-BE2E-5C2C7606A7F7}" dt="2024-07-03T12:50:04.957" v="832" actId="20577"/>
        <pc:sldMkLst>
          <pc:docMk/>
          <pc:sldMk cId="2029673924" sldId="728"/>
        </pc:sldMkLst>
        <pc:spChg chg="mod">
          <ac:chgData name="Albie Melia  (EU Projects &amp; Communication Specialist)" userId="2d1a2eb5-dfb4-4d11-8423-60408b1fc395" providerId="ADAL" clId="{9564C84F-EEC9-4D0B-BE2E-5C2C7606A7F7}" dt="2024-07-03T12:49:49.554" v="822" actId="20577"/>
          <ac:spMkLst>
            <pc:docMk/>
            <pc:sldMk cId="2029673924" sldId="728"/>
            <ac:spMk id="8" creationId="{425817A8-4434-7A42-8FDC-D5DBA4F4E62B}"/>
          </ac:spMkLst>
        </pc:spChg>
        <pc:spChg chg="mod">
          <ac:chgData name="Albie Melia  (EU Projects &amp; Communication Specialist)" userId="2d1a2eb5-dfb4-4d11-8423-60408b1fc395" providerId="ADAL" clId="{9564C84F-EEC9-4D0B-BE2E-5C2C7606A7F7}" dt="2024-07-03T12:50:04.957" v="832" actId="20577"/>
          <ac:spMkLst>
            <pc:docMk/>
            <pc:sldMk cId="2029673924" sldId="728"/>
            <ac:spMk id="10" creationId="{F8251304-71BA-DB4B-935B-6BA8C2444400}"/>
          </ac:spMkLst>
        </pc:spChg>
      </pc:sldChg>
      <pc:sldChg chg="modSp new mod">
        <pc:chgData name="Albie Melia  (EU Projects &amp; Communication Specialist)" userId="2d1a2eb5-dfb4-4d11-8423-60408b1fc395" providerId="ADAL" clId="{9564C84F-EEC9-4D0B-BE2E-5C2C7606A7F7}" dt="2024-07-03T12:51:32.934" v="853" actId="6549"/>
        <pc:sldMkLst>
          <pc:docMk/>
          <pc:sldMk cId="4014990001" sldId="729"/>
        </pc:sldMkLst>
        <pc:spChg chg="mod">
          <ac:chgData name="Albie Melia  (EU Projects &amp; Communication Specialist)" userId="2d1a2eb5-dfb4-4d11-8423-60408b1fc395" providerId="ADAL" clId="{9564C84F-EEC9-4D0B-BE2E-5C2C7606A7F7}" dt="2024-07-03T12:51:18.633" v="851" actId="1076"/>
          <ac:spMkLst>
            <pc:docMk/>
            <pc:sldMk cId="4014990001" sldId="729"/>
            <ac:spMk id="2" creationId="{1F066FBD-3576-5CFA-87B6-D1077F6AA6F8}"/>
          </ac:spMkLst>
        </pc:spChg>
        <pc:spChg chg="mod">
          <ac:chgData name="Albie Melia  (EU Projects &amp; Communication Specialist)" userId="2d1a2eb5-dfb4-4d11-8423-60408b1fc395" providerId="ADAL" clId="{9564C84F-EEC9-4D0B-BE2E-5C2C7606A7F7}" dt="2024-07-03T12:51:32.934" v="853" actId="6549"/>
          <ac:spMkLst>
            <pc:docMk/>
            <pc:sldMk cId="4014990001" sldId="729"/>
            <ac:spMk id="3" creationId="{F95A7C72-2C9E-7750-AE07-9EE4DE4A1D8C}"/>
          </ac:spMkLst>
        </pc:spChg>
      </pc:sldChg>
      <pc:sldChg chg="modSp new mod">
        <pc:chgData name="Albie Melia  (EU Projects &amp; Communication Specialist)" userId="2d1a2eb5-dfb4-4d11-8423-60408b1fc395" providerId="ADAL" clId="{9564C84F-EEC9-4D0B-BE2E-5C2C7606A7F7}" dt="2024-07-03T12:53:52.889" v="896" actId="20577"/>
        <pc:sldMkLst>
          <pc:docMk/>
          <pc:sldMk cId="3128281928" sldId="730"/>
        </pc:sldMkLst>
        <pc:spChg chg="mod">
          <ac:chgData name="Albie Melia  (EU Projects &amp; Communication Specialist)" userId="2d1a2eb5-dfb4-4d11-8423-60408b1fc395" providerId="ADAL" clId="{9564C84F-EEC9-4D0B-BE2E-5C2C7606A7F7}" dt="2024-07-03T12:52:52.346" v="862" actId="14100"/>
          <ac:spMkLst>
            <pc:docMk/>
            <pc:sldMk cId="3128281928" sldId="730"/>
            <ac:spMk id="2" creationId="{2E270E92-3AFF-A72B-09E8-8CE2D0A4392D}"/>
          </ac:spMkLst>
        </pc:spChg>
        <pc:spChg chg="mod">
          <ac:chgData name="Albie Melia  (EU Projects &amp; Communication Specialist)" userId="2d1a2eb5-dfb4-4d11-8423-60408b1fc395" providerId="ADAL" clId="{9564C84F-EEC9-4D0B-BE2E-5C2C7606A7F7}" dt="2024-07-03T12:53:00.687" v="866" actId="20577"/>
          <ac:spMkLst>
            <pc:docMk/>
            <pc:sldMk cId="3128281928" sldId="730"/>
            <ac:spMk id="3" creationId="{6CE5792B-C612-C36D-02AB-702F145C0478}"/>
          </ac:spMkLst>
        </pc:spChg>
        <pc:spChg chg="mod">
          <ac:chgData name="Albie Melia  (EU Projects &amp; Communication Specialist)" userId="2d1a2eb5-dfb4-4d11-8423-60408b1fc395" providerId="ADAL" clId="{9564C84F-EEC9-4D0B-BE2E-5C2C7606A7F7}" dt="2024-07-03T12:53:20.293" v="871" actId="20577"/>
          <ac:spMkLst>
            <pc:docMk/>
            <pc:sldMk cId="3128281928" sldId="730"/>
            <ac:spMk id="4" creationId="{CB72171A-6BEA-7DB4-ED65-73E34AED83D0}"/>
          </ac:spMkLst>
        </pc:spChg>
        <pc:spChg chg="mod">
          <ac:chgData name="Albie Melia  (EU Projects &amp; Communication Specialist)" userId="2d1a2eb5-dfb4-4d11-8423-60408b1fc395" providerId="ADAL" clId="{9564C84F-EEC9-4D0B-BE2E-5C2C7606A7F7}" dt="2024-07-03T12:53:31.134" v="889" actId="20577"/>
          <ac:spMkLst>
            <pc:docMk/>
            <pc:sldMk cId="3128281928" sldId="730"/>
            <ac:spMk id="5" creationId="{E7F130F1-AFA1-7184-442C-FCFC417F7375}"/>
          </ac:spMkLst>
        </pc:spChg>
        <pc:spChg chg="mod">
          <ac:chgData name="Albie Melia  (EU Projects &amp; Communication Specialist)" userId="2d1a2eb5-dfb4-4d11-8423-60408b1fc395" providerId="ADAL" clId="{9564C84F-EEC9-4D0B-BE2E-5C2C7606A7F7}" dt="2024-07-03T12:53:48.225" v="894" actId="20577"/>
          <ac:spMkLst>
            <pc:docMk/>
            <pc:sldMk cId="3128281928" sldId="730"/>
            <ac:spMk id="6" creationId="{87F9A46B-9921-1114-7803-7713611DD46A}"/>
          </ac:spMkLst>
        </pc:spChg>
        <pc:spChg chg="mod">
          <ac:chgData name="Albie Melia  (EU Projects &amp; Communication Specialist)" userId="2d1a2eb5-dfb4-4d11-8423-60408b1fc395" providerId="ADAL" clId="{9564C84F-EEC9-4D0B-BE2E-5C2C7606A7F7}" dt="2024-07-03T12:53:52.889" v="896" actId="20577"/>
          <ac:spMkLst>
            <pc:docMk/>
            <pc:sldMk cId="3128281928" sldId="730"/>
            <ac:spMk id="7" creationId="{3AD6096D-9A22-8EF3-DEF4-1DC153C19F62}"/>
          </ac:spMkLst>
        </pc:spChg>
      </pc:sldChg>
      <pc:sldChg chg="new del">
        <pc:chgData name="Albie Melia  (EU Projects &amp; Communication Specialist)" userId="2d1a2eb5-dfb4-4d11-8423-60408b1fc395" providerId="ADAL" clId="{9564C84F-EEC9-4D0B-BE2E-5C2C7606A7F7}" dt="2024-07-03T12:52:13.307" v="855" actId="47"/>
        <pc:sldMkLst>
          <pc:docMk/>
          <pc:sldMk cId="4252036416" sldId="730"/>
        </pc:sldMkLst>
      </pc:sldChg>
      <pc:sldChg chg="modSp new mod">
        <pc:chgData name="Albie Melia  (EU Projects &amp; Communication Specialist)" userId="2d1a2eb5-dfb4-4d11-8423-60408b1fc395" providerId="ADAL" clId="{9564C84F-EEC9-4D0B-BE2E-5C2C7606A7F7}" dt="2024-07-03T12:56:27.473" v="914" actId="14100"/>
        <pc:sldMkLst>
          <pc:docMk/>
          <pc:sldMk cId="1378179757" sldId="731"/>
        </pc:sldMkLst>
        <pc:spChg chg="mod">
          <ac:chgData name="Albie Melia  (EU Projects &amp; Communication Specialist)" userId="2d1a2eb5-dfb4-4d11-8423-60408b1fc395" providerId="ADAL" clId="{9564C84F-EEC9-4D0B-BE2E-5C2C7606A7F7}" dt="2024-07-03T12:56:27.473" v="914" actId="14100"/>
          <ac:spMkLst>
            <pc:docMk/>
            <pc:sldMk cId="1378179757" sldId="731"/>
            <ac:spMk id="3" creationId="{01D7C748-CFC1-DE16-E9C1-94D1565A42BC}"/>
          </ac:spMkLst>
        </pc:spChg>
        <pc:spChg chg="mod">
          <ac:chgData name="Albie Melia  (EU Projects &amp; Communication Specialist)" userId="2d1a2eb5-dfb4-4d11-8423-60408b1fc395" providerId="ADAL" clId="{9564C84F-EEC9-4D0B-BE2E-5C2C7606A7F7}" dt="2024-07-03T12:55:12.154" v="911" actId="1076"/>
          <ac:spMkLst>
            <pc:docMk/>
            <pc:sldMk cId="1378179757" sldId="731"/>
            <ac:spMk id="4" creationId="{8C861204-DB62-8532-C3A1-5170CB1DE0A8}"/>
          </ac:spMkLst>
        </pc:spChg>
      </pc:sldChg>
      <pc:sldChg chg="modSp add mod ord">
        <pc:chgData name="Albie Melia  (EU Projects &amp; Communication Specialist)" userId="2d1a2eb5-dfb4-4d11-8423-60408b1fc395" providerId="ADAL" clId="{9564C84F-EEC9-4D0B-BE2E-5C2C7606A7F7}" dt="2024-07-03T14:14:20.630" v="955" actId="20577"/>
        <pc:sldMkLst>
          <pc:docMk/>
          <pc:sldMk cId="461780236" sldId="732"/>
        </pc:sldMkLst>
        <pc:spChg chg="mod">
          <ac:chgData name="Albie Melia  (EU Projects &amp; Communication Specialist)" userId="2d1a2eb5-dfb4-4d11-8423-60408b1fc395" providerId="ADAL" clId="{9564C84F-EEC9-4D0B-BE2E-5C2C7606A7F7}" dt="2024-07-03T14:14:20.630" v="955" actId="20577"/>
          <ac:spMkLst>
            <pc:docMk/>
            <pc:sldMk cId="461780236" sldId="732"/>
            <ac:spMk id="4" creationId="{6A125868-F749-73BA-7AEF-6869E1972CE9}"/>
          </ac:spMkLst>
        </pc:spChg>
      </pc:sldChg>
      <pc:sldChg chg="modSp add mod ord">
        <pc:chgData name="Albie Melia  (EU Projects &amp; Communication Specialist)" userId="2d1a2eb5-dfb4-4d11-8423-60408b1fc395" providerId="ADAL" clId="{9564C84F-EEC9-4D0B-BE2E-5C2C7606A7F7}" dt="2024-07-03T15:20:17.800" v="1326"/>
        <pc:sldMkLst>
          <pc:docMk/>
          <pc:sldMk cId="644867573" sldId="733"/>
        </pc:sldMkLst>
        <pc:spChg chg="mod">
          <ac:chgData name="Albie Melia  (EU Projects &amp; Communication Specialist)" userId="2d1a2eb5-dfb4-4d11-8423-60408b1fc395" providerId="ADAL" clId="{9564C84F-EEC9-4D0B-BE2E-5C2C7606A7F7}" dt="2024-07-03T14:19:25.533" v="999" actId="20577"/>
          <ac:spMkLst>
            <pc:docMk/>
            <pc:sldMk cId="644867573" sldId="733"/>
            <ac:spMk id="2" creationId="{8FA217D6-4AA2-CB4D-9D63-D41980307DD7}"/>
          </ac:spMkLst>
        </pc:spChg>
        <pc:spChg chg="mod">
          <ac:chgData name="Albie Melia  (EU Projects &amp; Communication Specialist)" userId="2d1a2eb5-dfb4-4d11-8423-60408b1fc395" providerId="ADAL" clId="{9564C84F-EEC9-4D0B-BE2E-5C2C7606A7F7}" dt="2024-07-03T15:20:17.800" v="1326"/>
          <ac:spMkLst>
            <pc:docMk/>
            <pc:sldMk cId="644867573" sldId="733"/>
            <ac:spMk id="3" creationId="{35AC186C-5DE3-6542-A610-70101C6B0F93}"/>
          </ac:spMkLst>
        </pc:spChg>
      </pc:sldChg>
      <pc:sldChg chg="addSp add del ord">
        <pc:chgData name="Albie Melia  (EU Projects &amp; Communication Specialist)" userId="2d1a2eb5-dfb4-4d11-8423-60408b1fc395" providerId="ADAL" clId="{9564C84F-EEC9-4D0B-BE2E-5C2C7606A7F7}" dt="2024-07-03T14:17:31.332" v="962" actId="2890"/>
        <pc:sldMkLst>
          <pc:docMk/>
          <pc:sldMk cId="1785740619" sldId="733"/>
        </pc:sldMkLst>
        <pc:spChg chg="add">
          <ac:chgData name="Albie Melia  (EU Projects &amp; Communication Specialist)" userId="2d1a2eb5-dfb4-4d11-8423-60408b1fc395" providerId="ADAL" clId="{9564C84F-EEC9-4D0B-BE2E-5C2C7606A7F7}" dt="2024-07-03T14:17:25.333" v="959"/>
          <ac:spMkLst>
            <pc:docMk/>
            <pc:sldMk cId="1785740619" sldId="733"/>
            <ac:spMk id="4" creationId="{1338CE85-163E-50A1-D239-1CB7D628BE67}"/>
          </ac:spMkLst>
        </pc:spChg>
        <pc:spChg chg="add">
          <ac:chgData name="Albie Melia  (EU Projects &amp; Communication Specialist)" userId="2d1a2eb5-dfb4-4d11-8423-60408b1fc395" providerId="ADAL" clId="{9564C84F-EEC9-4D0B-BE2E-5C2C7606A7F7}" dt="2024-07-03T14:17:27.973" v="960"/>
          <ac:spMkLst>
            <pc:docMk/>
            <pc:sldMk cId="1785740619" sldId="733"/>
            <ac:spMk id="5" creationId="{89DE773C-D879-B7AE-F3B9-1E0A092EF675}"/>
          </ac:spMkLst>
        </pc:spChg>
      </pc:sldChg>
      <pc:sldChg chg="addSp modSp add mod ord">
        <pc:chgData name="Albie Melia  (EU Projects &amp; Communication Specialist)" userId="2d1a2eb5-dfb4-4d11-8423-60408b1fc395" providerId="ADAL" clId="{9564C84F-EEC9-4D0B-BE2E-5C2C7606A7F7}" dt="2024-07-03T14:28:00.779" v="1073" actId="20577"/>
        <pc:sldMkLst>
          <pc:docMk/>
          <pc:sldMk cId="3195279420" sldId="734"/>
        </pc:sldMkLst>
        <pc:spChg chg="mod">
          <ac:chgData name="Albie Melia  (EU Projects &amp; Communication Specialist)" userId="2d1a2eb5-dfb4-4d11-8423-60408b1fc395" providerId="ADAL" clId="{9564C84F-EEC9-4D0B-BE2E-5C2C7606A7F7}" dt="2024-07-03T14:28:00.779" v="1073" actId="20577"/>
          <ac:spMkLst>
            <pc:docMk/>
            <pc:sldMk cId="3195279420" sldId="734"/>
            <ac:spMk id="4" creationId="{03217DE6-3467-0A26-1950-9C5913DF9B0A}"/>
          </ac:spMkLst>
        </pc:spChg>
        <pc:spChg chg="add">
          <ac:chgData name="Albie Melia  (EU Projects &amp; Communication Specialist)" userId="2d1a2eb5-dfb4-4d11-8423-60408b1fc395" providerId="ADAL" clId="{9564C84F-EEC9-4D0B-BE2E-5C2C7606A7F7}" dt="2024-07-03T14:21:30.625" v="1009"/>
          <ac:spMkLst>
            <pc:docMk/>
            <pc:sldMk cId="3195279420" sldId="734"/>
            <ac:spMk id="5" creationId="{F1C4E5B0-EF92-4A95-1352-2F4A9F9579F7}"/>
          </ac:spMkLst>
        </pc:spChg>
        <pc:spChg chg="add">
          <ac:chgData name="Albie Melia  (EU Projects &amp; Communication Specialist)" userId="2d1a2eb5-dfb4-4d11-8423-60408b1fc395" providerId="ADAL" clId="{9564C84F-EEC9-4D0B-BE2E-5C2C7606A7F7}" dt="2024-07-03T14:21:40.803" v="1013"/>
          <ac:spMkLst>
            <pc:docMk/>
            <pc:sldMk cId="3195279420" sldId="734"/>
            <ac:spMk id="6" creationId="{E59FC399-76AA-7C99-2218-600A8A3E3C7B}"/>
          </ac:spMkLst>
        </pc:spChg>
        <pc:spChg chg="add">
          <ac:chgData name="Albie Melia  (EU Projects &amp; Communication Specialist)" userId="2d1a2eb5-dfb4-4d11-8423-60408b1fc395" providerId="ADAL" clId="{9564C84F-EEC9-4D0B-BE2E-5C2C7606A7F7}" dt="2024-07-03T14:21:45.166" v="1014"/>
          <ac:spMkLst>
            <pc:docMk/>
            <pc:sldMk cId="3195279420" sldId="734"/>
            <ac:spMk id="7" creationId="{8E941C10-E464-E2EF-8635-FAC6911C47C8}"/>
          </ac:spMkLst>
        </pc:spChg>
        <pc:spChg chg="add">
          <ac:chgData name="Albie Melia  (EU Projects &amp; Communication Specialist)" userId="2d1a2eb5-dfb4-4d11-8423-60408b1fc395" providerId="ADAL" clId="{9564C84F-EEC9-4D0B-BE2E-5C2C7606A7F7}" dt="2024-07-03T14:21:47.580" v="1015"/>
          <ac:spMkLst>
            <pc:docMk/>
            <pc:sldMk cId="3195279420" sldId="734"/>
            <ac:spMk id="8" creationId="{1334576B-3AA1-D2BF-A0BA-B5D3EDDA9444}"/>
          </ac:spMkLst>
        </pc:spChg>
      </pc:sldChg>
      <pc:sldChg chg="modSp add mod ord">
        <pc:chgData name="Albie Melia  (EU Projects &amp; Communication Specialist)" userId="2d1a2eb5-dfb4-4d11-8423-60408b1fc395" providerId="ADAL" clId="{9564C84F-EEC9-4D0B-BE2E-5C2C7606A7F7}" dt="2024-07-03T14:48:06.084" v="1098" actId="20577"/>
        <pc:sldMkLst>
          <pc:docMk/>
          <pc:sldMk cId="753347592" sldId="735"/>
        </pc:sldMkLst>
        <pc:spChg chg="mod">
          <ac:chgData name="Albie Melia  (EU Projects &amp; Communication Specialist)" userId="2d1a2eb5-dfb4-4d11-8423-60408b1fc395" providerId="ADAL" clId="{9564C84F-EEC9-4D0B-BE2E-5C2C7606A7F7}" dt="2024-07-03T14:48:06.084" v="1098" actId="20577"/>
          <ac:spMkLst>
            <pc:docMk/>
            <pc:sldMk cId="753347592" sldId="735"/>
            <ac:spMk id="4" creationId="{3E39D10D-9E7B-9E23-EFA4-5AF15B5B356E}"/>
          </ac:spMkLst>
        </pc:spChg>
      </pc:sldChg>
      <pc:sldChg chg="modSp add mod ord">
        <pc:chgData name="Albie Melia  (EU Projects &amp; Communication Specialist)" userId="2d1a2eb5-dfb4-4d11-8423-60408b1fc395" providerId="ADAL" clId="{9564C84F-EEC9-4D0B-BE2E-5C2C7606A7F7}" dt="2024-07-03T14:50:52.536" v="1132" actId="123"/>
        <pc:sldMkLst>
          <pc:docMk/>
          <pc:sldMk cId="2617182348" sldId="736"/>
        </pc:sldMkLst>
        <pc:spChg chg="mod">
          <ac:chgData name="Albie Melia  (EU Projects &amp; Communication Specialist)" userId="2d1a2eb5-dfb4-4d11-8423-60408b1fc395" providerId="ADAL" clId="{9564C84F-EEC9-4D0B-BE2E-5C2C7606A7F7}" dt="2024-07-03T14:50:15.831" v="1124"/>
          <ac:spMkLst>
            <pc:docMk/>
            <pc:sldMk cId="2617182348" sldId="736"/>
            <ac:spMk id="2" creationId="{2E270E92-3AFF-A72B-09E8-8CE2D0A4392D}"/>
          </ac:spMkLst>
        </pc:spChg>
        <pc:spChg chg="mod">
          <ac:chgData name="Albie Melia  (EU Projects &amp; Communication Specialist)" userId="2d1a2eb5-dfb4-4d11-8423-60408b1fc395" providerId="ADAL" clId="{9564C84F-EEC9-4D0B-BE2E-5C2C7606A7F7}" dt="2024-07-03T14:49:56.270" v="1121"/>
          <ac:spMkLst>
            <pc:docMk/>
            <pc:sldMk cId="2617182348" sldId="736"/>
            <ac:spMk id="3" creationId="{6CE5792B-C612-C36D-02AB-702F145C0478}"/>
          </ac:spMkLst>
        </pc:spChg>
        <pc:spChg chg="mod">
          <ac:chgData name="Albie Melia  (EU Projects &amp; Communication Specialist)" userId="2d1a2eb5-dfb4-4d11-8423-60408b1fc395" providerId="ADAL" clId="{9564C84F-EEC9-4D0B-BE2E-5C2C7606A7F7}" dt="2024-07-03T14:50:21.407" v="1125"/>
          <ac:spMkLst>
            <pc:docMk/>
            <pc:sldMk cId="2617182348" sldId="736"/>
            <ac:spMk id="4" creationId="{CB72171A-6BEA-7DB4-ED65-73E34AED83D0}"/>
          </ac:spMkLst>
        </pc:spChg>
        <pc:spChg chg="mod">
          <ac:chgData name="Albie Melia  (EU Projects &amp; Communication Specialist)" userId="2d1a2eb5-dfb4-4d11-8423-60408b1fc395" providerId="ADAL" clId="{9564C84F-EEC9-4D0B-BE2E-5C2C7606A7F7}" dt="2024-07-03T14:50:07.145" v="1123" actId="20577"/>
          <ac:spMkLst>
            <pc:docMk/>
            <pc:sldMk cId="2617182348" sldId="736"/>
            <ac:spMk id="5" creationId="{E7F130F1-AFA1-7184-442C-FCFC417F7375}"/>
          </ac:spMkLst>
        </pc:spChg>
        <pc:spChg chg="mod">
          <ac:chgData name="Albie Melia  (EU Projects &amp; Communication Specialist)" userId="2d1a2eb5-dfb4-4d11-8423-60408b1fc395" providerId="ADAL" clId="{9564C84F-EEC9-4D0B-BE2E-5C2C7606A7F7}" dt="2024-07-03T14:50:44.774" v="1130" actId="20577"/>
          <ac:spMkLst>
            <pc:docMk/>
            <pc:sldMk cId="2617182348" sldId="736"/>
            <ac:spMk id="6" creationId="{87F9A46B-9921-1114-7803-7713611DD46A}"/>
          </ac:spMkLst>
        </pc:spChg>
        <pc:spChg chg="mod">
          <ac:chgData name="Albie Melia  (EU Projects &amp; Communication Specialist)" userId="2d1a2eb5-dfb4-4d11-8423-60408b1fc395" providerId="ADAL" clId="{9564C84F-EEC9-4D0B-BE2E-5C2C7606A7F7}" dt="2024-07-03T14:50:52.536" v="1132" actId="123"/>
          <ac:spMkLst>
            <pc:docMk/>
            <pc:sldMk cId="2617182348" sldId="736"/>
            <ac:spMk id="7" creationId="{3AD6096D-9A22-8EF3-DEF4-1DC153C19F62}"/>
          </ac:spMkLst>
        </pc:spChg>
      </pc:sldChg>
      <pc:sldChg chg="modSp new del mod">
        <pc:chgData name="Albie Melia  (EU Projects &amp; Communication Specialist)" userId="2d1a2eb5-dfb4-4d11-8423-60408b1fc395" providerId="ADAL" clId="{9564C84F-EEC9-4D0B-BE2E-5C2C7606A7F7}" dt="2024-07-03T14:54:06.476" v="1136" actId="47"/>
        <pc:sldMkLst>
          <pc:docMk/>
          <pc:sldMk cId="1440574183" sldId="737"/>
        </pc:sldMkLst>
        <pc:spChg chg="mod">
          <ac:chgData name="Albie Melia  (EU Projects &amp; Communication Specialist)" userId="2d1a2eb5-dfb4-4d11-8423-60408b1fc395" providerId="ADAL" clId="{9564C84F-EEC9-4D0B-BE2E-5C2C7606A7F7}" dt="2024-07-03T14:48:57.403" v="1110" actId="20577"/>
          <ac:spMkLst>
            <pc:docMk/>
            <pc:sldMk cId="1440574183" sldId="737"/>
            <ac:spMk id="2" creationId="{3259776B-574B-DD1C-99DB-3C1832BFDF32}"/>
          </ac:spMkLst>
        </pc:spChg>
        <pc:spChg chg="mod">
          <ac:chgData name="Albie Melia  (EU Projects &amp; Communication Specialist)" userId="2d1a2eb5-dfb4-4d11-8423-60408b1fc395" providerId="ADAL" clId="{9564C84F-EEC9-4D0B-BE2E-5C2C7606A7F7}" dt="2024-07-03T14:49:03.903" v="1113" actId="20577"/>
          <ac:spMkLst>
            <pc:docMk/>
            <pc:sldMk cId="1440574183" sldId="737"/>
            <ac:spMk id="3" creationId="{34133B8C-008E-6A43-BE93-8CE0FBF53EC2}"/>
          </ac:spMkLst>
        </pc:spChg>
        <pc:spChg chg="mod">
          <ac:chgData name="Albie Melia  (EU Projects &amp; Communication Specialist)" userId="2d1a2eb5-dfb4-4d11-8423-60408b1fc395" providerId="ADAL" clId="{9564C84F-EEC9-4D0B-BE2E-5C2C7606A7F7}" dt="2024-07-03T14:49:26.701" v="1119" actId="20577"/>
          <ac:spMkLst>
            <pc:docMk/>
            <pc:sldMk cId="1440574183" sldId="737"/>
            <ac:spMk id="4" creationId="{5FD3B387-047B-4B17-038A-05A9057FEA3B}"/>
          </ac:spMkLst>
        </pc:spChg>
        <pc:spChg chg="mod">
          <ac:chgData name="Albie Melia  (EU Projects &amp; Communication Specialist)" userId="2d1a2eb5-dfb4-4d11-8423-60408b1fc395" providerId="ADAL" clId="{9564C84F-EEC9-4D0B-BE2E-5C2C7606A7F7}" dt="2024-07-03T14:49:24.708" v="1117" actId="21"/>
          <ac:spMkLst>
            <pc:docMk/>
            <pc:sldMk cId="1440574183" sldId="737"/>
            <ac:spMk id="5" creationId="{5D767A81-46CB-89C8-9F1C-4C48FAB80D1A}"/>
          </ac:spMkLst>
        </pc:spChg>
      </pc:sldChg>
      <pc:sldChg chg="add del">
        <pc:chgData name="Albie Melia  (EU Projects &amp; Communication Specialist)" userId="2d1a2eb5-dfb4-4d11-8423-60408b1fc395" providerId="ADAL" clId="{9564C84F-EEC9-4D0B-BE2E-5C2C7606A7F7}" dt="2024-07-03T14:54:07.958" v="1137" actId="47"/>
        <pc:sldMkLst>
          <pc:docMk/>
          <pc:sldMk cId="4039561652" sldId="738"/>
        </pc:sldMkLst>
      </pc:sldChg>
      <pc:sldChg chg="modSp add mod ord">
        <pc:chgData name="Albie Melia  (EU Projects &amp; Communication Specialist)" userId="2d1a2eb5-dfb4-4d11-8423-60408b1fc395" providerId="ADAL" clId="{9564C84F-EEC9-4D0B-BE2E-5C2C7606A7F7}" dt="2024-07-03T14:54:36.129" v="1145" actId="20577"/>
        <pc:sldMkLst>
          <pc:docMk/>
          <pc:sldMk cId="2978453415" sldId="739"/>
        </pc:sldMkLst>
        <pc:spChg chg="mod">
          <ac:chgData name="Albie Melia  (EU Projects &amp; Communication Specialist)" userId="2d1a2eb5-dfb4-4d11-8423-60408b1fc395" providerId="ADAL" clId="{9564C84F-EEC9-4D0B-BE2E-5C2C7606A7F7}" dt="2024-07-03T14:54:31.383" v="1143" actId="14100"/>
          <ac:spMkLst>
            <pc:docMk/>
            <pc:sldMk cId="2978453415" sldId="739"/>
            <ac:spMk id="3" creationId="{19F0A573-4FCC-AB89-C3C0-7549715958A3}"/>
          </ac:spMkLst>
        </pc:spChg>
        <pc:spChg chg="mod">
          <ac:chgData name="Albie Melia  (EU Projects &amp; Communication Specialist)" userId="2d1a2eb5-dfb4-4d11-8423-60408b1fc395" providerId="ADAL" clId="{9564C84F-EEC9-4D0B-BE2E-5C2C7606A7F7}" dt="2024-07-03T14:54:36.129" v="1145" actId="20577"/>
          <ac:spMkLst>
            <pc:docMk/>
            <pc:sldMk cId="2978453415" sldId="739"/>
            <ac:spMk id="4" creationId="{3E39D10D-9E7B-9E23-EFA4-5AF15B5B356E}"/>
          </ac:spMkLst>
        </pc:spChg>
      </pc:sldChg>
      <pc:sldChg chg="modSp add mod">
        <pc:chgData name="Albie Melia  (EU Projects &amp; Communication Specialist)" userId="2d1a2eb5-dfb4-4d11-8423-60408b1fc395" providerId="ADAL" clId="{9564C84F-EEC9-4D0B-BE2E-5C2C7606A7F7}" dt="2024-07-03T15:03:44.976" v="1221" actId="20577"/>
        <pc:sldMkLst>
          <pc:docMk/>
          <pc:sldMk cId="3433313997" sldId="740"/>
        </pc:sldMkLst>
        <pc:spChg chg="mod">
          <ac:chgData name="Albie Melia  (EU Projects &amp; Communication Specialist)" userId="2d1a2eb5-dfb4-4d11-8423-60408b1fc395" providerId="ADAL" clId="{9564C84F-EEC9-4D0B-BE2E-5C2C7606A7F7}" dt="2024-07-03T15:03:22.089" v="1215" actId="20577"/>
          <ac:spMkLst>
            <pc:docMk/>
            <pc:sldMk cId="3433313997" sldId="740"/>
            <ac:spMk id="8" creationId="{425817A8-4434-7A42-8FDC-D5DBA4F4E62B}"/>
          </ac:spMkLst>
        </pc:spChg>
        <pc:spChg chg="mod">
          <ac:chgData name="Albie Melia  (EU Projects &amp; Communication Specialist)" userId="2d1a2eb5-dfb4-4d11-8423-60408b1fc395" providerId="ADAL" clId="{9564C84F-EEC9-4D0B-BE2E-5C2C7606A7F7}" dt="2024-07-03T15:03:44.976" v="1221" actId="20577"/>
          <ac:spMkLst>
            <pc:docMk/>
            <pc:sldMk cId="3433313997" sldId="740"/>
            <ac:spMk id="10" creationId="{F8251304-71BA-DB4B-935B-6BA8C2444400}"/>
          </ac:spMkLst>
        </pc:spChg>
      </pc:sldChg>
      <pc:sldChg chg="modSp add mod">
        <pc:chgData name="Albie Melia  (EU Projects &amp; Communication Specialist)" userId="2d1a2eb5-dfb4-4d11-8423-60408b1fc395" providerId="ADAL" clId="{9564C84F-EEC9-4D0B-BE2E-5C2C7606A7F7}" dt="2024-07-03T15:04:58.208" v="1250" actId="20577"/>
        <pc:sldMkLst>
          <pc:docMk/>
          <pc:sldMk cId="2532512147" sldId="741"/>
        </pc:sldMkLst>
        <pc:spChg chg="mod">
          <ac:chgData name="Albie Melia  (EU Projects &amp; Communication Specialist)" userId="2d1a2eb5-dfb4-4d11-8423-60408b1fc395" providerId="ADAL" clId="{9564C84F-EEC9-4D0B-BE2E-5C2C7606A7F7}" dt="2024-07-03T15:04:03.504" v="1225" actId="20577"/>
          <ac:spMkLst>
            <pc:docMk/>
            <pc:sldMk cId="2532512147" sldId="741"/>
            <ac:spMk id="8" creationId="{425817A8-4434-7A42-8FDC-D5DBA4F4E62B}"/>
          </ac:spMkLst>
        </pc:spChg>
        <pc:spChg chg="mod">
          <ac:chgData name="Albie Melia  (EU Projects &amp; Communication Specialist)" userId="2d1a2eb5-dfb4-4d11-8423-60408b1fc395" providerId="ADAL" clId="{9564C84F-EEC9-4D0B-BE2E-5C2C7606A7F7}" dt="2024-07-03T15:04:58.208" v="1250" actId="20577"/>
          <ac:spMkLst>
            <pc:docMk/>
            <pc:sldMk cId="2532512147" sldId="741"/>
            <ac:spMk id="10" creationId="{F8251304-71BA-DB4B-935B-6BA8C2444400}"/>
          </ac:spMkLst>
        </pc:spChg>
      </pc:sldChg>
      <pc:sldChg chg="modSp add mod ord">
        <pc:chgData name="Albie Melia  (EU Projects &amp; Communication Specialist)" userId="2d1a2eb5-dfb4-4d11-8423-60408b1fc395" providerId="ADAL" clId="{9564C84F-EEC9-4D0B-BE2E-5C2C7606A7F7}" dt="2024-07-03T15:16:39.384" v="1303" actId="20577"/>
        <pc:sldMkLst>
          <pc:docMk/>
          <pc:sldMk cId="632797153" sldId="742"/>
        </pc:sldMkLst>
        <pc:spChg chg="mod">
          <ac:chgData name="Albie Melia  (EU Projects &amp; Communication Specialist)" userId="2d1a2eb5-dfb4-4d11-8423-60408b1fc395" providerId="ADAL" clId="{9564C84F-EEC9-4D0B-BE2E-5C2C7606A7F7}" dt="2024-07-03T15:15:18.602" v="1283" actId="1076"/>
          <ac:spMkLst>
            <pc:docMk/>
            <pc:sldMk cId="632797153" sldId="742"/>
            <ac:spMk id="3" creationId="{19F0A573-4FCC-AB89-C3C0-7549715958A3}"/>
          </ac:spMkLst>
        </pc:spChg>
        <pc:spChg chg="mod">
          <ac:chgData name="Albie Melia  (EU Projects &amp; Communication Specialist)" userId="2d1a2eb5-dfb4-4d11-8423-60408b1fc395" providerId="ADAL" clId="{9564C84F-EEC9-4D0B-BE2E-5C2C7606A7F7}" dt="2024-07-03T15:16:39.384" v="1303" actId="20577"/>
          <ac:spMkLst>
            <pc:docMk/>
            <pc:sldMk cId="632797153" sldId="742"/>
            <ac:spMk id="4" creationId="{3E39D10D-9E7B-9E23-EFA4-5AF15B5B356E}"/>
          </ac:spMkLst>
        </pc:spChg>
      </pc:sldChg>
      <pc:sldChg chg="modSp add mod ord">
        <pc:chgData name="Albie Melia  (EU Projects &amp; Communication Specialist)" userId="2d1a2eb5-dfb4-4d11-8423-60408b1fc395" providerId="ADAL" clId="{9564C84F-EEC9-4D0B-BE2E-5C2C7606A7F7}" dt="2024-07-03T15:21:16.099" v="1345" actId="1076"/>
        <pc:sldMkLst>
          <pc:docMk/>
          <pc:sldMk cId="4287356237" sldId="743"/>
        </pc:sldMkLst>
        <pc:spChg chg="mod">
          <ac:chgData name="Albie Melia  (EU Projects &amp; Communication Specialist)" userId="2d1a2eb5-dfb4-4d11-8423-60408b1fc395" providerId="ADAL" clId="{9564C84F-EEC9-4D0B-BE2E-5C2C7606A7F7}" dt="2024-07-03T15:21:16.099" v="1345" actId="1076"/>
          <ac:spMkLst>
            <pc:docMk/>
            <pc:sldMk cId="4287356237" sldId="743"/>
            <ac:spMk id="3" creationId="{35AC186C-5DE3-6542-A610-70101C6B0F93}"/>
          </ac:spMkLst>
        </pc:spChg>
      </pc:sldChg>
      <pc:sldChg chg="modSp add mod ord">
        <pc:chgData name="Albie Melia  (EU Projects &amp; Communication Specialist)" userId="2d1a2eb5-dfb4-4d11-8423-60408b1fc395" providerId="ADAL" clId="{9564C84F-EEC9-4D0B-BE2E-5C2C7606A7F7}" dt="2024-07-03T15:29:38.897" v="1365" actId="20577"/>
        <pc:sldMkLst>
          <pc:docMk/>
          <pc:sldMk cId="2797278001" sldId="744"/>
        </pc:sldMkLst>
        <pc:spChg chg="mod">
          <ac:chgData name="Albie Melia  (EU Projects &amp; Communication Specialist)" userId="2d1a2eb5-dfb4-4d11-8423-60408b1fc395" providerId="ADAL" clId="{9564C84F-EEC9-4D0B-BE2E-5C2C7606A7F7}" dt="2024-07-03T15:29:38.897" v="1365" actId="20577"/>
          <ac:spMkLst>
            <pc:docMk/>
            <pc:sldMk cId="2797278001" sldId="744"/>
            <ac:spMk id="4" creationId="{03217DE6-3467-0A26-1950-9C5913DF9B0A}"/>
          </ac:spMkLst>
        </pc:spChg>
      </pc:sldChg>
      <pc:sldChg chg="modSp new mod">
        <pc:chgData name="Albie Melia  (EU Projects &amp; Communication Specialist)" userId="2d1a2eb5-dfb4-4d11-8423-60408b1fc395" providerId="ADAL" clId="{9564C84F-EEC9-4D0B-BE2E-5C2C7606A7F7}" dt="2024-07-08T10:53:27.762" v="1395" actId="20577"/>
        <pc:sldMkLst>
          <pc:docMk/>
          <pc:sldMk cId="2092404322" sldId="745"/>
        </pc:sldMkLst>
        <pc:spChg chg="mod">
          <ac:chgData name="Albie Melia  (EU Projects &amp; Communication Specialist)" userId="2d1a2eb5-dfb4-4d11-8423-60408b1fc395" providerId="ADAL" clId="{9564C84F-EEC9-4D0B-BE2E-5C2C7606A7F7}" dt="2024-07-08T10:53:18.237" v="1385" actId="20577"/>
          <ac:spMkLst>
            <pc:docMk/>
            <pc:sldMk cId="2092404322" sldId="745"/>
            <ac:spMk id="3" creationId="{141D1BF4-C7CE-8013-C509-BCA028B0B555}"/>
          </ac:spMkLst>
        </pc:spChg>
        <pc:spChg chg="mod">
          <ac:chgData name="Albie Melia  (EU Projects &amp; Communication Specialist)" userId="2d1a2eb5-dfb4-4d11-8423-60408b1fc395" providerId="ADAL" clId="{9564C84F-EEC9-4D0B-BE2E-5C2C7606A7F7}" dt="2024-07-08T10:53:27.762" v="1395" actId="20577"/>
          <ac:spMkLst>
            <pc:docMk/>
            <pc:sldMk cId="2092404322" sldId="745"/>
            <ac:spMk id="4" creationId="{FF3C6E5D-B43B-2E8E-CACF-8A18D376B2D9}"/>
          </ac:spMkLst>
        </pc:spChg>
      </pc:sldChg>
      <pc:sldChg chg="modSp new mod ord">
        <pc:chgData name="Albie Melia  (EU Projects &amp; Communication Specialist)" userId="2d1a2eb5-dfb4-4d11-8423-60408b1fc395" providerId="ADAL" clId="{9564C84F-EEC9-4D0B-BE2E-5C2C7606A7F7}" dt="2024-07-08T12:46:48.977" v="1662" actId="20577"/>
        <pc:sldMkLst>
          <pc:docMk/>
          <pc:sldMk cId="2646895411" sldId="746"/>
        </pc:sldMkLst>
        <pc:spChg chg="mod">
          <ac:chgData name="Albie Melia  (EU Projects &amp; Communication Specialist)" userId="2d1a2eb5-dfb4-4d11-8423-60408b1fc395" providerId="ADAL" clId="{9564C84F-EEC9-4D0B-BE2E-5C2C7606A7F7}" dt="2024-07-08T11:39:05.720" v="1651" actId="20577"/>
          <ac:spMkLst>
            <pc:docMk/>
            <pc:sldMk cId="2646895411" sldId="746"/>
            <ac:spMk id="2" creationId="{8EDE0EBD-8276-5E4D-4463-FFF822A2477C}"/>
          </ac:spMkLst>
        </pc:spChg>
        <pc:spChg chg="mod">
          <ac:chgData name="Albie Melia  (EU Projects &amp; Communication Specialist)" userId="2d1a2eb5-dfb4-4d11-8423-60408b1fc395" providerId="ADAL" clId="{9564C84F-EEC9-4D0B-BE2E-5C2C7606A7F7}" dt="2024-07-08T12:46:48.977" v="1662" actId="20577"/>
          <ac:spMkLst>
            <pc:docMk/>
            <pc:sldMk cId="2646895411" sldId="746"/>
            <ac:spMk id="3" creationId="{C6485A9C-8761-5459-986C-41CF7EA10F74}"/>
          </ac:spMkLst>
        </pc:spChg>
      </pc:sldChg>
      <pc:sldChg chg="modSp new mod">
        <pc:chgData name="Albie Melia  (EU Projects &amp; Communication Specialist)" userId="2d1a2eb5-dfb4-4d11-8423-60408b1fc395" providerId="ADAL" clId="{9564C84F-EEC9-4D0B-BE2E-5C2C7606A7F7}" dt="2024-07-08T11:32:37.405" v="1633" actId="20577"/>
        <pc:sldMkLst>
          <pc:docMk/>
          <pc:sldMk cId="2857297846" sldId="747"/>
        </pc:sldMkLst>
        <pc:spChg chg="mod">
          <ac:chgData name="Albie Melia  (EU Projects &amp; Communication Specialist)" userId="2d1a2eb5-dfb4-4d11-8423-60408b1fc395" providerId="ADAL" clId="{9564C84F-EEC9-4D0B-BE2E-5C2C7606A7F7}" dt="2024-07-08T11:31:25.925" v="1596"/>
          <ac:spMkLst>
            <pc:docMk/>
            <pc:sldMk cId="2857297846" sldId="747"/>
            <ac:spMk id="2" creationId="{5EA4A2FE-027E-EA68-2402-6F51851356F2}"/>
          </ac:spMkLst>
        </pc:spChg>
        <pc:spChg chg="mod">
          <ac:chgData name="Albie Melia  (EU Projects &amp; Communication Specialist)" userId="2d1a2eb5-dfb4-4d11-8423-60408b1fc395" providerId="ADAL" clId="{9564C84F-EEC9-4D0B-BE2E-5C2C7606A7F7}" dt="2024-07-08T11:31:33.773" v="1597" actId="14100"/>
          <ac:spMkLst>
            <pc:docMk/>
            <pc:sldMk cId="2857297846" sldId="747"/>
            <ac:spMk id="3" creationId="{88D2704B-DE22-4722-6A36-5D97D8B9B872}"/>
          </ac:spMkLst>
        </pc:spChg>
        <pc:spChg chg="mod">
          <ac:chgData name="Albie Melia  (EU Projects &amp; Communication Specialist)" userId="2d1a2eb5-dfb4-4d11-8423-60408b1fc395" providerId="ADAL" clId="{9564C84F-EEC9-4D0B-BE2E-5C2C7606A7F7}" dt="2024-07-08T11:32:00.114" v="1622" actId="20577"/>
          <ac:spMkLst>
            <pc:docMk/>
            <pc:sldMk cId="2857297846" sldId="747"/>
            <ac:spMk id="4" creationId="{F29532C3-6E6F-DE57-8548-B28B8A9AA1BC}"/>
          </ac:spMkLst>
        </pc:spChg>
        <pc:spChg chg="mod">
          <ac:chgData name="Albie Melia  (EU Projects &amp; Communication Specialist)" userId="2d1a2eb5-dfb4-4d11-8423-60408b1fc395" providerId="ADAL" clId="{9564C84F-EEC9-4D0B-BE2E-5C2C7606A7F7}" dt="2024-07-08T11:31:53.193" v="1601" actId="123"/>
          <ac:spMkLst>
            <pc:docMk/>
            <pc:sldMk cId="2857297846" sldId="747"/>
            <ac:spMk id="5" creationId="{BA22660C-39F9-5A75-B148-0C02564A627D}"/>
          </ac:spMkLst>
        </pc:spChg>
        <pc:spChg chg="mod">
          <ac:chgData name="Albie Melia  (EU Projects &amp; Communication Specialist)" userId="2d1a2eb5-dfb4-4d11-8423-60408b1fc395" providerId="ADAL" clId="{9564C84F-EEC9-4D0B-BE2E-5C2C7606A7F7}" dt="2024-07-08T11:32:27.732" v="1629" actId="20577"/>
          <ac:spMkLst>
            <pc:docMk/>
            <pc:sldMk cId="2857297846" sldId="747"/>
            <ac:spMk id="6" creationId="{EFC8A87F-D862-1013-CC17-077DF774C1D7}"/>
          </ac:spMkLst>
        </pc:spChg>
        <pc:spChg chg="mod">
          <ac:chgData name="Albie Melia  (EU Projects &amp; Communication Specialist)" userId="2d1a2eb5-dfb4-4d11-8423-60408b1fc395" providerId="ADAL" clId="{9564C84F-EEC9-4D0B-BE2E-5C2C7606A7F7}" dt="2024-07-08T11:32:37.405" v="1633" actId="20577"/>
          <ac:spMkLst>
            <pc:docMk/>
            <pc:sldMk cId="2857297846" sldId="747"/>
            <ac:spMk id="7" creationId="{47EC3BC3-B5ED-8069-2907-2FC425A3DAE9}"/>
          </ac:spMkLst>
        </pc:spChg>
      </pc:sldChg>
      <pc:sldChg chg="modSp new mod">
        <pc:chgData name="Albie Melia  (EU Projects &amp; Communication Specialist)" userId="2d1a2eb5-dfb4-4d11-8423-60408b1fc395" providerId="ADAL" clId="{9564C84F-EEC9-4D0B-BE2E-5C2C7606A7F7}" dt="2024-07-08T12:56:21.835" v="1768" actId="20577"/>
        <pc:sldMkLst>
          <pc:docMk/>
          <pc:sldMk cId="1998329465" sldId="748"/>
        </pc:sldMkLst>
        <pc:spChg chg="mod">
          <ac:chgData name="Albie Melia  (EU Projects &amp; Communication Specialist)" userId="2d1a2eb5-dfb4-4d11-8423-60408b1fc395" providerId="ADAL" clId="{9564C84F-EEC9-4D0B-BE2E-5C2C7606A7F7}" dt="2024-07-08T12:54:11.669" v="1671" actId="20577"/>
          <ac:spMkLst>
            <pc:docMk/>
            <pc:sldMk cId="1998329465" sldId="748"/>
            <ac:spMk id="2" creationId="{A444107E-FEF0-78A2-D7CC-C6FF71C1D721}"/>
          </ac:spMkLst>
        </pc:spChg>
        <pc:spChg chg="mod">
          <ac:chgData name="Albie Melia  (EU Projects &amp; Communication Specialist)" userId="2d1a2eb5-dfb4-4d11-8423-60408b1fc395" providerId="ADAL" clId="{9564C84F-EEC9-4D0B-BE2E-5C2C7606A7F7}" dt="2024-07-08T12:54:22.151" v="1672" actId="20577"/>
          <ac:spMkLst>
            <pc:docMk/>
            <pc:sldMk cId="1998329465" sldId="748"/>
            <ac:spMk id="3" creationId="{C6428DBF-4CF3-F60C-EA47-241188B9BF2A}"/>
          </ac:spMkLst>
        </pc:spChg>
        <pc:spChg chg="mod">
          <ac:chgData name="Albie Melia  (EU Projects &amp; Communication Specialist)" userId="2d1a2eb5-dfb4-4d11-8423-60408b1fc395" providerId="ADAL" clId="{9564C84F-EEC9-4D0B-BE2E-5C2C7606A7F7}" dt="2024-07-08T12:54:55.264" v="1678" actId="20577"/>
          <ac:spMkLst>
            <pc:docMk/>
            <pc:sldMk cId="1998329465" sldId="748"/>
            <ac:spMk id="4" creationId="{F222C782-E66E-2BCC-E67C-E7D66751AEA1}"/>
          </ac:spMkLst>
        </pc:spChg>
        <pc:spChg chg="mod">
          <ac:chgData name="Albie Melia  (EU Projects &amp; Communication Specialist)" userId="2d1a2eb5-dfb4-4d11-8423-60408b1fc395" providerId="ADAL" clId="{9564C84F-EEC9-4D0B-BE2E-5C2C7606A7F7}" dt="2024-07-08T12:55:05.120" v="1739" actId="6549"/>
          <ac:spMkLst>
            <pc:docMk/>
            <pc:sldMk cId="1998329465" sldId="748"/>
            <ac:spMk id="5" creationId="{D2B15619-1C5D-B648-A04F-649B153200C0}"/>
          </ac:spMkLst>
        </pc:spChg>
        <pc:spChg chg="mod">
          <ac:chgData name="Albie Melia  (EU Projects &amp; Communication Specialist)" userId="2d1a2eb5-dfb4-4d11-8423-60408b1fc395" providerId="ADAL" clId="{9564C84F-EEC9-4D0B-BE2E-5C2C7606A7F7}" dt="2024-07-08T12:56:21.835" v="1768" actId="20577"/>
          <ac:spMkLst>
            <pc:docMk/>
            <pc:sldMk cId="1998329465" sldId="748"/>
            <ac:spMk id="6" creationId="{44F4C4D7-4430-8B18-7D80-7C70314D346D}"/>
          </ac:spMkLst>
        </pc:spChg>
        <pc:spChg chg="mod">
          <ac:chgData name="Albie Melia  (EU Projects &amp; Communication Specialist)" userId="2d1a2eb5-dfb4-4d11-8423-60408b1fc395" providerId="ADAL" clId="{9564C84F-EEC9-4D0B-BE2E-5C2C7606A7F7}" dt="2024-07-08T12:56:04.957" v="1747" actId="20577"/>
          <ac:spMkLst>
            <pc:docMk/>
            <pc:sldMk cId="1998329465" sldId="748"/>
            <ac:spMk id="7" creationId="{ABCDDC8B-D0B9-178B-DDDB-905F2CE578EE}"/>
          </ac:spMkLst>
        </pc:spChg>
      </pc:sldChg>
      <pc:sldChg chg="modSp new mod">
        <pc:chgData name="Albie Melia  (EU Projects &amp; Communication Specialist)" userId="2d1a2eb5-dfb4-4d11-8423-60408b1fc395" providerId="ADAL" clId="{9564C84F-EEC9-4D0B-BE2E-5C2C7606A7F7}" dt="2024-07-08T12:58:32.303" v="1789" actId="20577"/>
        <pc:sldMkLst>
          <pc:docMk/>
          <pc:sldMk cId="3217850535" sldId="749"/>
        </pc:sldMkLst>
        <pc:spChg chg="mod">
          <ac:chgData name="Albie Melia  (EU Projects &amp; Communication Specialist)" userId="2d1a2eb5-dfb4-4d11-8423-60408b1fc395" providerId="ADAL" clId="{9564C84F-EEC9-4D0B-BE2E-5C2C7606A7F7}" dt="2024-07-08T12:57:50.501" v="1775" actId="20577"/>
          <ac:spMkLst>
            <pc:docMk/>
            <pc:sldMk cId="3217850535" sldId="749"/>
            <ac:spMk id="2" creationId="{E2183ED8-CF53-96C9-488E-5C0DB65EBEC6}"/>
          </ac:spMkLst>
        </pc:spChg>
        <pc:spChg chg="mod">
          <ac:chgData name="Albie Melia  (EU Projects &amp; Communication Specialist)" userId="2d1a2eb5-dfb4-4d11-8423-60408b1fc395" providerId="ADAL" clId="{9564C84F-EEC9-4D0B-BE2E-5C2C7606A7F7}" dt="2024-07-08T12:58:32.303" v="1789" actId="20577"/>
          <ac:spMkLst>
            <pc:docMk/>
            <pc:sldMk cId="3217850535" sldId="749"/>
            <ac:spMk id="3" creationId="{760BA8A0-B2A8-105B-B169-E91D08DDE469}"/>
          </ac:spMkLst>
        </pc:spChg>
      </pc:sldChg>
      <pc:sldChg chg="modSp new mod">
        <pc:chgData name="Albie Melia  (EU Projects &amp; Communication Specialist)" userId="2d1a2eb5-dfb4-4d11-8423-60408b1fc395" providerId="ADAL" clId="{9564C84F-EEC9-4D0B-BE2E-5C2C7606A7F7}" dt="2024-07-08T13:55:18.840" v="1852" actId="20577"/>
        <pc:sldMkLst>
          <pc:docMk/>
          <pc:sldMk cId="4167877134" sldId="750"/>
        </pc:sldMkLst>
        <pc:spChg chg="mod">
          <ac:chgData name="Albie Melia  (EU Projects &amp; Communication Specialist)" userId="2d1a2eb5-dfb4-4d11-8423-60408b1fc395" providerId="ADAL" clId="{9564C84F-EEC9-4D0B-BE2E-5C2C7606A7F7}" dt="2024-07-08T13:54:33.177" v="1835" actId="1076"/>
          <ac:spMkLst>
            <pc:docMk/>
            <pc:sldMk cId="4167877134" sldId="750"/>
            <ac:spMk id="3" creationId="{8A3EAC19-7EA8-FAA3-8A7E-D03333785E15}"/>
          </ac:spMkLst>
        </pc:spChg>
        <pc:spChg chg="mod">
          <ac:chgData name="Albie Melia  (EU Projects &amp; Communication Specialist)" userId="2d1a2eb5-dfb4-4d11-8423-60408b1fc395" providerId="ADAL" clId="{9564C84F-EEC9-4D0B-BE2E-5C2C7606A7F7}" dt="2024-07-08T13:55:18.840" v="1852" actId="20577"/>
          <ac:spMkLst>
            <pc:docMk/>
            <pc:sldMk cId="4167877134" sldId="750"/>
            <ac:spMk id="4" creationId="{AC5590B2-EE46-F20E-DF5F-E553FF92DECB}"/>
          </ac:spMkLst>
        </pc:spChg>
      </pc:sldChg>
      <pc:sldChg chg="modSp add mod ord">
        <pc:chgData name="Albie Melia  (EU Projects &amp; Communication Specialist)" userId="2d1a2eb5-dfb4-4d11-8423-60408b1fc395" providerId="ADAL" clId="{9564C84F-EEC9-4D0B-BE2E-5C2C7606A7F7}" dt="2024-07-08T14:09:35.917" v="1880" actId="20577"/>
        <pc:sldMkLst>
          <pc:docMk/>
          <pc:sldMk cId="2582639256" sldId="751"/>
        </pc:sldMkLst>
        <pc:spChg chg="mod">
          <ac:chgData name="Albie Melia  (EU Projects &amp; Communication Specialist)" userId="2d1a2eb5-dfb4-4d11-8423-60408b1fc395" providerId="ADAL" clId="{9564C84F-EEC9-4D0B-BE2E-5C2C7606A7F7}" dt="2024-07-08T14:09:35.917" v="1880" actId="20577"/>
          <ac:spMkLst>
            <pc:docMk/>
            <pc:sldMk cId="2582639256" sldId="751"/>
            <ac:spMk id="3" creationId="{35AC186C-5DE3-6542-A610-70101C6B0F93}"/>
          </ac:spMkLst>
        </pc:spChg>
      </pc:sldChg>
      <pc:sldChg chg="modSp add mod ord">
        <pc:chgData name="Albie Melia  (EU Projects &amp; Communication Specialist)" userId="2d1a2eb5-dfb4-4d11-8423-60408b1fc395" providerId="ADAL" clId="{9564C84F-EEC9-4D0B-BE2E-5C2C7606A7F7}" dt="2024-07-08T14:23:12.898" v="2029" actId="20577"/>
        <pc:sldMkLst>
          <pc:docMk/>
          <pc:sldMk cId="3244538806" sldId="752"/>
        </pc:sldMkLst>
        <pc:spChg chg="mod">
          <ac:chgData name="Albie Melia  (EU Projects &amp; Communication Specialist)" userId="2d1a2eb5-dfb4-4d11-8423-60408b1fc395" providerId="ADAL" clId="{9564C84F-EEC9-4D0B-BE2E-5C2C7606A7F7}" dt="2024-07-08T14:23:12.898" v="2029" actId="20577"/>
          <ac:spMkLst>
            <pc:docMk/>
            <pc:sldMk cId="3244538806" sldId="752"/>
            <ac:spMk id="4" creationId="{03217DE6-3467-0A26-1950-9C5913DF9B0A}"/>
          </ac:spMkLst>
        </pc:spChg>
      </pc:sldChg>
      <pc:sldChg chg="modSp new mod">
        <pc:chgData name="Albie Melia  (EU Projects &amp; Communication Specialist)" userId="2d1a2eb5-dfb4-4d11-8423-60408b1fc395" providerId="ADAL" clId="{9564C84F-EEC9-4D0B-BE2E-5C2C7606A7F7}" dt="2024-07-08T14:26:04.106" v="2059" actId="1076"/>
        <pc:sldMkLst>
          <pc:docMk/>
          <pc:sldMk cId="2352554636" sldId="753"/>
        </pc:sldMkLst>
        <pc:spChg chg="mod">
          <ac:chgData name="Albie Melia  (EU Projects &amp; Communication Specialist)" userId="2d1a2eb5-dfb4-4d11-8423-60408b1fc395" providerId="ADAL" clId="{9564C84F-EEC9-4D0B-BE2E-5C2C7606A7F7}" dt="2024-07-08T14:23:38.673" v="2042" actId="20577"/>
          <ac:spMkLst>
            <pc:docMk/>
            <pc:sldMk cId="2352554636" sldId="753"/>
            <ac:spMk id="3" creationId="{6A4EF221-7CCE-A271-B3D5-F080AE9772E8}"/>
          </ac:spMkLst>
        </pc:spChg>
        <pc:spChg chg="mod">
          <ac:chgData name="Albie Melia  (EU Projects &amp; Communication Specialist)" userId="2d1a2eb5-dfb4-4d11-8423-60408b1fc395" providerId="ADAL" clId="{9564C84F-EEC9-4D0B-BE2E-5C2C7606A7F7}" dt="2024-07-08T14:26:04.106" v="2059" actId="1076"/>
          <ac:spMkLst>
            <pc:docMk/>
            <pc:sldMk cId="2352554636" sldId="753"/>
            <ac:spMk id="4" creationId="{D5B3BAEB-1C43-BF5B-1951-02F9F56C2A39}"/>
          </ac:spMkLst>
        </pc:spChg>
      </pc:sldChg>
      <pc:sldChg chg="modSp add mod">
        <pc:chgData name="Albie Melia  (EU Projects &amp; Communication Specialist)" userId="2d1a2eb5-dfb4-4d11-8423-60408b1fc395" providerId="ADAL" clId="{9564C84F-EEC9-4D0B-BE2E-5C2C7606A7F7}" dt="2024-07-08T14:36:29.627" v="2170" actId="14100"/>
        <pc:sldMkLst>
          <pc:docMk/>
          <pc:sldMk cId="4038880755" sldId="754"/>
        </pc:sldMkLst>
        <pc:spChg chg="mod">
          <ac:chgData name="Albie Melia  (EU Projects &amp; Communication Specialist)" userId="2d1a2eb5-dfb4-4d11-8423-60408b1fc395" providerId="ADAL" clId="{9564C84F-EEC9-4D0B-BE2E-5C2C7606A7F7}" dt="2024-07-08T14:36:00.064" v="2150" actId="20577"/>
          <ac:spMkLst>
            <pc:docMk/>
            <pc:sldMk cId="4038880755" sldId="754"/>
            <ac:spMk id="8" creationId="{425817A8-4434-7A42-8FDC-D5DBA4F4E62B}"/>
          </ac:spMkLst>
        </pc:spChg>
        <pc:spChg chg="mod">
          <ac:chgData name="Albie Melia  (EU Projects &amp; Communication Specialist)" userId="2d1a2eb5-dfb4-4d11-8423-60408b1fc395" providerId="ADAL" clId="{9564C84F-EEC9-4D0B-BE2E-5C2C7606A7F7}" dt="2024-07-08T14:36:29.627" v="2170" actId="14100"/>
          <ac:spMkLst>
            <pc:docMk/>
            <pc:sldMk cId="4038880755" sldId="754"/>
            <ac:spMk id="10" creationId="{F8251304-71BA-DB4B-935B-6BA8C2444400}"/>
          </ac:spMkLst>
        </pc:spChg>
      </pc:sldChg>
      <pc:sldChg chg="modSp add mod ord">
        <pc:chgData name="Albie Melia  (EU Projects &amp; Communication Specialist)" userId="2d1a2eb5-dfb4-4d11-8423-60408b1fc395" providerId="ADAL" clId="{9564C84F-EEC9-4D0B-BE2E-5C2C7606A7F7}" dt="2024-07-08T14:42:07.342" v="2207" actId="113"/>
        <pc:sldMkLst>
          <pc:docMk/>
          <pc:sldMk cId="1179892946" sldId="755"/>
        </pc:sldMkLst>
        <pc:spChg chg="mod">
          <ac:chgData name="Albie Melia  (EU Projects &amp; Communication Specialist)" userId="2d1a2eb5-dfb4-4d11-8423-60408b1fc395" providerId="ADAL" clId="{9564C84F-EEC9-4D0B-BE2E-5C2C7606A7F7}" dt="2024-07-08T14:42:07.342" v="2207" actId="113"/>
          <ac:spMkLst>
            <pc:docMk/>
            <pc:sldMk cId="1179892946" sldId="755"/>
            <ac:spMk id="4" creationId="{AC5590B2-EE46-F20E-DF5F-E553FF92DECB}"/>
          </ac:spMkLst>
        </pc:spChg>
      </pc:sldChg>
      <pc:sldChg chg="addSp modSp add mod ord">
        <pc:chgData name="Albie Melia  (EU Projects &amp; Communication Specialist)" userId="2d1a2eb5-dfb4-4d11-8423-60408b1fc395" providerId="ADAL" clId="{9564C84F-EEC9-4D0B-BE2E-5C2C7606A7F7}" dt="2024-07-08T14:50:06.404" v="2229" actId="20577"/>
        <pc:sldMkLst>
          <pc:docMk/>
          <pc:sldMk cId="409076699" sldId="756"/>
        </pc:sldMkLst>
        <pc:spChg chg="mod">
          <ac:chgData name="Albie Melia  (EU Projects &amp; Communication Specialist)" userId="2d1a2eb5-dfb4-4d11-8423-60408b1fc395" providerId="ADAL" clId="{9564C84F-EEC9-4D0B-BE2E-5C2C7606A7F7}" dt="2024-07-08T14:50:06.404" v="2229" actId="20577"/>
          <ac:spMkLst>
            <pc:docMk/>
            <pc:sldMk cId="409076699" sldId="756"/>
            <ac:spMk id="2" creationId="{8FA217D6-4AA2-CB4D-9D63-D41980307DD7}"/>
          </ac:spMkLst>
        </pc:spChg>
        <pc:spChg chg="mod">
          <ac:chgData name="Albie Melia  (EU Projects &amp; Communication Specialist)" userId="2d1a2eb5-dfb4-4d11-8423-60408b1fc395" providerId="ADAL" clId="{9564C84F-EEC9-4D0B-BE2E-5C2C7606A7F7}" dt="2024-07-08T14:49:56.178" v="2228" actId="20577"/>
          <ac:spMkLst>
            <pc:docMk/>
            <pc:sldMk cId="409076699" sldId="756"/>
            <ac:spMk id="3" creationId="{35AC186C-5DE3-6542-A610-70101C6B0F93}"/>
          </ac:spMkLst>
        </pc:spChg>
        <pc:spChg chg="add">
          <ac:chgData name="Albie Melia  (EU Projects &amp; Communication Specialist)" userId="2d1a2eb5-dfb4-4d11-8423-60408b1fc395" providerId="ADAL" clId="{9564C84F-EEC9-4D0B-BE2E-5C2C7606A7F7}" dt="2024-07-08T14:49:26.293" v="2212"/>
          <ac:spMkLst>
            <pc:docMk/>
            <pc:sldMk cId="409076699" sldId="756"/>
            <ac:spMk id="4" creationId="{4532A700-473B-C8EE-0297-AF5EC39A3C8B}"/>
          </ac:spMkLst>
        </pc:spChg>
      </pc:sldChg>
      <pc:sldChg chg="addSp modSp add mod">
        <pc:chgData name="Albie Melia  (EU Projects &amp; Communication Specialist)" userId="2d1a2eb5-dfb4-4d11-8423-60408b1fc395" providerId="ADAL" clId="{9564C84F-EEC9-4D0B-BE2E-5C2C7606A7F7}" dt="2024-07-08T14:50:50.453" v="2256" actId="14100"/>
        <pc:sldMkLst>
          <pc:docMk/>
          <pc:sldMk cId="122274226" sldId="757"/>
        </pc:sldMkLst>
        <pc:spChg chg="mod">
          <ac:chgData name="Albie Melia  (EU Projects &amp; Communication Specialist)" userId="2d1a2eb5-dfb4-4d11-8423-60408b1fc395" providerId="ADAL" clId="{9564C84F-EEC9-4D0B-BE2E-5C2C7606A7F7}" dt="2024-07-08T14:50:16.949" v="2247" actId="20577"/>
          <ac:spMkLst>
            <pc:docMk/>
            <pc:sldMk cId="122274226" sldId="757"/>
            <ac:spMk id="2" creationId="{8FA217D6-4AA2-CB4D-9D63-D41980307DD7}"/>
          </ac:spMkLst>
        </pc:spChg>
        <pc:spChg chg="mod">
          <ac:chgData name="Albie Melia  (EU Projects &amp; Communication Specialist)" userId="2d1a2eb5-dfb4-4d11-8423-60408b1fc395" providerId="ADAL" clId="{9564C84F-EEC9-4D0B-BE2E-5C2C7606A7F7}" dt="2024-07-08T14:50:50.453" v="2256" actId="14100"/>
          <ac:spMkLst>
            <pc:docMk/>
            <pc:sldMk cId="122274226" sldId="757"/>
            <ac:spMk id="3" creationId="{35AC186C-5DE3-6542-A610-70101C6B0F93}"/>
          </ac:spMkLst>
        </pc:spChg>
        <pc:spChg chg="add">
          <ac:chgData name="Albie Melia  (EU Projects &amp; Communication Specialist)" userId="2d1a2eb5-dfb4-4d11-8423-60408b1fc395" providerId="ADAL" clId="{9564C84F-EEC9-4D0B-BE2E-5C2C7606A7F7}" dt="2024-07-08T14:50:33.432" v="2248"/>
          <ac:spMkLst>
            <pc:docMk/>
            <pc:sldMk cId="122274226" sldId="757"/>
            <ac:spMk id="4" creationId="{7D45CB5F-FBD4-3F00-866D-EC2A3825B552}"/>
          </ac:spMkLst>
        </pc:spChg>
      </pc:sldChg>
      <pc:sldChg chg="modSp add mod ord">
        <pc:chgData name="Albie Melia  (EU Projects &amp; Communication Specialist)" userId="2d1a2eb5-dfb4-4d11-8423-60408b1fc395" providerId="ADAL" clId="{9564C84F-EEC9-4D0B-BE2E-5C2C7606A7F7}" dt="2024-07-08T14:57:11.486" v="2260" actId="20577"/>
        <pc:sldMkLst>
          <pc:docMk/>
          <pc:sldMk cId="2920028356" sldId="758"/>
        </pc:sldMkLst>
        <pc:spChg chg="mod">
          <ac:chgData name="Albie Melia  (EU Projects &amp; Communication Specialist)" userId="2d1a2eb5-dfb4-4d11-8423-60408b1fc395" providerId="ADAL" clId="{9564C84F-EEC9-4D0B-BE2E-5C2C7606A7F7}" dt="2024-07-08T14:57:11.486" v="2260" actId="20577"/>
          <ac:spMkLst>
            <pc:docMk/>
            <pc:sldMk cId="2920028356" sldId="758"/>
            <ac:spMk id="4" creationId="{03217DE6-3467-0A26-1950-9C5913DF9B0A}"/>
          </ac:spMkLst>
        </pc:spChg>
      </pc:sldChg>
    </pc:docChg>
  </pc:docChgLst>
  <pc:docChgLst>
    <pc:chgData name="Albie Melia  (EU Projects &amp; Communication Specialist)" userId="2d1a2eb5-dfb4-4d11-8423-60408b1fc395" providerId="ADAL" clId="{11847E8E-05F3-4982-8A00-CFA90A409DDA}"/>
    <pc:docChg chg="custSel addSld delSld modSld">
      <pc:chgData name="Albie Melia  (EU Projects &amp; Communication Specialist)" userId="2d1a2eb5-dfb4-4d11-8423-60408b1fc395" providerId="ADAL" clId="{11847E8E-05F3-4982-8A00-CFA90A409DDA}" dt="2024-08-23T14:59:59.296" v="182" actId="478"/>
      <pc:docMkLst>
        <pc:docMk/>
      </pc:docMkLst>
      <pc:sldChg chg="delSp mod">
        <pc:chgData name="Albie Melia  (EU Projects &amp; Communication Specialist)" userId="2d1a2eb5-dfb4-4d11-8423-60408b1fc395" providerId="ADAL" clId="{11847E8E-05F3-4982-8A00-CFA90A409DDA}" dt="2024-08-23T14:59:59.296" v="182" actId="478"/>
        <pc:sldMkLst>
          <pc:docMk/>
          <pc:sldMk cId="2556255374" sldId="692"/>
        </pc:sldMkLst>
        <pc:spChg chg="del">
          <ac:chgData name="Albie Melia  (EU Projects &amp; Communication Specialist)" userId="2d1a2eb5-dfb4-4d11-8423-60408b1fc395" providerId="ADAL" clId="{11847E8E-05F3-4982-8A00-CFA90A409DDA}" dt="2024-08-23T14:59:55.830" v="180" actId="478"/>
          <ac:spMkLst>
            <pc:docMk/>
            <pc:sldMk cId="2556255374" sldId="692"/>
            <ac:spMk id="25" creationId="{A9193224-6807-444D-7249-8F61F5BCFC57}"/>
          </ac:spMkLst>
        </pc:spChg>
        <pc:spChg chg="del">
          <ac:chgData name="Albie Melia  (EU Projects &amp; Communication Specialist)" userId="2d1a2eb5-dfb4-4d11-8423-60408b1fc395" providerId="ADAL" clId="{11847E8E-05F3-4982-8A00-CFA90A409DDA}" dt="2024-08-23T14:59:59.296" v="182" actId="478"/>
          <ac:spMkLst>
            <pc:docMk/>
            <pc:sldMk cId="2556255374" sldId="692"/>
            <ac:spMk id="27" creationId="{6C544FD8-31D8-F6BE-61AC-FF8DE19E2143}"/>
          </ac:spMkLst>
        </pc:spChg>
        <pc:spChg chg="del">
          <ac:chgData name="Albie Melia  (EU Projects &amp; Communication Specialist)" userId="2d1a2eb5-dfb4-4d11-8423-60408b1fc395" providerId="ADAL" clId="{11847E8E-05F3-4982-8A00-CFA90A409DDA}" dt="2024-08-23T14:59:52.808" v="179" actId="478"/>
          <ac:spMkLst>
            <pc:docMk/>
            <pc:sldMk cId="2556255374" sldId="692"/>
            <ac:spMk id="28" creationId="{1ADF4414-1C17-3249-A86E-8EA6D3E38A10}"/>
          </ac:spMkLst>
        </pc:spChg>
        <pc:spChg chg="del">
          <ac:chgData name="Albie Melia  (EU Projects &amp; Communication Specialist)" userId="2d1a2eb5-dfb4-4d11-8423-60408b1fc395" providerId="ADAL" clId="{11847E8E-05F3-4982-8A00-CFA90A409DDA}" dt="2024-08-23T14:59:57.737" v="181" actId="478"/>
          <ac:spMkLst>
            <pc:docMk/>
            <pc:sldMk cId="2556255374" sldId="692"/>
            <ac:spMk id="29" creationId="{58E61610-6FBA-132E-4EE4-31DE5BD4CB36}"/>
          </ac:spMkLst>
        </pc:spChg>
        <pc:spChg chg="del">
          <ac:chgData name="Albie Melia  (EU Projects &amp; Communication Specialist)" userId="2d1a2eb5-dfb4-4d11-8423-60408b1fc395" providerId="ADAL" clId="{11847E8E-05F3-4982-8A00-CFA90A409DDA}" dt="2024-08-23T14:59:50.757" v="178" actId="478"/>
          <ac:spMkLst>
            <pc:docMk/>
            <pc:sldMk cId="2556255374" sldId="692"/>
            <ac:spMk id="34" creationId="{39E5341B-3B67-CBE4-63AB-DE5AC6353FFA}"/>
          </ac:spMkLst>
        </pc:spChg>
        <pc:spChg chg="del">
          <ac:chgData name="Albie Melia  (EU Projects &amp; Communication Specialist)" userId="2d1a2eb5-dfb4-4d11-8423-60408b1fc395" providerId="ADAL" clId="{11847E8E-05F3-4982-8A00-CFA90A409DDA}" dt="2024-08-23T14:59:48.877" v="177" actId="478"/>
          <ac:spMkLst>
            <pc:docMk/>
            <pc:sldMk cId="2556255374" sldId="692"/>
            <ac:spMk id="35" creationId="{0A7C4A7B-F1B2-FBFB-77A7-2DABE98F5704}"/>
          </ac:spMkLst>
        </pc:spChg>
        <pc:grpChg chg="del">
          <ac:chgData name="Albie Melia  (EU Projects &amp; Communication Specialist)" userId="2d1a2eb5-dfb4-4d11-8423-60408b1fc395" providerId="ADAL" clId="{11847E8E-05F3-4982-8A00-CFA90A409DDA}" dt="2024-08-23T14:59:55.830" v="180" actId="478"/>
          <ac:grpSpMkLst>
            <pc:docMk/>
            <pc:sldMk cId="2556255374" sldId="692"/>
            <ac:grpSpMk id="24" creationId="{FD47301D-3399-4421-3465-BF8A7A316DE5}"/>
          </ac:grpSpMkLst>
        </pc:grpChg>
        <pc:grpChg chg="del">
          <ac:chgData name="Albie Melia  (EU Projects &amp; Communication Specialist)" userId="2d1a2eb5-dfb4-4d11-8423-60408b1fc395" providerId="ADAL" clId="{11847E8E-05F3-4982-8A00-CFA90A409DDA}" dt="2024-08-23T14:59:57.737" v="181" actId="478"/>
          <ac:grpSpMkLst>
            <pc:docMk/>
            <pc:sldMk cId="2556255374" sldId="692"/>
            <ac:grpSpMk id="26" creationId="{5B922720-DC2C-2CF9-1A8F-0BCE629E2466}"/>
          </ac:grpSpMkLst>
        </pc:grpChg>
        <pc:grpChg chg="del">
          <ac:chgData name="Albie Melia  (EU Projects &amp; Communication Specialist)" userId="2d1a2eb5-dfb4-4d11-8423-60408b1fc395" providerId="ADAL" clId="{11847E8E-05F3-4982-8A00-CFA90A409DDA}" dt="2024-08-23T14:59:48.877" v="177" actId="478"/>
          <ac:grpSpMkLst>
            <pc:docMk/>
            <pc:sldMk cId="2556255374" sldId="692"/>
            <ac:grpSpMk id="33" creationId="{054FA110-E487-C892-299D-BFFBB8CB5C6B}"/>
          </ac:grpSpMkLst>
        </pc:grpChg>
      </pc:sldChg>
      <pc:sldChg chg="del">
        <pc:chgData name="Albie Melia  (EU Projects &amp; Communication Specialist)" userId="2d1a2eb5-dfb4-4d11-8423-60408b1fc395" providerId="ADAL" clId="{11847E8E-05F3-4982-8A00-CFA90A409DDA}" dt="2024-08-15T11:18:53.215" v="170" actId="47"/>
        <pc:sldMkLst>
          <pc:docMk/>
          <pc:sldMk cId="2920028356" sldId="758"/>
        </pc:sldMkLst>
      </pc:sldChg>
      <pc:sldChg chg="del">
        <pc:chgData name="Albie Melia  (EU Projects &amp; Communication Specialist)" userId="2d1a2eb5-dfb4-4d11-8423-60408b1fc395" providerId="ADAL" clId="{11847E8E-05F3-4982-8A00-CFA90A409DDA}" dt="2024-08-15T11:06:21.604" v="1" actId="47"/>
        <pc:sldMkLst>
          <pc:docMk/>
          <pc:sldMk cId="1363123338" sldId="782"/>
        </pc:sldMkLst>
      </pc:sldChg>
      <pc:sldChg chg="del">
        <pc:chgData name="Albie Melia  (EU Projects &amp; Communication Specialist)" userId="2d1a2eb5-dfb4-4d11-8423-60408b1fc395" providerId="ADAL" clId="{11847E8E-05F3-4982-8A00-CFA90A409DDA}" dt="2024-08-15T11:12:39.645" v="71" actId="47"/>
        <pc:sldMkLst>
          <pc:docMk/>
          <pc:sldMk cId="3554223211" sldId="783"/>
        </pc:sldMkLst>
      </pc:sldChg>
      <pc:sldChg chg="addSp delSp modSp add mod">
        <pc:chgData name="Albie Melia  (EU Projects &amp; Communication Specialist)" userId="2d1a2eb5-dfb4-4d11-8423-60408b1fc395" providerId="ADAL" clId="{11847E8E-05F3-4982-8A00-CFA90A409DDA}" dt="2024-08-15T14:24:14.012" v="171" actId="3626"/>
        <pc:sldMkLst>
          <pc:docMk/>
          <pc:sldMk cId="2844764096" sldId="789"/>
        </pc:sldMkLst>
        <pc:spChg chg="mod">
          <ac:chgData name="Albie Melia  (EU Projects &amp; Communication Specialist)" userId="2d1a2eb5-dfb4-4d11-8423-60408b1fc395" providerId="ADAL" clId="{11847E8E-05F3-4982-8A00-CFA90A409DDA}" dt="2024-08-15T11:10:01.798" v="54" actId="20577"/>
          <ac:spMkLst>
            <pc:docMk/>
            <pc:sldMk cId="2844764096" sldId="789"/>
            <ac:spMk id="3" creationId="{A69C84D3-DAB8-A256-725D-6358D9E3C675}"/>
          </ac:spMkLst>
        </pc:spChg>
        <pc:spChg chg="mod">
          <ac:chgData name="Albie Melia  (EU Projects &amp; Communication Specialist)" userId="2d1a2eb5-dfb4-4d11-8423-60408b1fc395" providerId="ADAL" clId="{11847E8E-05F3-4982-8A00-CFA90A409DDA}" dt="2024-08-15T14:24:14.012" v="171" actId="3626"/>
          <ac:spMkLst>
            <pc:docMk/>
            <pc:sldMk cId="2844764096" sldId="789"/>
            <ac:spMk id="4" creationId="{D763B87B-2E45-7F3C-D8C8-7BD1498202C7}"/>
          </ac:spMkLst>
        </pc:spChg>
        <pc:picChg chg="add mod">
          <ac:chgData name="Albie Melia  (EU Projects &amp; Communication Specialist)" userId="2d1a2eb5-dfb4-4d11-8423-60408b1fc395" providerId="ADAL" clId="{11847E8E-05F3-4982-8A00-CFA90A409DDA}" dt="2024-08-15T11:09:30.398" v="40" actId="1076"/>
          <ac:picMkLst>
            <pc:docMk/>
            <pc:sldMk cId="2844764096" sldId="789"/>
            <ac:picMk id="5" creationId="{97774220-F64F-4F6A-AD6A-CC9FCF68DEBE}"/>
          </ac:picMkLst>
        </pc:picChg>
        <pc:picChg chg="mod">
          <ac:chgData name="Albie Melia  (EU Projects &amp; Communication Specialist)" userId="2d1a2eb5-dfb4-4d11-8423-60408b1fc395" providerId="ADAL" clId="{11847E8E-05F3-4982-8A00-CFA90A409DDA}" dt="2024-08-15T11:06:51.483" v="2" actId="14826"/>
          <ac:picMkLst>
            <pc:docMk/>
            <pc:sldMk cId="2844764096" sldId="789"/>
            <ac:picMk id="8" creationId="{8CE312B4-DCAE-B8BB-AAB4-FDD6740BF982}"/>
          </ac:picMkLst>
        </pc:picChg>
        <pc:picChg chg="del">
          <ac:chgData name="Albie Melia  (EU Projects &amp; Communication Specialist)" userId="2d1a2eb5-dfb4-4d11-8423-60408b1fc395" providerId="ADAL" clId="{11847E8E-05F3-4982-8A00-CFA90A409DDA}" dt="2024-08-15T11:07:18.673" v="4" actId="478"/>
          <ac:picMkLst>
            <pc:docMk/>
            <pc:sldMk cId="2844764096" sldId="789"/>
            <ac:picMk id="10" creationId="{48C8855D-49C4-D7CF-EB42-1A15FCEEEE6A}"/>
          </ac:picMkLst>
        </pc:picChg>
      </pc:sldChg>
      <pc:sldChg chg="modSp add mod">
        <pc:chgData name="Albie Melia  (EU Projects &amp; Communication Specialist)" userId="2d1a2eb5-dfb4-4d11-8423-60408b1fc395" providerId="ADAL" clId="{11847E8E-05F3-4982-8A00-CFA90A409DDA}" dt="2024-08-15T14:24:30.095" v="176" actId="20577"/>
        <pc:sldMkLst>
          <pc:docMk/>
          <pc:sldMk cId="3376115242" sldId="790"/>
        </pc:sldMkLst>
        <pc:spChg chg="mod">
          <ac:chgData name="Albie Melia  (EU Projects &amp; Communication Specialist)" userId="2d1a2eb5-dfb4-4d11-8423-60408b1fc395" providerId="ADAL" clId="{11847E8E-05F3-4982-8A00-CFA90A409DDA}" dt="2024-08-15T14:24:30.095" v="176" actId="20577"/>
          <ac:spMkLst>
            <pc:docMk/>
            <pc:sldMk cId="3376115242" sldId="790"/>
            <ac:spMk id="4" creationId="{722C3960-840E-3973-FCD8-4ABF8E80BCA7}"/>
          </ac:spMkLst>
        </pc:spChg>
        <pc:picChg chg="mod">
          <ac:chgData name="Albie Melia  (EU Projects &amp; Communication Specialist)" userId="2d1a2eb5-dfb4-4d11-8423-60408b1fc395" providerId="ADAL" clId="{11847E8E-05F3-4982-8A00-CFA90A409DDA}" dt="2024-08-15T11:06:59.328" v="3" actId="14826"/>
          <ac:picMkLst>
            <pc:docMk/>
            <pc:sldMk cId="3376115242" sldId="790"/>
            <ac:picMk id="6" creationId="{C31853AF-79E4-8C3D-9047-8EB9C6DA145E}"/>
          </ac:picMkLst>
        </pc:picChg>
      </pc:sldChg>
      <pc:sldChg chg="addSp delSp modSp add mod">
        <pc:chgData name="Albie Melia  (EU Projects &amp; Communication Specialist)" userId="2d1a2eb5-dfb4-4d11-8423-60408b1fc395" providerId="ADAL" clId="{11847E8E-05F3-4982-8A00-CFA90A409DDA}" dt="2024-08-15T11:17:49.663" v="167" actId="14826"/>
        <pc:sldMkLst>
          <pc:docMk/>
          <pc:sldMk cId="2652967768" sldId="791"/>
        </pc:sldMkLst>
        <pc:spChg chg="mod">
          <ac:chgData name="Albie Melia  (EU Projects &amp; Communication Specialist)" userId="2d1a2eb5-dfb4-4d11-8423-60408b1fc395" providerId="ADAL" clId="{11847E8E-05F3-4982-8A00-CFA90A409DDA}" dt="2024-08-15T11:12:58.930" v="84" actId="20577"/>
          <ac:spMkLst>
            <pc:docMk/>
            <pc:sldMk cId="2652967768" sldId="791"/>
            <ac:spMk id="3" creationId="{A69C84D3-DAB8-A256-725D-6358D9E3C675}"/>
          </ac:spMkLst>
        </pc:spChg>
        <pc:spChg chg="mod">
          <ac:chgData name="Albie Melia  (EU Projects &amp; Communication Specialist)" userId="2d1a2eb5-dfb4-4d11-8423-60408b1fc395" providerId="ADAL" clId="{11847E8E-05F3-4982-8A00-CFA90A409DDA}" dt="2024-08-15T11:15:05.685" v="95" actId="207"/>
          <ac:spMkLst>
            <pc:docMk/>
            <pc:sldMk cId="2652967768" sldId="791"/>
            <ac:spMk id="4" creationId="{D763B87B-2E45-7F3C-D8C8-7BD1498202C7}"/>
          </ac:spMkLst>
        </pc:spChg>
        <pc:picChg chg="del">
          <ac:chgData name="Albie Melia  (EU Projects &amp; Communication Specialist)" userId="2d1a2eb5-dfb4-4d11-8423-60408b1fc395" providerId="ADAL" clId="{11847E8E-05F3-4982-8A00-CFA90A409DDA}" dt="2024-08-15T11:12:52.811" v="73" actId="478"/>
          <ac:picMkLst>
            <pc:docMk/>
            <pc:sldMk cId="2652967768" sldId="791"/>
            <ac:picMk id="5" creationId="{97774220-F64F-4F6A-AD6A-CC9FCF68DEBE}"/>
          </ac:picMkLst>
        </pc:picChg>
        <pc:picChg chg="add mod">
          <ac:chgData name="Albie Melia  (EU Projects &amp; Communication Specialist)" userId="2d1a2eb5-dfb4-4d11-8423-60408b1fc395" providerId="ADAL" clId="{11847E8E-05F3-4982-8A00-CFA90A409DDA}" dt="2024-08-15T11:16:06.939" v="99" actId="1076"/>
          <ac:picMkLst>
            <pc:docMk/>
            <pc:sldMk cId="2652967768" sldId="791"/>
            <ac:picMk id="6" creationId="{7201AECC-E582-07E8-D078-6706E490A892}"/>
          </ac:picMkLst>
        </pc:picChg>
        <pc:picChg chg="mod">
          <ac:chgData name="Albie Melia  (EU Projects &amp; Communication Specialist)" userId="2d1a2eb5-dfb4-4d11-8423-60408b1fc395" providerId="ADAL" clId="{11847E8E-05F3-4982-8A00-CFA90A409DDA}" dt="2024-08-15T11:17:49.663" v="167" actId="14826"/>
          <ac:picMkLst>
            <pc:docMk/>
            <pc:sldMk cId="2652967768" sldId="791"/>
            <ac:picMk id="8" creationId="{8CE312B4-DCAE-B8BB-AAB4-FDD6740BF982}"/>
          </ac:picMkLst>
        </pc:picChg>
      </pc:sldChg>
      <pc:sldChg chg="addSp delSp modSp add mod">
        <pc:chgData name="Albie Melia  (EU Projects &amp; Communication Specialist)" userId="2d1a2eb5-dfb4-4d11-8423-60408b1fc395" providerId="ADAL" clId="{11847E8E-05F3-4982-8A00-CFA90A409DDA}" dt="2024-08-15T11:18:30.867" v="169" actId="18131"/>
        <pc:sldMkLst>
          <pc:docMk/>
          <pc:sldMk cId="250681095" sldId="792"/>
        </pc:sldMkLst>
        <pc:spChg chg="mod">
          <ac:chgData name="Albie Melia  (EU Projects &amp; Communication Specialist)" userId="2d1a2eb5-dfb4-4d11-8423-60408b1fc395" providerId="ADAL" clId="{11847E8E-05F3-4982-8A00-CFA90A409DDA}" dt="2024-08-15T11:16:38.863" v="162" actId="6549"/>
          <ac:spMkLst>
            <pc:docMk/>
            <pc:sldMk cId="250681095" sldId="792"/>
            <ac:spMk id="4" creationId="{722C3960-840E-3973-FCD8-4ABF8E80BCA7}"/>
          </ac:spMkLst>
        </pc:spChg>
        <pc:picChg chg="add del">
          <ac:chgData name="Albie Melia  (EU Projects &amp; Communication Specialist)" userId="2d1a2eb5-dfb4-4d11-8423-60408b1fc395" providerId="ADAL" clId="{11847E8E-05F3-4982-8A00-CFA90A409DDA}" dt="2024-08-15T11:17:22.206" v="164" actId="478"/>
          <ac:picMkLst>
            <pc:docMk/>
            <pc:sldMk cId="250681095" sldId="792"/>
            <ac:picMk id="3" creationId="{7E61417E-4EED-2052-F7C5-0C57C7B953C8}"/>
          </ac:picMkLst>
        </pc:picChg>
        <pc:picChg chg="mod modCrop">
          <ac:chgData name="Albie Melia  (EU Projects &amp; Communication Specialist)" userId="2d1a2eb5-dfb4-4d11-8423-60408b1fc395" providerId="ADAL" clId="{11847E8E-05F3-4982-8A00-CFA90A409DDA}" dt="2024-08-15T11:18:30.867" v="169" actId="18131"/>
          <ac:picMkLst>
            <pc:docMk/>
            <pc:sldMk cId="250681095" sldId="792"/>
            <ac:picMk id="6" creationId="{C31853AF-79E4-8C3D-9047-8EB9C6DA145E}"/>
          </ac:picMkLst>
        </pc:picChg>
        <pc:picChg chg="add del">
          <ac:chgData name="Albie Melia  (EU Projects &amp; Communication Specialist)" userId="2d1a2eb5-dfb4-4d11-8423-60408b1fc395" providerId="ADAL" clId="{11847E8E-05F3-4982-8A00-CFA90A409DDA}" dt="2024-08-15T11:17:39.711" v="166" actId="478"/>
          <ac:picMkLst>
            <pc:docMk/>
            <pc:sldMk cId="250681095" sldId="792"/>
            <ac:picMk id="7" creationId="{FD17CBAB-64E6-CDF4-A6BD-FADD9E4B3791}"/>
          </ac:picMkLst>
        </pc:picChg>
      </pc:sldChg>
    </pc:docChg>
  </pc:docChgLst>
  <pc:docChgLst>
    <pc:chgData name="Albie Melia" userId="PL6+ZwU1G8M6P8tXbEzsKsPMSPdetLJGv39eU+o5G/g=" providerId="None" clId="Web-{35086EFB-A961-43C2-A219-853B8B984F91}"/>
    <pc:docChg chg="modSld">
      <pc:chgData name="Albie Melia" userId="PL6+ZwU1G8M6P8tXbEzsKsPMSPdetLJGv39eU+o5G/g=" providerId="None" clId="Web-{35086EFB-A961-43C2-A219-853B8B984F91}" dt="2024-11-15T09:28:36.663" v="6" actId="1076"/>
      <pc:docMkLst>
        <pc:docMk/>
      </pc:docMkLst>
      <pc:sldChg chg="addSp modSp">
        <pc:chgData name="Albie Melia" userId="PL6+ZwU1G8M6P8tXbEzsKsPMSPdetLJGv39eU+o5G/g=" providerId="None" clId="Web-{35086EFB-A961-43C2-A219-853B8B984F91}" dt="2024-11-15T09:28:36.663" v="6" actId="1076"/>
        <pc:sldMkLst>
          <pc:docMk/>
          <pc:sldMk cId="2866316880" sldId="693"/>
        </pc:sldMkLst>
        <pc:spChg chg="add mod">
          <ac:chgData name="Albie Melia" userId="PL6+ZwU1G8M6P8tXbEzsKsPMSPdetLJGv39eU+o5G/g=" providerId="None" clId="Web-{35086EFB-A961-43C2-A219-853B8B984F91}" dt="2024-11-15T09:28:36.663" v="6" actId="1076"/>
          <ac:spMkLst>
            <pc:docMk/>
            <pc:sldMk cId="2866316880" sldId="693"/>
            <ac:spMk id="2" creationId="{912CBA52-9586-E192-0B65-E51B3A647D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1/13/2025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13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76467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83783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811348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8532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62083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562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2493589-430F-B785-BC26-0C4DA22CEB55}"/>
              </a:ext>
            </a:extLst>
          </p:cNvPr>
          <p:cNvSpPr/>
          <p:nvPr userDrawn="1"/>
        </p:nvSpPr>
        <p:spPr>
          <a:xfrm>
            <a:off x="894621" y="3354"/>
            <a:ext cx="4052477" cy="389345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1" name="Freeform 10">
            <a:extLst>
              <a:ext uri="{FF2B5EF4-FFF2-40B4-BE49-F238E27FC236}">
                <a16:creationId xmlns:a16="http://schemas.microsoft.com/office/drawing/2014/main" id="{0121DBA3-08D2-1337-EDEB-01D14E7869BC}"/>
              </a:ext>
            </a:extLst>
          </p:cNvPr>
          <p:cNvSpPr/>
          <p:nvPr userDrawn="1"/>
        </p:nvSpPr>
        <p:spPr>
          <a:xfrm>
            <a:off x="8058541" y="4455275"/>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163" name="Picture Placeholder 166">
            <a:extLst>
              <a:ext uri="{FF2B5EF4-FFF2-40B4-BE49-F238E27FC236}">
                <a16:creationId xmlns:a16="http://schemas.microsoft.com/office/drawing/2014/main" id="{8576E01D-F3B8-44FF-FE85-6D11D63B2D77}"/>
              </a:ext>
            </a:extLst>
          </p:cNvPr>
          <p:cNvSpPr>
            <a:spLocks noGrp="1"/>
          </p:cNvSpPr>
          <p:nvPr>
            <p:ph type="pic" sz="quarter" idx="44"/>
          </p:nvPr>
        </p:nvSpPr>
        <p:spPr>
          <a:xfrm>
            <a:off x="446723" y="3355"/>
            <a:ext cx="11251935" cy="4624906"/>
          </a:xfrm>
          <a:custGeom>
            <a:avLst/>
            <a:gdLst>
              <a:gd name="connsiteX0" fmla="*/ 0 w 11251935"/>
              <a:gd name="connsiteY0" fmla="*/ 0 h 4624906"/>
              <a:gd name="connsiteX1" fmla="*/ 447898 w 11251935"/>
              <a:gd name="connsiteY1" fmla="*/ 0 h 4624906"/>
              <a:gd name="connsiteX2" fmla="*/ 447898 w 11251935"/>
              <a:gd name="connsiteY2" fmla="*/ 3893455 h 4624906"/>
              <a:gd name="connsiteX3" fmla="*/ 4500376 w 11251935"/>
              <a:gd name="connsiteY3" fmla="*/ 3893455 h 4624906"/>
              <a:gd name="connsiteX4" fmla="*/ 4500376 w 11251935"/>
              <a:gd name="connsiteY4" fmla="*/ 0 h 4624906"/>
              <a:gd name="connsiteX5" fmla="*/ 11251935 w 11251935"/>
              <a:gd name="connsiteY5" fmla="*/ 0 h 4624906"/>
              <a:gd name="connsiteX6" fmla="*/ 11251935 w 11251935"/>
              <a:gd name="connsiteY6" fmla="*/ 4451920 h 4624906"/>
              <a:gd name="connsiteX7" fmla="*/ 7611818 w 11251935"/>
              <a:gd name="connsiteY7" fmla="*/ 4451920 h 4624906"/>
              <a:gd name="connsiteX8" fmla="*/ 7611818 w 11251935"/>
              <a:gd name="connsiteY8" fmla="*/ 4624906 h 4624906"/>
              <a:gd name="connsiteX9" fmla="*/ 0 w 11251935"/>
              <a:gd name="connsiteY9" fmla="*/ 4624906 h 462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935" h="4624906">
                <a:moveTo>
                  <a:pt x="0" y="0"/>
                </a:moveTo>
                <a:lnTo>
                  <a:pt x="447898" y="0"/>
                </a:lnTo>
                <a:lnTo>
                  <a:pt x="447898" y="3893455"/>
                </a:lnTo>
                <a:lnTo>
                  <a:pt x="4500376" y="3893455"/>
                </a:lnTo>
                <a:lnTo>
                  <a:pt x="4500376" y="0"/>
                </a:lnTo>
                <a:lnTo>
                  <a:pt x="11251935" y="0"/>
                </a:lnTo>
                <a:lnTo>
                  <a:pt x="11251935" y="4451920"/>
                </a:lnTo>
                <a:lnTo>
                  <a:pt x="7611818" y="4451920"/>
                </a:lnTo>
                <a:lnTo>
                  <a:pt x="7611818" y="4624906"/>
                </a:lnTo>
                <a:lnTo>
                  <a:pt x="0" y="4624906"/>
                </a:lnTo>
                <a:close/>
              </a:path>
            </a:pathLst>
          </a:custGeom>
          <a:solidFill>
            <a:schemeClr val="bg1">
              <a:lumMod val="95000"/>
            </a:schemeClr>
          </a:solidFill>
        </p:spPr>
        <p:txBody>
          <a:bodyPr wrap="square" anchor="ctr">
            <a:noAutofit/>
          </a:bodyPr>
          <a:lstStyle>
            <a:lvl1pPr marL="0" indent="0" algn="ctr">
              <a:buNone/>
              <a:defRPr sz="800">
                <a:solidFill>
                  <a:schemeClr val="bg1"/>
                </a:solidFill>
                <a:latin typeface="Calibri" panose="020F0502020204030204" pitchFamily="34" charset="0"/>
                <a:cs typeface="Calibri" panose="020F0502020204030204" pitchFamily="34" charset="0"/>
              </a:defRPr>
            </a:lvl1pPr>
          </a:lstStyle>
          <a:p>
            <a:endParaRPr lang="en-US" dirty="0"/>
          </a:p>
        </p:txBody>
      </p:sp>
      <p:sp>
        <p:nvSpPr>
          <p:cNvPr id="164" name="Text Placeholder 32">
            <a:extLst>
              <a:ext uri="{FF2B5EF4-FFF2-40B4-BE49-F238E27FC236}">
                <a16:creationId xmlns:a16="http://schemas.microsoft.com/office/drawing/2014/main" id="{D873B4E1-BB2E-A4A5-029F-705A8A4C5835}"/>
              </a:ext>
            </a:extLst>
          </p:cNvPr>
          <p:cNvSpPr>
            <a:spLocks noGrp="1"/>
          </p:cNvSpPr>
          <p:nvPr>
            <p:ph type="body" sz="quarter" idx="16" hasCustomPrompt="1"/>
          </p:nvPr>
        </p:nvSpPr>
        <p:spPr>
          <a:xfrm>
            <a:off x="1148454" y="1582704"/>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Teach Digital</a:t>
            </a:r>
            <a:endParaRPr lang="en-US" dirty="0"/>
          </a:p>
        </p:txBody>
      </p:sp>
      <p:sp>
        <p:nvSpPr>
          <p:cNvPr id="165" name="Text Placeholder 32">
            <a:extLst>
              <a:ext uri="{FF2B5EF4-FFF2-40B4-BE49-F238E27FC236}">
                <a16:creationId xmlns:a16="http://schemas.microsoft.com/office/drawing/2014/main" id="{F19478BD-F969-6302-9A72-BF3E6ECE4F6E}"/>
              </a:ext>
            </a:extLst>
          </p:cNvPr>
          <p:cNvSpPr>
            <a:spLocks noGrp="1"/>
          </p:cNvSpPr>
          <p:nvPr>
            <p:ph type="body" sz="quarter" idx="19" hasCustomPrompt="1"/>
          </p:nvPr>
        </p:nvSpPr>
        <p:spPr>
          <a:xfrm>
            <a:off x="1190579" y="892241"/>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166" name="Group 165">
            <a:extLst>
              <a:ext uri="{FF2B5EF4-FFF2-40B4-BE49-F238E27FC236}">
                <a16:creationId xmlns:a16="http://schemas.microsoft.com/office/drawing/2014/main" id="{2E4788F7-99D7-85BC-5AD1-DA1225E1B491}"/>
              </a:ext>
            </a:extLst>
          </p:cNvPr>
          <p:cNvGrpSpPr/>
          <p:nvPr userDrawn="1"/>
        </p:nvGrpSpPr>
        <p:grpSpPr>
          <a:xfrm>
            <a:off x="9333752" y="5720940"/>
            <a:ext cx="2471731" cy="613729"/>
            <a:chOff x="0" y="0"/>
            <a:chExt cx="2301694" cy="571500"/>
          </a:xfrm>
        </p:grpSpPr>
        <p:sp>
          <p:nvSpPr>
            <p:cNvPr id="167" name="Rectangle 166">
              <a:extLst>
                <a:ext uri="{FF2B5EF4-FFF2-40B4-BE49-F238E27FC236}">
                  <a16:creationId xmlns:a16="http://schemas.microsoft.com/office/drawing/2014/main" id="{F8218784-1DCA-E334-CD2A-CDF24C656E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8" name="Picture 167">
              <a:extLst>
                <a:ext uri="{FF2B5EF4-FFF2-40B4-BE49-F238E27FC236}">
                  <a16:creationId xmlns:a16="http://schemas.microsoft.com/office/drawing/2014/main" id="{123C7833-E4B5-2FA7-9F14-F11A62842E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9" name="Text Placeholder 23">
            <a:extLst>
              <a:ext uri="{FF2B5EF4-FFF2-40B4-BE49-F238E27FC236}">
                <a16:creationId xmlns:a16="http://schemas.microsoft.com/office/drawing/2014/main" id="{006CB6A6-08BD-0663-44FE-4284A729F169}"/>
              </a:ext>
            </a:extLst>
          </p:cNvPr>
          <p:cNvSpPr>
            <a:spLocks noGrp="1"/>
          </p:cNvSpPr>
          <p:nvPr>
            <p:ph type="body" sz="quarter" idx="45" hasCustomPrompt="1"/>
          </p:nvPr>
        </p:nvSpPr>
        <p:spPr>
          <a:xfrm>
            <a:off x="8058541" y="4502526"/>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70" name="Graphic 169">
            <a:extLst>
              <a:ext uri="{FF2B5EF4-FFF2-40B4-BE49-F238E27FC236}">
                <a16:creationId xmlns:a16="http://schemas.microsoft.com/office/drawing/2014/main" id="{F00D2B51-D8DE-CEB2-F866-1C8AC41E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5016" y="4266900"/>
            <a:ext cx="5331686" cy="2701388"/>
          </a:xfrm>
          <a:prstGeom prst="rect">
            <a:avLst/>
          </a:prstGeom>
        </p:spPr>
      </p:pic>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615543"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268686" y="993256"/>
            <a:ext cx="611063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256505" y="2561474"/>
            <a:ext cx="6110631"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4437343"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272055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2031599" y="304623"/>
            <a:ext cx="8128800" cy="4355963"/>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 name="Freeform 11">
            <a:extLst>
              <a:ext uri="{FF2B5EF4-FFF2-40B4-BE49-F238E27FC236}">
                <a16:creationId xmlns:a16="http://schemas.microsoft.com/office/drawing/2014/main" id="{876A0E4F-42D6-3BCC-D4C8-6C9C25EF98D8}"/>
              </a:ext>
            </a:extLst>
          </p:cNvPr>
          <p:cNvSpPr/>
          <p:nvPr userDrawn="1"/>
        </p:nvSpPr>
        <p:spPr>
          <a:xfrm rot="5400000">
            <a:off x="5898016" y="-3867945"/>
            <a:ext cx="395965" cy="8128801"/>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rot="5400000">
            <a:off x="1487813" y="-531820"/>
            <a:ext cx="4845505" cy="782113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Freeform 9">
            <a:extLst>
              <a:ext uri="{FF2B5EF4-FFF2-40B4-BE49-F238E27FC236}">
                <a16:creationId xmlns:a16="http://schemas.microsoft.com/office/drawing/2014/main" id="{F80F3863-DD6C-BFD9-A0C7-6C4A0B06DFF1}"/>
              </a:ext>
            </a:extLst>
          </p:cNvPr>
          <p:cNvSpPr/>
          <p:nvPr userDrawn="1"/>
        </p:nvSpPr>
        <p:spPr>
          <a:xfrm rot="10800000">
            <a:off x="7731196" y="959550"/>
            <a:ext cx="395965" cy="4841948"/>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216478"/>
          </a:xfrm>
        </p:spPr>
        <p:txBody>
          <a:bodyPr>
            <a:noAutofit/>
          </a:bodyPr>
          <a:lstStyle>
            <a:lvl1pPr marL="0" indent="0" algn="l">
              <a:buNone/>
              <a:defRPr sz="3600" b="1" i="0" spc="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216479"/>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2" name="Freeform 11">
            <a:extLst>
              <a:ext uri="{FF2B5EF4-FFF2-40B4-BE49-F238E27FC236}">
                <a16:creationId xmlns:a16="http://schemas.microsoft.com/office/drawing/2014/main" id="{A996230D-CF63-CBC6-1E2D-92C66546C3C0}"/>
              </a:ext>
            </a:extLst>
          </p:cNvPr>
          <p:cNvSpPr/>
          <p:nvPr userDrawn="1"/>
        </p:nvSpPr>
        <p:spPr>
          <a:xfrm>
            <a:off x="11298975" y="78218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2094D2"/>
          </a:solidFill>
          <a:ln w="28891"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9D191051-AA2C-1936-0640-761B63AE64DB}"/>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51886" y="904551"/>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51886" y="5087772"/>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51885" y="29901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79838" y="417338"/>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92019" y="112055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79838" y="24922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92019" y="31954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892019" y="456708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904200" y="527030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27530" y="2183205"/>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27529" y="48442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55482" y="169599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67663" y="2399207"/>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55482" y="43463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67663" y="50495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24896" y="43607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24896" y="1687711"/>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66251792"/>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7429317" y="145873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2907206"/>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2B1E4B41-A82F-C5DA-18F5-D70EDA69CE5B}"/>
              </a:ext>
            </a:extLst>
          </p:cNvPr>
          <p:cNvSpPr/>
          <p:nvPr userDrawn="1"/>
        </p:nvSpPr>
        <p:spPr>
          <a:xfrm rot="16200000">
            <a:off x="10518124" y="107105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212208F-070A-C29F-9730-152229B52846}"/>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7" name="Freeform 6">
            <a:extLst>
              <a:ext uri="{FF2B5EF4-FFF2-40B4-BE49-F238E27FC236}">
                <a16:creationId xmlns:a16="http://schemas.microsoft.com/office/drawing/2014/main" id="{2AEDC40B-20B0-6CBF-07B9-38AD956F9569}"/>
              </a:ext>
            </a:extLst>
          </p:cNvPr>
          <p:cNvSpPr/>
          <p:nvPr userDrawn="1"/>
        </p:nvSpPr>
        <p:spPr>
          <a:xfrm rot="5400000">
            <a:off x="5923002" y="-4332045"/>
            <a:ext cx="345989" cy="900702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671400" y="759425"/>
            <a:ext cx="4997879" cy="804265"/>
          </a:xfrm>
        </p:spPr>
        <p:txBody>
          <a:bodyPr>
            <a:noAutofit/>
          </a:bodyPr>
          <a:lstStyle>
            <a:lvl1pPr marL="0" indent="0" algn="l">
              <a:buNone/>
              <a:defRPr sz="3600" b="1" i="0">
                <a:solidFill>
                  <a:srgbClr val="1D93D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671403" y="1698298"/>
            <a:ext cx="4997878"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638CDF72-CF42-F501-B043-5C5AA4F9EE94}"/>
              </a:ext>
            </a:extLst>
          </p:cNvPr>
          <p:cNvGrpSpPr/>
          <p:nvPr userDrawn="1"/>
        </p:nvGrpSpPr>
        <p:grpSpPr>
          <a:xfrm rot="16200000">
            <a:off x="8887162" y="1476548"/>
            <a:ext cx="4506008" cy="2103668"/>
            <a:chOff x="-1871944" y="1778846"/>
            <a:chExt cx="1736764" cy="810823"/>
          </a:xfrm>
        </p:grpSpPr>
        <p:sp>
          <p:nvSpPr>
            <p:cNvPr id="5" name="Freeform 4">
              <a:extLst>
                <a:ext uri="{FF2B5EF4-FFF2-40B4-BE49-F238E27FC236}">
                  <a16:creationId xmlns:a16="http://schemas.microsoft.com/office/drawing/2014/main" id="{48D7C512-6CC3-75FA-DAE1-0F065A820F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16D240B-65D5-454E-6465-0864F402A41A}"/>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5FB591F-0067-FC58-3E99-6A5395A4A5A1}"/>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584D181-B420-D56F-2968-A3906A4FD58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0B637-2DD6-43A1-F272-960E3B76F6B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74882B-4DAE-FEBC-BE2B-4FE4B4C1BBA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ABE364F3-EEEA-05DC-3D3A-D8D60D0628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16613" b="11083"/>
          <a:stretch/>
        </p:blipFill>
        <p:spPr>
          <a:xfrm>
            <a:off x="2707143" y="1768709"/>
            <a:ext cx="9484857" cy="5294310"/>
          </a:xfrm>
          <a:prstGeom prst="rect">
            <a:avLst/>
          </a:prstGeom>
        </p:spPr>
      </p:pic>
      <p:sp>
        <p:nvSpPr>
          <p:cNvPr id="14" name="Picture Placeholder 17">
            <a:extLst>
              <a:ext uri="{FF2B5EF4-FFF2-40B4-BE49-F238E27FC236}">
                <a16:creationId xmlns:a16="http://schemas.microsoft.com/office/drawing/2014/main" id="{80248A5E-A387-6397-D985-E177350CBE3B}"/>
              </a:ext>
            </a:extLst>
          </p:cNvPr>
          <p:cNvSpPr>
            <a:spLocks noGrp="1"/>
          </p:cNvSpPr>
          <p:nvPr>
            <p:ph type="pic" sz="quarter" idx="10"/>
          </p:nvPr>
        </p:nvSpPr>
        <p:spPr>
          <a:xfrm>
            <a:off x="5965381" y="1969393"/>
            <a:ext cx="6226619" cy="3853972"/>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207338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051E9A9-9385-52A1-75D8-5A4E87878770}"/>
              </a:ext>
            </a:extLst>
          </p:cNvPr>
          <p:cNvSpPr/>
          <p:nvPr userDrawn="1"/>
        </p:nvSpPr>
        <p:spPr>
          <a:xfrm>
            <a:off x="-2988" y="3102429"/>
            <a:ext cx="12194988" cy="245489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2759D8F-66C9-8774-46CC-589C1386D13E}"/>
              </a:ext>
            </a:extLst>
          </p:cNvPr>
          <p:cNvGrpSpPr/>
          <p:nvPr userDrawn="1"/>
        </p:nvGrpSpPr>
        <p:grpSpPr>
          <a:xfrm>
            <a:off x="9456007" y="5829539"/>
            <a:ext cx="2735993" cy="679345"/>
            <a:chOff x="0" y="0"/>
            <a:chExt cx="2301694" cy="571500"/>
          </a:xfrm>
        </p:grpSpPr>
        <p:sp>
          <p:nvSpPr>
            <p:cNvPr id="7" name="Rectangle 6">
              <a:extLst>
                <a:ext uri="{FF2B5EF4-FFF2-40B4-BE49-F238E27FC236}">
                  <a16:creationId xmlns:a16="http://schemas.microsoft.com/office/drawing/2014/main" id="{4A4A8FB1-8F11-0141-5DE0-6281C24D84D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54142550-A084-D565-B045-9AB6CF6BB51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 name="Graphic 1">
            <a:extLst>
              <a:ext uri="{FF2B5EF4-FFF2-40B4-BE49-F238E27FC236}">
                <a16:creationId xmlns:a16="http://schemas.microsoft.com/office/drawing/2014/main" id="{6DE9B32D-A619-D8AC-EFCE-F869773379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3" name="Text Placeholder 32">
            <a:extLst>
              <a:ext uri="{FF2B5EF4-FFF2-40B4-BE49-F238E27FC236}">
                <a16:creationId xmlns:a16="http://schemas.microsoft.com/office/drawing/2014/main" id="{64ABFF8E-C771-1252-E347-4145D5AF72F7}"/>
              </a:ext>
            </a:extLst>
          </p:cNvPr>
          <p:cNvSpPr>
            <a:spLocks noGrp="1"/>
          </p:cNvSpPr>
          <p:nvPr>
            <p:ph type="body" sz="quarter" idx="30" hasCustomPrompt="1"/>
          </p:nvPr>
        </p:nvSpPr>
        <p:spPr>
          <a:xfrm>
            <a:off x="852791" y="3709852"/>
            <a:ext cx="6346032" cy="804265"/>
          </a:xfrm>
        </p:spPr>
        <p:txBody>
          <a:bodyPr>
            <a:noAutofit/>
          </a:bodyPr>
          <a:lstStyle>
            <a:lvl1pPr marL="0" indent="0" algn="l">
              <a:buNone/>
              <a:defRPr sz="3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9" name="Group 8">
            <a:extLst>
              <a:ext uri="{FF2B5EF4-FFF2-40B4-BE49-F238E27FC236}">
                <a16:creationId xmlns:a16="http://schemas.microsoft.com/office/drawing/2014/main" id="{9A5B3923-C329-76E3-D521-1B5691B489E3}"/>
              </a:ext>
            </a:extLst>
          </p:cNvPr>
          <p:cNvGrpSpPr/>
          <p:nvPr userDrawn="1"/>
        </p:nvGrpSpPr>
        <p:grpSpPr>
          <a:xfrm rot="16200000">
            <a:off x="8283002" y="1703688"/>
            <a:ext cx="5411064" cy="2526201"/>
            <a:chOff x="-1871944" y="1778846"/>
            <a:chExt cx="1736764" cy="810823"/>
          </a:xfrm>
        </p:grpSpPr>
        <p:sp>
          <p:nvSpPr>
            <p:cNvPr id="10" name="Freeform 9">
              <a:extLst>
                <a:ext uri="{FF2B5EF4-FFF2-40B4-BE49-F238E27FC236}">
                  <a16:creationId xmlns:a16="http://schemas.microsoft.com/office/drawing/2014/main" id="{6C1AD56A-3F65-664F-75AE-547AD26BBCD0}"/>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B203D0-4F1F-AF4A-88AA-54E18CD29FE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6200723-4FC0-633F-3415-EC13CA112A32}"/>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93CA007-2D69-244F-05AD-5CBECC817D2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AAEEA6-8651-4BAB-D748-309574A2E77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034C48-69EE-EAE5-44B4-38451FD5724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F8474B-2EE8-5D90-EE94-2A449BB5BC14}"/>
              </a:ext>
            </a:extLst>
          </p:cNvPr>
          <p:cNvSpPr/>
          <p:nvPr userDrawn="1"/>
        </p:nvSpPr>
        <p:spPr>
          <a:xfrm>
            <a:off x="0" y="2916349"/>
            <a:ext cx="12172692" cy="29708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78" name="Freeform 177">
            <a:extLst>
              <a:ext uri="{FF2B5EF4-FFF2-40B4-BE49-F238E27FC236}">
                <a16:creationId xmlns:a16="http://schemas.microsoft.com/office/drawing/2014/main" id="{D72AD8ED-B417-EE44-A5AC-AEB6D73B62A7}"/>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99B2260A-8AA6-B70B-8A19-887E4F62A1EA}"/>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FAIRPRENEURS</a:t>
            </a:r>
            <a:endParaRPr lang="en-US" dirty="0"/>
          </a:p>
        </p:txBody>
      </p:sp>
      <p:sp>
        <p:nvSpPr>
          <p:cNvPr id="5" name="Text Placeholder 32">
            <a:extLst>
              <a:ext uri="{FF2B5EF4-FFF2-40B4-BE49-F238E27FC236}">
                <a16:creationId xmlns:a16="http://schemas.microsoft.com/office/drawing/2014/main" id="{E172149E-5E03-96AA-55FE-70298C3C1C77}"/>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6" name="Group 5">
            <a:extLst>
              <a:ext uri="{FF2B5EF4-FFF2-40B4-BE49-F238E27FC236}">
                <a16:creationId xmlns:a16="http://schemas.microsoft.com/office/drawing/2014/main" id="{D804B6A4-482D-6C9A-9089-E3658622346A}"/>
              </a:ext>
            </a:extLst>
          </p:cNvPr>
          <p:cNvGrpSpPr/>
          <p:nvPr userDrawn="1"/>
        </p:nvGrpSpPr>
        <p:grpSpPr>
          <a:xfrm>
            <a:off x="162193" y="5927769"/>
            <a:ext cx="2471731" cy="613729"/>
            <a:chOff x="0" y="0"/>
            <a:chExt cx="2301694" cy="571500"/>
          </a:xfrm>
        </p:grpSpPr>
        <p:sp>
          <p:nvSpPr>
            <p:cNvPr id="7" name="Rectangle 6">
              <a:extLst>
                <a:ext uri="{FF2B5EF4-FFF2-40B4-BE49-F238E27FC236}">
                  <a16:creationId xmlns:a16="http://schemas.microsoft.com/office/drawing/2014/main" id="{B32BB417-1319-9691-2C6F-B415DC63CF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3937D66-6C3E-E846-845F-7150743138E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154963"/>
              <a:ext cx="1675765" cy="384810"/>
            </a:xfrm>
            <a:prstGeom prst="rect">
              <a:avLst/>
            </a:prstGeom>
            <a:ln>
              <a:noFill/>
            </a:ln>
            <a:extLst>
              <a:ext uri="{53640926-AAD7-44D8-BBD7-CCE9431645EC}">
                <a14:shadowObscured xmlns:a14="http://schemas.microsoft.com/office/drawing/2010/main"/>
              </a:ext>
            </a:extLst>
          </p:spPr>
        </p:pic>
      </p:grpSp>
      <p:pic>
        <p:nvPicPr>
          <p:cNvPr id="163" name="Graphic 162">
            <a:extLst>
              <a:ext uri="{FF2B5EF4-FFF2-40B4-BE49-F238E27FC236}">
                <a16:creationId xmlns:a16="http://schemas.microsoft.com/office/drawing/2014/main" id="{7BF67B0B-2324-EAFF-41E5-831D9EA25F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177" name="Picture Placeholder 176">
            <a:extLst>
              <a:ext uri="{FF2B5EF4-FFF2-40B4-BE49-F238E27FC236}">
                <a16:creationId xmlns:a16="http://schemas.microsoft.com/office/drawing/2014/main" id="{950B8847-22F7-A4AA-BB88-4959C6102C92}"/>
              </a:ext>
            </a:extLst>
          </p:cNvPr>
          <p:cNvSpPr>
            <a:spLocks noGrp="1"/>
          </p:cNvSpPr>
          <p:nvPr>
            <p:ph type="pic" sz="quarter" idx="44" hasCustomPrompt="1"/>
          </p:nvPr>
        </p:nvSpPr>
        <p:spPr>
          <a:xfrm>
            <a:off x="5718875" y="13789"/>
            <a:ext cx="5533754" cy="6880943"/>
          </a:xfrm>
          <a:custGeom>
            <a:avLst/>
            <a:gdLst>
              <a:gd name="connsiteX0" fmla="*/ 0 w 5533754"/>
              <a:gd name="connsiteY0" fmla="*/ 0 h 6880943"/>
              <a:gd name="connsiteX1" fmla="*/ 5533754 w 5533754"/>
              <a:gd name="connsiteY1" fmla="*/ 0 h 6880943"/>
              <a:gd name="connsiteX2" fmla="*/ 5533754 w 5533754"/>
              <a:gd name="connsiteY2" fmla="*/ 5410029 h 6880943"/>
              <a:gd name="connsiteX3" fmla="*/ 2346636 w 5533754"/>
              <a:gd name="connsiteY3" fmla="*/ 5410029 h 6880943"/>
              <a:gd name="connsiteX4" fmla="*/ 2346636 w 5533754"/>
              <a:gd name="connsiteY4" fmla="*/ 6166660 h 6880943"/>
              <a:gd name="connsiteX5" fmla="*/ 5533754 w 5533754"/>
              <a:gd name="connsiteY5" fmla="*/ 6166660 h 6880943"/>
              <a:gd name="connsiteX6" fmla="*/ 5533754 w 5533754"/>
              <a:gd name="connsiteY6" fmla="*/ 6880943 h 6880943"/>
              <a:gd name="connsiteX7" fmla="*/ 0 w 5533754"/>
              <a:gd name="connsiteY7" fmla="*/ 6880943 h 68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754" h="6880943">
                <a:moveTo>
                  <a:pt x="0" y="0"/>
                </a:moveTo>
                <a:lnTo>
                  <a:pt x="5533754" y="0"/>
                </a:lnTo>
                <a:lnTo>
                  <a:pt x="5533754" y="5410029"/>
                </a:lnTo>
                <a:lnTo>
                  <a:pt x="2346636" y="5410029"/>
                </a:lnTo>
                <a:lnTo>
                  <a:pt x="2346636" y="6166660"/>
                </a:lnTo>
                <a:lnTo>
                  <a:pt x="5533754" y="6166660"/>
                </a:lnTo>
                <a:lnTo>
                  <a:pt x="5533754" y="6880943"/>
                </a:lnTo>
                <a:lnTo>
                  <a:pt x="0" y="6880943"/>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75" name="Text Placeholder 23">
            <a:extLst>
              <a:ext uri="{FF2B5EF4-FFF2-40B4-BE49-F238E27FC236}">
                <a16:creationId xmlns:a16="http://schemas.microsoft.com/office/drawing/2014/main" id="{F9FE7071-7D7D-13C1-BD08-2F3C5C7F4C51}"/>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B74FF8C-D66B-56C5-C502-E2B8E6C67C08}"/>
              </a:ext>
            </a:extLst>
          </p:cNvPr>
          <p:cNvSpPr/>
          <p:nvPr userDrawn="1"/>
        </p:nvSpPr>
        <p:spPr>
          <a:xfrm>
            <a:off x="-2" y="1"/>
            <a:ext cx="12192001" cy="184612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434100" y="244448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567808" y="2444488"/>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434100" y="2902464"/>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567808" y="290237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434100" y="3360440"/>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567808" y="3360783"/>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434100" y="3818416"/>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567808" y="3818674"/>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434100" y="4276392"/>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567808" y="427656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449647" y="473436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583355" y="4734456"/>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721078" y="5671351"/>
            <a:ext cx="4194233" cy="687624"/>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11496E"/>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821841"/>
            <a:ext cx="3692066" cy="532331"/>
          </a:xfrm>
        </p:spPr>
        <p:txBody>
          <a:bodyPr anchor="ctr">
            <a:noAutofit/>
          </a:bodyPr>
          <a:lstStyle>
            <a:lvl1pPr marL="0" indent="0" algn="l">
              <a:lnSpc>
                <a:spcPts val="319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546237" y="5794892"/>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2" name="Group 1">
            <a:extLst>
              <a:ext uri="{FF2B5EF4-FFF2-40B4-BE49-F238E27FC236}">
                <a16:creationId xmlns:a16="http://schemas.microsoft.com/office/drawing/2014/main" id="{D2CFE794-58A0-462D-6BE1-7F3815412160}"/>
              </a:ext>
            </a:extLst>
          </p:cNvPr>
          <p:cNvGrpSpPr/>
          <p:nvPr userDrawn="1"/>
        </p:nvGrpSpPr>
        <p:grpSpPr>
          <a:xfrm rot="5400000">
            <a:off x="-823306" y="1564548"/>
            <a:ext cx="3088508" cy="1441896"/>
            <a:chOff x="-1871944" y="1778846"/>
            <a:chExt cx="1736764" cy="810823"/>
          </a:xfrm>
        </p:grpSpPr>
        <p:sp>
          <p:nvSpPr>
            <p:cNvPr id="3" name="Freeform 2">
              <a:extLst>
                <a:ext uri="{FF2B5EF4-FFF2-40B4-BE49-F238E27FC236}">
                  <a16:creationId xmlns:a16="http://schemas.microsoft.com/office/drawing/2014/main" id="{762C12FE-87D4-5472-04C9-E3F4BA0BCC6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0D55092-AA96-02A7-A72F-AF8D47FEBF10}"/>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23F1CDA-C420-102F-C9FF-31E563EDDC8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5289117-30AA-BAE5-0D17-D06BE1032D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09BCDEC-B15A-1460-3D26-5711E101886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FEFD179-2B75-FB68-156B-4CCC63B1ED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0"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354767" y="415605"/>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5986744" y="2113308"/>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0"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433588009"/>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3360823"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3595395" y="511081"/>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4789714" y="2412091"/>
            <a:ext cx="6877679"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668500812"/>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82DA373-D882-C787-AB62-F6768BB001C0}"/>
              </a:ext>
            </a:extLst>
          </p:cNvPr>
          <p:cNvSpPr/>
          <p:nvPr userDrawn="1"/>
        </p:nvSpPr>
        <p:spPr>
          <a:xfrm>
            <a:off x="-2" y="4425687"/>
            <a:ext cx="12222687" cy="143759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683500" y="2586073"/>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4" name="Freeform 13">
            <a:extLst>
              <a:ext uri="{FF2B5EF4-FFF2-40B4-BE49-F238E27FC236}">
                <a16:creationId xmlns:a16="http://schemas.microsoft.com/office/drawing/2014/main" id="{510BE810-6A0B-B23F-1263-9C2E2A7EFEC6}"/>
              </a:ext>
            </a:extLst>
          </p:cNvPr>
          <p:cNvSpPr/>
          <p:nvPr userDrawn="1"/>
        </p:nvSpPr>
        <p:spPr>
          <a:xfrm>
            <a:off x="7377192" y="1240767"/>
            <a:ext cx="1062667"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C162A94-5E7B-0BAE-1C49-AD7CF1786063}"/>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09403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7557E106-B2BD-1152-526A-EEFEA92320E0}"/>
              </a:ext>
            </a:extLst>
          </p:cNvPr>
          <p:cNvSpPr/>
          <p:nvPr userDrawn="1"/>
        </p:nvSpPr>
        <p:spPr>
          <a:xfrm>
            <a:off x="658169" y="4238995"/>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427466" y="99325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427466" y="2561474"/>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5686347"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 name="Rectangle 53">
            <a:extLst>
              <a:ext uri="{FF2B5EF4-FFF2-40B4-BE49-F238E27FC236}">
                <a16:creationId xmlns:a16="http://schemas.microsoft.com/office/drawing/2014/main" id="{57D94F2C-9C87-2497-E07B-9D9B7EA0E840}"/>
              </a:ext>
            </a:extLst>
          </p:cNvPr>
          <p:cNvSpPr/>
          <p:nvPr userDrawn="1"/>
        </p:nvSpPr>
        <p:spPr>
          <a:xfrm rot="16200000">
            <a:off x="9888467" y="4506185"/>
            <a:ext cx="3778250" cy="184666"/>
          </a:xfrm>
          <a:prstGeom prst="rect">
            <a:avLst/>
          </a:prstGeom>
        </p:spPr>
        <p:txBody>
          <a:bodyPr>
            <a:spAutoFit/>
          </a:bodyPr>
          <a:lstStyle/>
          <a:p>
            <a:pPr algn="l"/>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6" r:id="rId1"/>
    <p:sldLayoutId id="2147483694" r:id="rId2"/>
    <p:sldLayoutId id="2147483683" r:id="rId3"/>
    <p:sldLayoutId id="2147483697" r:id="rId4"/>
    <p:sldLayoutId id="2147483742" r:id="rId5"/>
    <p:sldLayoutId id="2147483740" r:id="rId6"/>
    <p:sldLayoutId id="2147483703" r:id="rId7"/>
    <p:sldLayoutId id="2147483700" r:id="rId8"/>
    <p:sldLayoutId id="2147483723" r:id="rId9"/>
    <p:sldLayoutId id="2147483741" r:id="rId10"/>
    <p:sldLayoutId id="2147483698" r:id="rId11"/>
    <p:sldLayoutId id="2147483695" r:id="rId12"/>
    <p:sldLayoutId id="2147483735" r:id="rId13"/>
    <p:sldLayoutId id="2147483734" r:id="rId14"/>
    <p:sldLayoutId id="2147483739" r:id="rId15"/>
    <p:sldLayoutId id="2147483708" r:id="rId16"/>
    <p:sldLayoutId id="2147483733" r:id="rId17"/>
    <p:sldLayoutId id="2147483737" r:id="rId18"/>
    <p:sldLayoutId id="2147483702" r:id="rId19"/>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sdgs.un.org/goals/goal3" TargetMode="External"/><Relationship Id="rId7" Type="http://schemas.openxmlformats.org/officeDocument/2006/relationships/image" Target="../media/image22.png"/><Relationship Id="rId2" Type="http://schemas.openxmlformats.org/officeDocument/2006/relationships/hyperlink" Target="https://sdgs.un.org/goals/goal1" TargetMode="External"/><Relationship Id="rId1" Type="http://schemas.openxmlformats.org/officeDocument/2006/relationships/slideLayout" Target="../slideLayouts/slideLayout17.xml"/><Relationship Id="rId6" Type="http://schemas.openxmlformats.org/officeDocument/2006/relationships/hyperlink" Target="https://sdgs.un.org/goals/goal7" TargetMode="External"/><Relationship Id="rId5" Type="http://schemas.openxmlformats.org/officeDocument/2006/relationships/hyperlink" Target="https://sdgs.un.org/goals/goal6" TargetMode="External"/><Relationship Id="rId4" Type="http://schemas.openxmlformats.org/officeDocument/2006/relationships/hyperlink" Target="https://sdgs.un.org/goals/goal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7" Type="http://schemas.openxmlformats.org/officeDocument/2006/relationships/image" Target="../media/image22.png"/><Relationship Id="rId2" Type="http://schemas.openxmlformats.org/officeDocument/2006/relationships/hyperlink" Target="https://sdgs.un.org/goals/goal8" TargetMode="External"/><Relationship Id="rId1" Type="http://schemas.openxmlformats.org/officeDocument/2006/relationships/slideLayout" Target="../slideLayouts/slideLayout17.xml"/><Relationship Id="rId6" Type="http://schemas.openxmlformats.org/officeDocument/2006/relationships/hyperlink" Target="https://sdgs.un.org/goals/goal15" TargetMode="External"/><Relationship Id="rId5" Type="http://schemas.openxmlformats.org/officeDocument/2006/relationships/hyperlink" Target="https://sdgs.un.org/goals/goal14" TargetMode="External"/><Relationship Id="rId4" Type="http://schemas.openxmlformats.org/officeDocument/2006/relationships/hyperlink" Target="https://sdgs.un.org/goals/goal1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chrome-extension://efaidnbmnnnibpcajpcglclefindmkaj/https:/www.entrecompeurope.eu/wp-content/uploads/EntreComp-A-Practical-Guide-English.pdf"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online.hbs.edu/blog/post/what-is-the-triple-bottom-line" TargetMode="External"/><Relationship Id="rId2" Type="http://schemas.openxmlformats.org/officeDocument/2006/relationships/image" Target="../media/image25.jpeg"/><Relationship Id="rId1" Type="http://schemas.openxmlformats.org/officeDocument/2006/relationships/slideLayout" Target="../slideLayouts/slideLayout10.xml"/><Relationship Id="rId5" Type="http://schemas.openxmlformats.org/officeDocument/2006/relationships/hyperlink" Target="https://www.techtarget.com/whatis/definition/triple-bottom-line-3BL" TargetMode="External"/><Relationship Id="rId4" Type="http://schemas.openxmlformats.org/officeDocument/2006/relationships/hyperlink" Target="chrome-extension://efaidnbmnnnibpcajpcglclefindmkaj/https:/www.researchgate.net/profile/Emmanuel-Uniamikogbo/publication/322367106_SUSTAINABILITY_AND_TRIPLE_BOTTOM_LINE_AN_OVERVIEW_OF_TWO_INTERRELATED_CONCEPTS/links/5a563e3eaca272bb6963e2f0/SUSTAINABILITY-AND-TRIPLE-BOTTOM-LINE-AN-OVERVIEW-OF-TWO-INTERRELATED-CONCEPTS.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plato.stanford.edu/entries/ethics-deontological/" TargetMode="External"/><Relationship Id="rId2" Type="http://schemas.openxmlformats.org/officeDocument/2006/relationships/hyperlink" Target="https://www.investopedia.com/terms/u/utilitarianism.asp" TargetMode="External"/><Relationship Id="rId1" Type="http://schemas.openxmlformats.org/officeDocument/2006/relationships/slideLayout" Target="../slideLayouts/slideLayout17.xml"/><Relationship Id="rId4" Type="http://schemas.openxmlformats.org/officeDocument/2006/relationships/hyperlink" Target="https://plato.stanford.edu/entries/ethics-virtu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hyperlink" Target="https://www.the-nu-company.com/" TargetMode="External"/><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hyperlink" Target="https://www.the-nu-company.com/" TargetMode="External"/><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hyperlink" Target="https://fairpreneurs.eu/fairpreneurs-case-study-compendium-curriculu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hyperlink" Target="https://sdgs.un.org/goals/goal16" TargetMode="Externa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entrecompeurope.eu/wp-content/uploads/EntreComp-A-Practical-Guide-English.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investopedia.com/terms/b/business-ethics.asp" TargetMode="External"/><Relationship Id="rId2" Type="http://schemas.openxmlformats.org/officeDocument/2006/relationships/image" Target="../media/image25.jpeg"/><Relationship Id="rId1" Type="http://schemas.openxmlformats.org/officeDocument/2006/relationships/slideLayout" Target="../slideLayouts/slideLayout9.xml"/><Relationship Id="rId5" Type="http://schemas.openxmlformats.org/officeDocument/2006/relationships/hyperlink" Target="https://www.forbes.com/sites/williamcraig/2018/10/16/10-things-transparency-can-do-for-your-company/" TargetMode="External"/><Relationship Id="rId4" Type="http://schemas.openxmlformats.org/officeDocument/2006/relationships/hyperlink" Target="https://online.hbs.edu/blog/post/ethical-decision-making-proces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hyperlink" Target="https://hotel-luise.de/" TargetMode="External"/><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hyperlink" Target="https://hotel-luise.de/" TargetMode="External"/><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sdgs.un.org/goals/goal13"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entrecompeurope.eu/wp-content/uploads/EntreComp-A-Practical-Guide-English.pdf"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british-assessment.co.uk/what-is-sustainable-resource-management-and-how-do-you-achieve-it/" TargetMode="External"/><Relationship Id="rId2" Type="http://schemas.openxmlformats.org/officeDocument/2006/relationships/hyperlink" Target="https://esgresearch.pro/environmental-stewardship/" TargetMode="Externa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hyperlink" Target="https://www.c2es.org/content/business-strategies-to-address-climate-change/"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4.xml"/><Relationship Id="rId5" Type="http://schemas.openxmlformats.org/officeDocument/2006/relationships/image" Target="../media/image58.jpeg"/><Relationship Id="rId4" Type="http://schemas.openxmlformats.org/officeDocument/2006/relationships/hyperlink" Target="https://en.wikipedia.org/wiki/File:Information_magnifier_icon.p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https://sdgs.un.org/goals/goal10" TargetMode="External"/><Relationship Id="rId2" Type="http://schemas.openxmlformats.org/officeDocument/2006/relationships/hyperlink" Target="https://sdgs.un.org/goals/goal8" TargetMode="Externa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entrecompeurope.eu/wp-content/uploads/EntreComp-A-Practical-Guide-English.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https://corpgov.law.harvard.edu/2011/06/26/the-business-case-for-corporate-social-responsibility/" TargetMode="External"/><Relationship Id="rId2" Type="http://schemas.openxmlformats.org/officeDocument/2006/relationships/hyperlink" Target="chrome-extension://efaidnbmnnnibpcajpcglclefindmkaj/https:/www.communitylivingbc.ca/wp-content/uploads/2018/05/Creating-Shared-Value.pdf" TargetMode="Externa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hyperlink" Target="https://youtu.be/Z5KZhm19EO0?feature=shared"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sdgs.un.org/goals/goal9" TargetMode="External"/><Relationship Id="rId2" Type="http://schemas.openxmlformats.org/officeDocument/2006/relationships/hyperlink" Target="https://sdgs.un.org/goals/goal8" TargetMode="Externa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hyperlink" Target="https://sdgs.un.org/goals/goal12" TargetMode="External"/><Relationship Id="rId4" Type="http://schemas.openxmlformats.org/officeDocument/2006/relationships/hyperlink" Target="https://sdgs.un.org/goals/goal1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ntrecompeurope.eu/wp-content/uploads/EntreComp-A-Practical-Guide-English.pdf" TargetMode="Externa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8.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21FA40D-CF6B-E047-B73E-EF37BCEF7A08}"/>
              </a:ext>
            </a:extLst>
          </p:cNvPr>
          <p:cNvSpPr>
            <a:spLocks noGrp="1"/>
          </p:cNvSpPr>
          <p:nvPr>
            <p:ph type="body" sz="quarter" idx="16"/>
          </p:nvPr>
        </p:nvSpPr>
        <p:spPr>
          <a:xfrm>
            <a:off x="596956" y="4294045"/>
            <a:ext cx="4532141" cy="1258512"/>
          </a:xfrm>
        </p:spPr>
        <p:txBody>
          <a:bodyPr>
            <a:normAutofit/>
          </a:bodyPr>
          <a:lstStyle/>
          <a:p>
            <a:pPr>
              <a:lnSpc>
                <a:spcPts val="3054"/>
              </a:lnSpc>
            </a:pPr>
            <a:r>
              <a:rPr lang="en-US" sz="3600" b="0" dirty="0"/>
              <a:t>Sustainable Business Foundations</a:t>
            </a:r>
            <a:endParaRPr lang="en-US" sz="3200" dirty="0"/>
          </a:p>
        </p:txBody>
      </p:sp>
      <p:sp>
        <p:nvSpPr>
          <p:cNvPr id="5" name="Text Placeholder 4">
            <a:extLst>
              <a:ext uri="{FF2B5EF4-FFF2-40B4-BE49-F238E27FC236}">
                <a16:creationId xmlns:a16="http://schemas.microsoft.com/office/drawing/2014/main" id="{B9EB3164-8431-CA66-1469-5F71234B178B}"/>
              </a:ext>
            </a:extLst>
          </p:cNvPr>
          <p:cNvSpPr>
            <a:spLocks noGrp="1"/>
          </p:cNvSpPr>
          <p:nvPr>
            <p:ph type="body" sz="quarter" idx="19"/>
          </p:nvPr>
        </p:nvSpPr>
        <p:spPr>
          <a:xfrm>
            <a:off x="596956" y="3429000"/>
            <a:ext cx="3311988" cy="533188"/>
          </a:xfrm>
        </p:spPr>
        <p:txBody>
          <a:bodyPr/>
          <a:lstStyle/>
          <a:p>
            <a:r>
              <a:rPr lang="en-US" sz="3600" b="1"/>
              <a:t>Module 1</a:t>
            </a:r>
            <a:endParaRPr lang="en-US" sz="3600" b="1" dirty="0"/>
          </a:p>
        </p:txBody>
      </p:sp>
      <p:pic>
        <p:nvPicPr>
          <p:cNvPr id="7" name="Picture Placeholder 6">
            <a:extLst>
              <a:ext uri="{FF2B5EF4-FFF2-40B4-BE49-F238E27FC236}">
                <a16:creationId xmlns:a16="http://schemas.microsoft.com/office/drawing/2014/main" id="{144E4760-DD09-99E8-8B41-29754CDCD25D}"/>
              </a:ext>
            </a:extLst>
          </p:cNvPr>
          <p:cNvPicPr>
            <a:picLocks noGrp="1" noChangeAspect="1"/>
          </p:cNvPicPr>
          <p:nvPr>
            <p:ph type="pic" sz="quarter" idx="44"/>
          </p:nvPr>
        </p:nvPicPr>
        <p:blipFill rotWithShape="1">
          <a:blip r:embed="rId3" cstate="email">
            <a:extLst>
              <a:ext uri="{28A0092B-C50C-407E-A947-70E740481C1C}">
                <a14:useLocalDpi xmlns:a14="http://schemas.microsoft.com/office/drawing/2010/main"/>
              </a:ext>
            </a:extLst>
          </a:blip>
          <a:srcRect l="23775" r="23775"/>
          <a:stretch/>
        </p:blipFill>
        <p:spPr/>
      </p:pic>
      <p:sp>
        <p:nvSpPr>
          <p:cNvPr id="8" name="Text Placeholder 7">
            <a:extLst>
              <a:ext uri="{FF2B5EF4-FFF2-40B4-BE49-F238E27FC236}">
                <a16:creationId xmlns:a16="http://schemas.microsoft.com/office/drawing/2014/main" id="{0E29F1A2-5681-F486-F1FC-116A3CB29DFE}"/>
              </a:ext>
            </a:extLst>
          </p:cNvPr>
          <p:cNvSpPr>
            <a:spLocks noGrp="1"/>
          </p:cNvSpPr>
          <p:nvPr>
            <p:ph type="body" sz="quarter" idx="45"/>
          </p:nvPr>
        </p:nvSpPr>
        <p:spPr/>
        <p:txBody>
          <a:bodyPr>
            <a:normAutofit/>
          </a:bodyPr>
          <a:lstStyle/>
          <a:p>
            <a:r>
              <a:rPr lang="en-US" dirty="0" err="1"/>
              <a:t>www.</a:t>
            </a:r>
            <a:r>
              <a:rPr lang="en-US" b="1" dirty="0" err="1"/>
              <a:t>fairpreneurs</a:t>
            </a:r>
            <a:r>
              <a:rPr lang="en-US" dirty="0" err="1"/>
              <a:t>.eu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cxnSp>
        <p:nvCxnSpPr>
          <p:cNvPr id="24" name="Straight Connector 23">
            <a:extLst>
              <a:ext uri="{FF2B5EF4-FFF2-40B4-BE49-F238E27FC236}">
                <a16:creationId xmlns:a16="http://schemas.microsoft.com/office/drawing/2014/main" id="{2504AA71-D51D-6ED2-6D46-01B43E4D5C22}"/>
              </a:ext>
            </a:extLst>
          </p:cNvPr>
          <p:cNvCxnSpPr>
            <a:cxnSpLocks/>
          </p:cNvCxnSpPr>
          <p:nvPr/>
        </p:nvCxnSpPr>
        <p:spPr>
          <a:xfrm>
            <a:off x="0" y="4102142"/>
            <a:ext cx="3879155" cy="0"/>
          </a:xfrm>
          <a:prstGeom prst="line">
            <a:avLst/>
          </a:prstGeom>
          <a:ln w="28575">
            <a:solidFill>
              <a:srgbClr val="60BA47"/>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5A7CFA5-3EB9-A64C-4371-E63D23F39BB0}"/>
              </a:ext>
            </a:extLst>
          </p:cNvPr>
          <p:cNvGrpSpPr/>
          <p:nvPr/>
        </p:nvGrpSpPr>
        <p:grpSpPr>
          <a:xfrm rot="16200000">
            <a:off x="8470129" y="1512722"/>
            <a:ext cx="5074615" cy="2369127"/>
            <a:chOff x="-1871944" y="1778846"/>
            <a:chExt cx="1736764" cy="810823"/>
          </a:xfrm>
          <a:solidFill>
            <a:schemeClr val="bg1">
              <a:alpha val="56867"/>
            </a:schemeClr>
          </a:solidFill>
        </p:grpSpPr>
        <p:sp>
          <p:nvSpPr>
            <p:cNvPr id="10" name="Freeform 9">
              <a:extLst>
                <a:ext uri="{FF2B5EF4-FFF2-40B4-BE49-F238E27FC236}">
                  <a16:creationId xmlns:a16="http://schemas.microsoft.com/office/drawing/2014/main" id="{18E77BB1-01B6-C0A2-7EF3-78865D0C1E02}"/>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065986-B5DB-C12F-C833-500370042D27}"/>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03CD9-550C-574B-24B7-1A0A9A620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840FA4E-4161-76C1-13E1-6C0DA4D7E15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2CB2B3-2AF2-1580-AA48-5B234A4993E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292ABE-DE10-1A82-E0D3-0CAB03998F78}"/>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912CBA52-9586-E192-0B65-E51B3A647D25}"/>
              </a:ext>
            </a:extLst>
          </p:cNvPr>
          <p:cNvSpPr txBox="1"/>
          <p:nvPr/>
        </p:nvSpPr>
        <p:spPr>
          <a:xfrm>
            <a:off x="252700" y="6534834"/>
            <a:ext cx="4000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11496E"/>
                </a:solidFill>
                <a:latin typeface="Calibri" panose="020F0502020204030204" pitchFamily="34" charset="0"/>
                <a:ea typeface="Open Sans" panose="020B0606030504020204" pitchFamily="34" charset="0"/>
                <a:cs typeface="Calibri" panose="020F0502020204030204" pitchFamily="34" charset="0"/>
              </a:rPr>
              <a:t>This study is available under the CC BY-NC-SA license.</a:t>
            </a:r>
          </a:p>
        </p:txBody>
      </p:sp>
      <p:sp>
        <p:nvSpPr>
          <p:cNvPr id="4" name="TextBox 3">
            <a:extLst>
              <a:ext uri="{FF2B5EF4-FFF2-40B4-BE49-F238E27FC236}">
                <a16:creationId xmlns:a16="http://schemas.microsoft.com/office/drawing/2014/main" id="{E06FAFE9-48A0-8B5B-199E-5701E7059D41}"/>
              </a:ext>
            </a:extLst>
          </p:cNvPr>
          <p:cNvSpPr txBox="1"/>
          <p:nvPr/>
        </p:nvSpPr>
        <p:spPr>
          <a:xfrm>
            <a:off x="2704665" y="5973501"/>
            <a:ext cx="29421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800"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 KA220-YOU-DF4BEA29</a:t>
            </a:r>
            <a:endParaRPr lang="en-IE" sz="8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86631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6E434-9645-43ED-7975-3124BA76AA83}"/>
              </a:ext>
            </a:extLst>
          </p:cNvPr>
          <p:cNvSpPr txBox="1"/>
          <p:nvPr/>
        </p:nvSpPr>
        <p:spPr>
          <a:xfrm>
            <a:off x="11494889" y="2974206"/>
            <a:ext cx="576060" cy="3782729"/>
          </a:xfrm>
          <a:prstGeom prst="rect">
            <a:avLst/>
          </a:prstGeom>
          <a:solidFill>
            <a:schemeClr val="bg1"/>
          </a:solidFill>
        </p:spPr>
        <p:txBody>
          <a:bodyPr wrap="square" rtlCol="0">
            <a:spAutoFit/>
          </a:bodyPr>
          <a:lstStyle/>
          <a:p>
            <a:endParaRPr lang="en-IE" dirty="0"/>
          </a:p>
        </p:txBody>
      </p:sp>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209462" y="328584"/>
            <a:ext cx="4951851" cy="1115592"/>
          </a:xfrm>
        </p:spPr>
        <p:txBody>
          <a:bodyPr/>
          <a:lstStyle/>
          <a:p>
            <a:r>
              <a:rPr lang="en-US" dirty="0"/>
              <a:t>TBL PRINCIPLES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09461" y="1141169"/>
            <a:ext cx="5875886" cy="4559972"/>
          </a:xfrm>
        </p:spPr>
        <p:txBody>
          <a:bodyPr/>
          <a:lstStyle/>
          <a:p>
            <a:pPr>
              <a:spcAft>
                <a:spcPts val="600"/>
              </a:spcAft>
            </a:pPr>
            <a:r>
              <a:rPr lang="en-GB" sz="2200" dirty="0"/>
              <a:t>The Triple Bottom Line (TBL) approach expands the traditional focus on financial performance (profit) to include social (people) and environmental (planet) impacts. </a:t>
            </a:r>
          </a:p>
          <a:p>
            <a:pPr>
              <a:spcAft>
                <a:spcPts val="600"/>
              </a:spcAft>
            </a:pPr>
            <a:r>
              <a:rPr lang="en-GB" sz="2200" dirty="0"/>
              <a:t>This comprehensive framework emphasises that true business success involves balancing economic prosperity with social equity and environmental sustainability. </a:t>
            </a:r>
          </a:p>
          <a:p>
            <a:pPr>
              <a:spcAft>
                <a:spcPts val="600"/>
              </a:spcAft>
            </a:pPr>
            <a:r>
              <a:rPr lang="en-GB" sz="2200" dirty="0"/>
              <a:t>Understanding TBL is crucial for modern businesses as it encourages a holistic perspective, considering the broader implications of their decisions on society and the environment.</a:t>
            </a:r>
          </a:p>
          <a:p>
            <a:pPr>
              <a:spcAft>
                <a:spcPts val="600"/>
              </a:spcAft>
            </a:pPr>
            <a:r>
              <a:rPr lang="en-GB" sz="2200" dirty="0"/>
              <a:t>The economic, social, and environmental dimensions of TBL are interrelated and influence each other significantly.</a:t>
            </a:r>
            <a:endParaRPr lang="en-US" sz="22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1438" r="21438"/>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66104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9592AE9-42AD-CDF9-0188-65F7D3DB9BB7}"/>
              </a:ext>
            </a:extLst>
          </p:cNvPr>
          <p:cNvSpPr txBox="1"/>
          <p:nvPr/>
        </p:nvSpPr>
        <p:spPr>
          <a:xfrm>
            <a:off x="11494889" y="2974206"/>
            <a:ext cx="576060" cy="3782729"/>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a:xfrm>
            <a:off x="3582466" y="332476"/>
            <a:ext cx="7526545" cy="564500"/>
          </a:xfrm>
        </p:spPr>
        <p:txBody>
          <a:bodyPr/>
          <a:lstStyle/>
          <a:p>
            <a:r>
              <a:rPr lang="en-IE" sz="3000" dirty="0"/>
              <a:t>Economic Dimension</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594647" y="820395"/>
            <a:ext cx="8109673" cy="945874"/>
          </a:xfrm>
        </p:spPr>
        <p:txBody>
          <a:bodyPr/>
          <a:lstStyle/>
          <a:p>
            <a:r>
              <a:rPr lang="en-GB" sz="2000" dirty="0"/>
              <a:t>Focuses on profitability and financial sustainability. Companies need to manage costs, generate revenue, and ensure long-term financial health. However, economic success should not come at the expense of social and environmental responsibilities.</a:t>
            </a:r>
            <a:endParaRPr lang="en-IE" sz="2000" dirty="0"/>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582466" y="2215951"/>
            <a:ext cx="7526545" cy="730066"/>
          </a:xfrm>
        </p:spPr>
        <p:txBody>
          <a:bodyPr/>
          <a:lstStyle/>
          <a:p>
            <a:r>
              <a:rPr lang="en-IE" sz="3000" dirty="0"/>
              <a:t>Social Dimension</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594651" y="2667556"/>
            <a:ext cx="8109674" cy="945874"/>
          </a:xfrm>
        </p:spPr>
        <p:txBody>
          <a:bodyPr/>
          <a:lstStyle/>
          <a:p>
            <a:r>
              <a:rPr lang="en-GB" sz="2000" dirty="0"/>
              <a:t>Involves fair labour practices, employee well-being, community engagement, and social equity. Positive social practices can enhance a company’s reputation, employee morale, and productivity. For instance, businesses that promote employee well-being often see reduced turnover rates and increased innovation.</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594647" y="4320241"/>
            <a:ext cx="7526545" cy="730066"/>
          </a:xfrm>
        </p:spPr>
        <p:txBody>
          <a:bodyPr/>
          <a:lstStyle/>
          <a:p>
            <a:r>
              <a:rPr lang="en-IE" sz="3000" dirty="0"/>
              <a:t>Environmental Dimension</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594651" y="4811244"/>
            <a:ext cx="8476298" cy="945874"/>
          </a:xfrm>
        </p:spPr>
        <p:txBody>
          <a:bodyPr/>
          <a:lstStyle/>
          <a:p>
            <a:r>
              <a:rPr lang="en-GB" sz="2000" dirty="0"/>
              <a:t>Encompasses sustainable practices such as waste management, resource conservation, and reducing carbon footprints. Environmental stewardship can lead to cost savings, regulation compliance, and improved brand reputation. Companies that implement efficient waste management and resource conservation can reduce operational costs and mitigate environmental risks.</a:t>
            </a:r>
            <a:endParaRPr lang="en-IE" sz="2000" dirty="0"/>
          </a:p>
        </p:txBody>
      </p:sp>
      <p:pic>
        <p:nvPicPr>
          <p:cNvPr id="16" name="Picture Placeholder 15" descr="New potted sprout held by pair of hands">
            <a:extLst>
              <a:ext uri="{FF2B5EF4-FFF2-40B4-BE49-F238E27FC236}">
                <a16:creationId xmlns:a16="http://schemas.microsoft.com/office/drawing/2014/main" id="{4F2F64B1-5B18-BCA3-681C-932BD92BB775}"/>
              </a:ext>
            </a:extLst>
          </p:cNvPr>
          <p:cNvPicPr>
            <a:picLocks noGrp="1" noChangeAspect="1"/>
          </p:cNvPicPr>
          <p:nvPr>
            <p:ph type="pic" sz="quarter" idx="23"/>
          </p:nvPr>
        </p:nvPicPr>
        <p:blipFill>
          <a:blip r:embed="rId3" cstate="email">
            <a:extLst>
              <a:ext uri="{28A0092B-C50C-407E-A947-70E740481C1C}">
                <a14:useLocalDpi xmlns:a14="http://schemas.microsoft.com/office/drawing/2010/main"/>
              </a:ext>
            </a:extLst>
          </a:blip>
          <a:srcRect l="11819" r="11819"/>
          <a:stretch>
            <a:fillRect/>
          </a:stretch>
        </p:blipFill>
        <p:spPr>
          <a:solidFill>
            <a:schemeClr val="bg1"/>
          </a:solidFill>
          <a:ln>
            <a:solidFill>
              <a:srgbClr val="0F486D"/>
            </a:solidFill>
          </a:ln>
        </p:spPr>
      </p:pic>
      <p:pic>
        <p:nvPicPr>
          <p:cNvPr id="14" name="Picture Placeholder 13" descr="Close-up of several hands with palms facing down pointing towards center, overlapping">
            <a:extLst>
              <a:ext uri="{FF2B5EF4-FFF2-40B4-BE49-F238E27FC236}">
                <a16:creationId xmlns:a16="http://schemas.microsoft.com/office/drawing/2014/main" id="{63FB4CB5-140E-084D-4B0D-CF97EC8DA85E}"/>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Lst>
          </a:blip>
          <a:srcRect t="1416" b="1416"/>
          <a:stretch>
            <a:fillRect/>
          </a:stretch>
        </p:blipFill>
        <p:spPr>
          <a:solidFill>
            <a:schemeClr val="bg1"/>
          </a:solidFill>
          <a:ln>
            <a:solidFill>
              <a:srgbClr val="0F486D"/>
            </a:solidFill>
          </a:ln>
        </p:spPr>
      </p:pic>
      <p:pic>
        <p:nvPicPr>
          <p:cNvPr id="12" name="Picture Placeholder 11" descr="Stacks of gold coins">
            <a:extLst>
              <a:ext uri="{FF2B5EF4-FFF2-40B4-BE49-F238E27FC236}">
                <a16:creationId xmlns:a16="http://schemas.microsoft.com/office/drawing/2014/main" id="{1AE4189A-10F6-33CE-96C5-B16AB5D24719}"/>
              </a:ext>
            </a:extLst>
          </p:cNvPr>
          <p:cNvPicPr>
            <a:picLocks noGrp="1" noChangeAspect="1"/>
          </p:cNvPicPr>
          <p:nvPr>
            <p:ph type="pic" sz="quarter" idx="57"/>
          </p:nvPr>
        </p:nvPicPr>
        <p:blipFill>
          <a:blip r:embed="rId5" cstate="email">
            <a:extLst>
              <a:ext uri="{28A0092B-C50C-407E-A947-70E740481C1C}">
                <a14:useLocalDpi xmlns:a14="http://schemas.microsoft.com/office/drawing/2010/main"/>
              </a:ext>
            </a:extLst>
          </a:blip>
          <a:srcRect l="11862" r="11862"/>
          <a:stretch>
            <a:fillRect/>
          </a:stretch>
        </p:blipFill>
        <p:spPr>
          <a:solidFill>
            <a:schemeClr val="bg1"/>
          </a:solidFill>
          <a:ln>
            <a:solidFill>
              <a:srgbClr val="0F486D"/>
            </a:solidFill>
          </a:ln>
        </p:spPr>
      </p:pic>
    </p:spTree>
    <p:extLst>
      <p:ext uri="{BB962C8B-B14F-4D97-AF65-F5344CB8AC3E}">
        <p14:creationId xmlns:p14="http://schemas.microsoft.com/office/powerpoint/2010/main" val="2852152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sz="3000" dirty="0"/>
              <a:t>Employee Well-Being</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a:xfrm>
            <a:off x="3867663" y="2257013"/>
            <a:ext cx="7160273" cy="945874"/>
          </a:xfrm>
        </p:spPr>
        <p:txBody>
          <a:bodyPr/>
          <a:lstStyle/>
          <a:p>
            <a:r>
              <a:rPr lang="en-GB" sz="2200" dirty="0"/>
              <a:t>Investing in employee well-being through fair wages, safe working conditions, and professional development can lead to increased productivity and loyalty, which in turn enhances financial performance.</a:t>
            </a:r>
            <a:endParaRPr lang="en-IE" sz="2200" dirty="0"/>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GB" sz="3000" dirty="0"/>
              <a:t>Environmental Policies</a:t>
            </a:r>
            <a:endParaRPr lang="en-IE" sz="3000" dirty="0"/>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a:xfrm>
            <a:off x="3867663" y="4866648"/>
            <a:ext cx="7160273" cy="945874"/>
          </a:xfrm>
        </p:spPr>
        <p:txBody>
          <a:bodyPr/>
          <a:lstStyle/>
          <a:p>
            <a:r>
              <a:rPr lang="en-GB" sz="2200" dirty="0"/>
              <a:t>Implementing sustainable environmental policies such as reducing emissions and waste can lower costs, improve regulatory compliance, and enhance the company’s reputation among consumers and investors.</a:t>
            </a:r>
            <a:endParaRPr lang="en-IE" sz="2200" dirty="0"/>
          </a:p>
        </p:txBody>
      </p:sp>
      <p:pic>
        <p:nvPicPr>
          <p:cNvPr id="14" name="Picture Placeholder 13">
            <a:extLst>
              <a:ext uri="{FF2B5EF4-FFF2-40B4-BE49-F238E27FC236}">
                <a16:creationId xmlns:a16="http://schemas.microsoft.com/office/drawing/2014/main" id="{2060B765-ABC3-CA22-E38B-972FA03FBEC9}"/>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t="196" b="196"/>
          <a:stretch/>
        </p:blipFill>
        <p:spPr>
          <a:ln>
            <a:solidFill>
              <a:srgbClr val="0F486D"/>
            </a:solidFill>
          </a:ln>
        </p:spPr>
      </p:pic>
      <p:sp>
        <p:nvSpPr>
          <p:cNvPr id="9" name="TextBox 8">
            <a:extLst>
              <a:ext uri="{FF2B5EF4-FFF2-40B4-BE49-F238E27FC236}">
                <a16:creationId xmlns:a16="http://schemas.microsoft.com/office/drawing/2014/main" id="{5C6477A3-B312-6E78-5C0A-39792DAB69F4}"/>
              </a:ext>
            </a:extLst>
          </p:cNvPr>
          <p:cNvSpPr txBox="1"/>
          <p:nvPr/>
        </p:nvSpPr>
        <p:spPr>
          <a:xfrm>
            <a:off x="832540" y="356583"/>
            <a:ext cx="11071438" cy="830997"/>
          </a:xfrm>
          <a:prstGeom prst="rect">
            <a:avLst/>
          </a:prstGeom>
          <a:noFill/>
        </p:spPr>
        <p:txBody>
          <a:bodyPr wrap="square">
            <a:spAutoFit/>
          </a:bodyPr>
          <a:lstStyle/>
          <a:p>
            <a:pPr algn="just"/>
            <a:r>
              <a:rPr lang="en-GB" sz="2400" b="1" dirty="0">
                <a:solidFill>
                  <a:srgbClr val="11496E"/>
                </a:solidFill>
                <a:latin typeface="Calibri" panose="020F0502020204030204" pitchFamily="34" charset="0"/>
                <a:ea typeface="Open Sans" panose="020B0606030504020204" pitchFamily="34" charset="0"/>
                <a:cs typeface="Calibri" panose="020F0502020204030204" pitchFamily="34" charset="0"/>
              </a:rPr>
              <a:t>A company's profitability can be significantly influenced by its social and environmental practices. For instance:</a:t>
            </a:r>
            <a:endParaRPr lang="en-US" sz="2400" b="1"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pic>
        <p:nvPicPr>
          <p:cNvPr id="16" name="Picture Placeholder 15" descr="Globe and two hands">
            <a:extLst>
              <a:ext uri="{FF2B5EF4-FFF2-40B4-BE49-F238E27FC236}">
                <a16:creationId xmlns:a16="http://schemas.microsoft.com/office/drawing/2014/main" id="{CA602F14-0653-381E-EB58-7F4DE345FCDD}"/>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t="18576" b="18576"/>
          <a:stretch/>
        </p:blipFill>
        <p:spPr>
          <a:xfrm>
            <a:off x="1424896" y="4346312"/>
            <a:ext cx="1839479" cy="1607908"/>
          </a:xfrm>
          <a:ln>
            <a:solidFill>
              <a:srgbClr val="0F486D"/>
            </a:solidFill>
          </a:ln>
        </p:spPr>
      </p:pic>
    </p:spTree>
    <p:extLst>
      <p:ext uri="{BB962C8B-B14F-4D97-AF65-F5344CB8AC3E}">
        <p14:creationId xmlns:p14="http://schemas.microsoft.com/office/powerpoint/2010/main" val="245377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567665" y="640454"/>
            <a:ext cx="11056669" cy="804265"/>
          </a:xfrm>
        </p:spPr>
        <p:txBody>
          <a:bodyPr/>
          <a:lstStyle/>
          <a:p>
            <a:r>
              <a:rPr lang="en-US" dirty="0"/>
              <a:t>ALIGNMENT WITH SUSTAINABLE DEVELOPMENT GOALS</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622253"/>
            <a:ext cx="9239741" cy="4439577"/>
          </a:xfrm>
        </p:spPr>
        <p:txBody>
          <a:bodyPr/>
          <a:lstStyle/>
          <a:p>
            <a:pPr>
              <a:spcAft>
                <a:spcPts val="1000"/>
              </a:spcAft>
            </a:pPr>
            <a:r>
              <a:rPr lang="en-GB" b="1" dirty="0">
                <a:solidFill>
                  <a:srgbClr val="0F486D"/>
                </a:solidFill>
                <a:hlinkClick r:id="rId2">
                  <a:extLst>
                    <a:ext uri="{A12FA001-AC4F-418D-AE19-62706E023703}">
                      <ahyp:hlinkClr xmlns:ahyp="http://schemas.microsoft.com/office/drawing/2018/hyperlinkcolor" val="tx"/>
                    </a:ext>
                  </a:extLst>
                </a:hlinkClick>
              </a:rPr>
              <a:t>SDG 1: No Poverty: </a:t>
            </a:r>
            <a:r>
              <a:rPr lang="en-GB" dirty="0"/>
              <a:t>By ensuring fair wages and ethical business practices, TBL helps in reducing poverty.</a:t>
            </a:r>
          </a:p>
          <a:p>
            <a:pPr>
              <a:spcAft>
                <a:spcPts val="1000"/>
              </a:spcAft>
            </a:pPr>
            <a:r>
              <a:rPr lang="en-GB" b="1" dirty="0">
                <a:solidFill>
                  <a:srgbClr val="0F486D"/>
                </a:solidFill>
                <a:hlinkClick r:id="rId3">
                  <a:extLst>
                    <a:ext uri="{A12FA001-AC4F-418D-AE19-62706E023703}">
                      <ahyp:hlinkClr xmlns:ahyp="http://schemas.microsoft.com/office/drawing/2018/hyperlinkcolor" val="tx"/>
                    </a:ext>
                  </a:extLst>
                </a:hlinkClick>
              </a:rPr>
              <a:t>SDG 3: Good Health and Well-being</a:t>
            </a:r>
            <a:r>
              <a:rPr lang="en-GB" b="1" dirty="0"/>
              <a:t>: </a:t>
            </a:r>
            <a:r>
              <a:rPr lang="en-GB" dirty="0"/>
              <a:t>Implementing TBL creates improved health and well-being through better working conditions and community support.</a:t>
            </a:r>
          </a:p>
          <a:p>
            <a:pPr>
              <a:spcAft>
                <a:spcPts val="1000"/>
              </a:spcAft>
            </a:pPr>
            <a:r>
              <a:rPr lang="en-GB" b="1" dirty="0">
                <a:solidFill>
                  <a:srgbClr val="0F486D"/>
                </a:solidFill>
                <a:hlinkClick r:id="rId4">
                  <a:extLst>
                    <a:ext uri="{A12FA001-AC4F-418D-AE19-62706E023703}">
                      <ahyp:hlinkClr xmlns:ahyp="http://schemas.microsoft.com/office/drawing/2018/hyperlinkcolor" val="tx"/>
                    </a:ext>
                  </a:extLst>
                </a:hlinkClick>
              </a:rPr>
              <a:t>SDG 5: Gender Equality</a:t>
            </a:r>
            <a:r>
              <a:rPr lang="en-GB" b="1" dirty="0"/>
              <a:t>: </a:t>
            </a:r>
            <a:r>
              <a:rPr lang="en-GB" dirty="0"/>
              <a:t>TBL promotes gender equality and empowers women and girls in the workplace and community.</a:t>
            </a:r>
          </a:p>
          <a:p>
            <a:pPr>
              <a:spcAft>
                <a:spcPts val="1000"/>
              </a:spcAft>
            </a:pPr>
            <a:r>
              <a:rPr lang="en-GB" b="1" dirty="0">
                <a:solidFill>
                  <a:srgbClr val="0F486D"/>
                </a:solidFill>
                <a:hlinkClick r:id="rId5">
                  <a:extLst>
                    <a:ext uri="{A12FA001-AC4F-418D-AE19-62706E023703}">
                      <ahyp:hlinkClr xmlns:ahyp="http://schemas.microsoft.com/office/drawing/2018/hyperlinkcolor" val="tx"/>
                    </a:ext>
                  </a:extLst>
                </a:hlinkClick>
              </a:rPr>
              <a:t>SDG 6: Clean Water and Sanitation</a:t>
            </a:r>
            <a:r>
              <a:rPr lang="en-GB" b="1" dirty="0"/>
              <a:t>: </a:t>
            </a:r>
            <a:r>
              <a:rPr lang="en-GB" dirty="0"/>
              <a:t>TBL encourages sustainable water management practices, supporting clean water and sanitation.</a:t>
            </a:r>
          </a:p>
          <a:p>
            <a:pPr>
              <a:spcAft>
                <a:spcPts val="1000"/>
              </a:spcAft>
            </a:pPr>
            <a:r>
              <a:rPr lang="en-GB" b="1" dirty="0">
                <a:solidFill>
                  <a:srgbClr val="0F486D"/>
                </a:solidFill>
                <a:hlinkClick r:id="rId6">
                  <a:extLst>
                    <a:ext uri="{A12FA001-AC4F-418D-AE19-62706E023703}">
                      <ahyp:hlinkClr xmlns:ahyp="http://schemas.microsoft.com/office/drawing/2018/hyperlinkcolor" val="tx"/>
                    </a:ext>
                  </a:extLst>
                </a:hlinkClick>
              </a:rPr>
              <a:t>SDG 7: Affordable and Clean Energy</a:t>
            </a:r>
            <a:r>
              <a:rPr lang="en-GB" b="1" dirty="0"/>
              <a:t>: </a:t>
            </a:r>
            <a:r>
              <a:rPr lang="en-GB" dirty="0"/>
              <a:t>Promoting the use of clean energy sources and improving energy efficiency are integral to TBL.</a:t>
            </a:r>
          </a:p>
          <a:p>
            <a:pPr>
              <a:spcAft>
                <a:spcPts val="1000"/>
              </a:spcAft>
            </a:pPr>
            <a:endParaRPr lang="en-GB" dirty="0"/>
          </a:p>
          <a:p>
            <a:pPr>
              <a:spcAft>
                <a:spcPts val="1000"/>
              </a:spcAft>
            </a:pPr>
            <a:endParaRPr lang="en-GB" dirty="0"/>
          </a:p>
        </p:txBody>
      </p:sp>
      <p:pic>
        <p:nvPicPr>
          <p:cNvPr id="1026" name="Picture 2">
            <a:extLst>
              <a:ext uri="{FF2B5EF4-FFF2-40B4-BE49-F238E27FC236}">
                <a16:creationId xmlns:a16="http://schemas.microsoft.com/office/drawing/2014/main" id="{DA8B08E0-8FBA-D774-9E58-F3F74BACAB7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82201" y="1622253"/>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585478" y="640454"/>
            <a:ext cx="11021043" cy="804265"/>
          </a:xfrm>
        </p:spPr>
        <p:txBody>
          <a:bodyPr/>
          <a:lstStyle/>
          <a:p>
            <a:r>
              <a:rPr lang="en-US" dirty="0"/>
              <a:t>ALIGNMENT WITH SUSTAINABLE DEVELOPMENT GOALS</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3" y="1465140"/>
            <a:ext cx="9655380" cy="4439577"/>
          </a:xfrm>
        </p:spPr>
        <p:txBody>
          <a:bodyPr/>
          <a:lstStyle/>
          <a:p>
            <a:pPr>
              <a:spcAft>
                <a:spcPts val="1000"/>
              </a:spcAft>
            </a:pPr>
            <a:r>
              <a:rPr lang="en-GB" b="1" dirty="0">
                <a:solidFill>
                  <a:srgbClr val="0F486D"/>
                </a:solidFill>
                <a:hlinkClick r:id="rId2">
                  <a:extLst>
                    <a:ext uri="{A12FA001-AC4F-418D-AE19-62706E023703}">
                      <ahyp:hlinkClr xmlns:ahyp="http://schemas.microsoft.com/office/drawing/2018/hyperlinkcolor" val="tx"/>
                    </a:ext>
                  </a:extLst>
                </a:hlinkClick>
              </a:rPr>
              <a:t>SDG 8: Decent Work and Economic Growth</a:t>
            </a:r>
            <a:r>
              <a:rPr lang="en-GB" b="1" dirty="0"/>
              <a:t>: </a:t>
            </a:r>
            <a:r>
              <a:rPr lang="en-GB" dirty="0"/>
              <a:t>TBL drives sustained, inclusive, and sustainable economic growth, productive employment, and decent work for all.</a:t>
            </a:r>
          </a:p>
          <a:p>
            <a:pPr>
              <a:spcAft>
                <a:spcPts val="1000"/>
              </a:spcAft>
            </a:pPr>
            <a:r>
              <a:rPr lang="en-GB" b="1" dirty="0">
                <a:solidFill>
                  <a:srgbClr val="0F486D"/>
                </a:solidFill>
                <a:hlinkClick r:id="rId3">
                  <a:extLst>
                    <a:ext uri="{A12FA001-AC4F-418D-AE19-62706E023703}">
                      <ahyp:hlinkClr xmlns:ahyp="http://schemas.microsoft.com/office/drawing/2018/hyperlinkcolor" val="tx"/>
                    </a:ext>
                  </a:extLst>
                </a:hlinkClick>
              </a:rPr>
              <a:t>SDG 12: Responsible Consumption and Production</a:t>
            </a:r>
            <a:r>
              <a:rPr lang="en-GB" b="1" dirty="0"/>
              <a:t>: </a:t>
            </a:r>
            <a:r>
              <a:rPr lang="en-GB" dirty="0"/>
              <a:t>TBL creates sustainable production and consumption patterns, aligning with responsible consumption and production.</a:t>
            </a:r>
          </a:p>
          <a:p>
            <a:pPr>
              <a:spcAft>
                <a:spcPts val="1000"/>
              </a:spcAft>
            </a:pPr>
            <a:r>
              <a:rPr lang="en-GB" b="1" dirty="0">
                <a:solidFill>
                  <a:srgbClr val="0F486D"/>
                </a:solidFill>
                <a:hlinkClick r:id="rId4">
                  <a:extLst>
                    <a:ext uri="{A12FA001-AC4F-418D-AE19-62706E023703}">
                      <ahyp:hlinkClr xmlns:ahyp="http://schemas.microsoft.com/office/drawing/2018/hyperlinkcolor" val="tx"/>
                    </a:ext>
                  </a:extLst>
                </a:hlinkClick>
              </a:rPr>
              <a:t>SDG 13: Climate Action</a:t>
            </a:r>
            <a:r>
              <a:rPr lang="en-GB" b="1" dirty="0"/>
              <a:t>: </a:t>
            </a:r>
            <a:r>
              <a:rPr lang="en-GB" dirty="0"/>
              <a:t>TBL includes taking urgent action to combat climate change and its impacts.</a:t>
            </a:r>
          </a:p>
          <a:p>
            <a:pPr>
              <a:spcAft>
                <a:spcPts val="1000"/>
              </a:spcAft>
            </a:pPr>
            <a:r>
              <a:rPr lang="en-GB" b="1" dirty="0">
                <a:solidFill>
                  <a:srgbClr val="0F486D"/>
                </a:solidFill>
                <a:hlinkClick r:id="rId5">
                  <a:extLst>
                    <a:ext uri="{A12FA001-AC4F-418D-AE19-62706E023703}">
                      <ahyp:hlinkClr xmlns:ahyp="http://schemas.microsoft.com/office/drawing/2018/hyperlinkcolor" val="tx"/>
                    </a:ext>
                  </a:extLst>
                </a:hlinkClick>
              </a:rPr>
              <a:t>SDG 14: Life Below Water</a:t>
            </a:r>
            <a:r>
              <a:rPr lang="en-GB" b="1" dirty="0"/>
              <a:t>: </a:t>
            </a:r>
            <a:r>
              <a:rPr lang="en-GB" dirty="0"/>
              <a:t>TBL practices support the conservation and sustainable use of oceans, seas, and marine resources. </a:t>
            </a:r>
          </a:p>
          <a:p>
            <a:pPr>
              <a:spcAft>
                <a:spcPts val="1000"/>
              </a:spcAft>
            </a:pPr>
            <a:r>
              <a:rPr lang="en-GB" b="1" dirty="0">
                <a:solidFill>
                  <a:srgbClr val="0F486D"/>
                </a:solidFill>
                <a:hlinkClick r:id="rId6">
                  <a:extLst>
                    <a:ext uri="{A12FA001-AC4F-418D-AE19-62706E023703}">
                      <ahyp:hlinkClr xmlns:ahyp="http://schemas.microsoft.com/office/drawing/2018/hyperlinkcolor" val="tx"/>
                    </a:ext>
                  </a:extLst>
                </a:hlinkClick>
              </a:rPr>
              <a:t>SDG 15: Life on Land</a:t>
            </a:r>
            <a:r>
              <a:rPr lang="en-GB" b="1" dirty="0"/>
              <a:t>: </a:t>
            </a:r>
            <a:r>
              <a:rPr lang="en-GB" dirty="0"/>
              <a:t>TBL encourages protecting, restoring, and promoting the sustainable use of terrestrial ecosystems.</a:t>
            </a:r>
          </a:p>
        </p:txBody>
      </p:sp>
      <p:pic>
        <p:nvPicPr>
          <p:cNvPr id="4" name="Picture 2">
            <a:extLst>
              <a:ext uri="{FF2B5EF4-FFF2-40B4-BE49-F238E27FC236}">
                <a16:creationId xmlns:a16="http://schemas.microsoft.com/office/drawing/2014/main" id="{DADEAF7E-1803-1F36-4F4E-B82EBDD9520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82201" y="1622253"/>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66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2" y="640454"/>
            <a:ext cx="9215993" cy="804265"/>
          </a:xfrm>
        </p:spPr>
        <p:txBody>
          <a:bodyPr/>
          <a:lstStyle/>
          <a:p>
            <a:r>
              <a:rPr lang="en-US" dirty="0">
                <a:solidFill>
                  <a:srgbClr val="F36C2F"/>
                </a:solidFill>
                <a:hlinkClick r:id="rId2">
                  <a:extLst>
                    <a:ext uri="{A12FA001-AC4F-418D-AE19-62706E023703}">
                      <ahyp:hlinkClr xmlns:ahyp="http://schemas.microsoft.com/office/drawing/2018/hyperlinkcolor" val="tx"/>
                    </a:ext>
                  </a:extLst>
                </a:hlinkClick>
              </a:rPr>
              <a:t>ALIGNMENT WITH THE EUROPEAN ENTREPRENEURSHIP COMPETENCE FRAMEWORK (ENTRECOMP)</a:t>
            </a:r>
            <a:endParaRPr lang="en-US" dirty="0">
              <a:solidFill>
                <a:srgbClr val="F36C2F"/>
              </a:solidFill>
            </a:endParaRP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2778953"/>
            <a:ext cx="10483429" cy="4439577"/>
          </a:xfrm>
        </p:spPr>
        <p:txBody>
          <a:bodyPr/>
          <a:lstStyle/>
          <a:p>
            <a:pPr algn="just">
              <a:spcAft>
                <a:spcPts val="1000"/>
              </a:spcAft>
            </a:pPr>
            <a:r>
              <a:rPr lang="en-GB" b="1" dirty="0"/>
              <a:t>1.5 Ethical and Sustainable Thinking: </a:t>
            </a:r>
            <a:r>
              <a:rPr lang="en-GB" dirty="0"/>
              <a:t>TBL enables participants to assess the consequences and impacts of ideas, opportunities, and actions, including promoting inclusion in enterprises, sustainable management, and corporate social responsibility.</a:t>
            </a:r>
            <a:endParaRPr lang="en-GB" b="1" dirty="0"/>
          </a:p>
          <a:p>
            <a:pPr algn="just">
              <a:spcAft>
                <a:spcPts val="1000"/>
              </a:spcAft>
            </a:pPr>
            <a:r>
              <a:rPr lang="en-GB" b="1" dirty="0"/>
              <a:t>3.1 Taking the Initiative: </a:t>
            </a:r>
            <a:r>
              <a:rPr lang="en-GB" dirty="0"/>
              <a:t>TBL equips participants to identify opportunities, make operational decisions independently, and make strategic business decisions, fostering entrepreneurial initiative and innovation.</a:t>
            </a:r>
          </a:p>
        </p:txBody>
      </p:sp>
      <p:pic>
        <p:nvPicPr>
          <p:cNvPr id="5" name="Picture 4">
            <a:extLst>
              <a:ext uri="{FF2B5EF4-FFF2-40B4-BE49-F238E27FC236}">
                <a16:creationId xmlns:a16="http://schemas.microsoft.com/office/drawing/2014/main" id="{F7931EC7-9CC5-0D01-5C79-1627D20DFADA}"/>
              </a:ext>
            </a:extLst>
          </p:cNvPr>
          <p:cNvPicPr>
            <a:picLocks noChangeAspect="1"/>
          </p:cNvPicPr>
          <p:nvPr/>
        </p:nvPicPr>
        <p:blipFill>
          <a:blip r:embed="rId3"/>
          <a:stretch>
            <a:fillRect/>
          </a:stretch>
        </p:blipFill>
        <p:spPr>
          <a:xfrm>
            <a:off x="9308981" y="843148"/>
            <a:ext cx="2149845" cy="1195578"/>
          </a:xfrm>
          <a:prstGeom prst="rect">
            <a:avLst/>
          </a:prstGeom>
        </p:spPr>
      </p:pic>
    </p:spTree>
    <p:extLst>
      <p:ext uri="{BB962C8B-B14F-4D97-AF65-F5344CB8AC3E}">
        <p14:creationId xmlns:p14="http://schemas.microsoft.com/office/powerpoint/2010/main" val="2631279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0"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511567" y="1551245"/>
            <a:ext cx="6098797" cy="3889855"/>
          </a:xfrm>
        </p:spPr>
        <p:txBody>
          <a:bodyPr/>
          <a:lstStyle/>
          <a:p>
            <a:pPr algn="just">
              <a:spcAft>
                <a:spcPts val="600"/>
              </a:spcAft>
            </a:pPr>
            <a:r>
              <a:rPr lang="en-IE" sz="2000" b="1" dirty="0"/>
              <a:t>Business Plan Development:</a:t>
            </a:r>
          </a:p>
          <a:p>
            <a:pPr algn="just">
              <a:spcAft>
                <a:spcPts val="600"/>
              </a:spcAft>
            </a:pPr>
            <a:r>
              <a:rPr lang="en-GB" sz="2000" b="1" dirty="0"/>
              <a:t>Step 1: </a:t>
            </a:r>
            <a:r>
              <a:rPr lang="en-GB" sz="2000" dirty="0"/>
              <a:t>Form small groups and encourage brainstorming of business ideas that incorporate TBL principles. Each group chooses one idea to develop further.</a:t>
            </a:r>
            <a:endParaRPr lang="en-GB" sz="2000" b="1" dirty="0"/>
          </a:p>
          <a:p>
            <a:pPr algn="just">
              <a:spcAft>
                <a:spcPts val="600"/>
              </a:spcAft>
            </a:pPr>
            <a:r>
              <a:rPr lang="en-GB" sz="2000" b="1" dirty="0"/>
              <a:t>Step 2: </a:t>
            </a:r>
            <a:r>
              <a:rPr lang="en-GB" sz="2000" dirty="0"/>
              <a:t>Groups draft a business plan, outlining how they will incorporate TBL metrics into their business model. Focus on detailing strategies for achieving economic, social, and environmental goals.</a:t>
            </a:r>
            <a:endParaRPr lang="en-GB" sz="2000" b="1" dirty="0"/>
          </a:p>
          <a:p>
            <a:pPr algn="just">
              <a:spcAft>
                <a:spcPts val="600"/>
              </a:spcAft>
            </a:pPr>
            <a:r>
              <a:rPr lang="en-GB" sz="2000" b="1" dirty="0"/>
              <a:t>Step 3: </a:t>
            </a:r>
            <a:r>
              <a:rPr lang="en-GB" sz="2000" dirty="0"/>
              <a:t>Groups present their business plans to the class or a panel of experts. Provide constructive feedback on the feasibility, innovation, and sustainability aspects of each plan.</a:t>
            </a:r>
            <a:endParaRPr lang="en-GB" sz="2000" b="1" dirty="0"/>
          </a:p>
          <a:p>
            <a:pPr algn="just">
              <a:spcAft>
                <a:spcPts val="600"/>
              </a:spcAft>
            </a:pPr>
            <a:r>
              <a:rPr lang="en-GB" sz="2000" b="1" dirty="0"/>
              <a:t>Step 4: </a:t>
            </a:r>
            <a:r>
              <a:rPr lang="en-GB" sz="2000" dirty="0"/>
              <a:t>Based on the feedback, groups revise and finalise their business plans. Submit the final version for assessment.</a:t>
            </a:r>
            <a:endParaRPr lang="en-IE" sz="2000" dirty="0"/>
          </a:p>
        </p:txBody>
      </p:sp>
    </p:spTree>
    <p:extLst>
      <p:ext uri="{BB962C8B-B14F-4D97-AF65-F5344CB8AC3E}">
        <p14:creationId xmlns:p14="http://schemas.microsoft.com/office/powerpoint/2010/main" val="154309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Close up of heart shaped pages of a book">
            <a:extLst>
              <a:ext uri="{FF2B5EF4-FFF2-40B4-BE49-F238E27FC236}">
                <a16:creationId xmlns:a16="http://schemas.microsoft.com/office/drawing/2014/main" id="{9EDB11CA-5BB3-4593-5571-FD8D298F82C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7542" r="27542"/>
          <a:stretch>
            <a:fillRect/>
          </a:stretch>
        </p:blipFill>
        <p:spPr/>
      </p:pic>
      <p:sp>
        <p:nvSpPr>
          <p:cNvPr id="3" name="Text Placeholder 2">
            <a:extLst>
              <a:ext uri="{FF2B5EF4-FFF2-40B4-BE49-F238E27FC236}">
                <a16:creationId xmlns:a16="http://schemas.microsoft.com/office/drawing/2014/main" id="{032CD550-E165-5FDC-DA68-014A6C02B360}"/>
              </a:ext>
            </a:extLst>
          </p:cNvPr>
          <p:cNvSpPr>
            <a:spLocks noGrp="1"/>
          </p:cNvSpPr>
          <p:nvPr>
            <p:ph type="body" sz="quarter" idx="30"/>
          </p:nvPr>
        </p:nvSpPr>
        <p:spPr>
          <a:xfrm>
            <a:off x="5070765" y="215391"/>
            <a:ext cx="6110631" cy="845139"/>
          </a:xfrm>
        </p:spPr>
        <p:txBody>
          <a:bodyPr/>
          <a:lstStyle/>
          <a:p>
            <a:r>
              <a:rPr lang="en-IE" dirty="0"/>
              <a:t>Further Resources</a:t>
            </a:r>
          </a:p>
          <a:p>
            <a:endParaRPr lang="en-IE" dirty="0"/>
          </a:p>
        </p:txBody>
      </p:sp>
      <p:sp>
        <p:nvSpPr>
          <p:cNvPr id="4" name="Text Placeholder 3">
            <a:extLst>
              <a:ext uri="{FF2B5EF4-FFF2-40B4-BE49-F238E27FC236}">
                <a16:creationId xmlns:a16="http://schemas.microsoft.com/office/drawing/2014/main" id="{AD30727B-2F6F-E513-A64E-2074AE131CB5}"/>
              </a:ext>
            </a:extLst>
          </p:cNvPr>
          <p:cNvSpPr>
            <a:spLocks noGrp="1"/>
          </p:cNvSpPr>
          <p:nvPr>
            <p:ph type="body" sz="quarter" idx="48"/>
          </p:nvPr>
        </p:nvSpPr>
        <p:spPr>
          <a:xfrm>
            <a:off x="5070765" y="1153061"/>
            <a:ext cx="6590804" cy="5006766"/>
          </a:xfrm>
        </p:spPr>
        <p:txBody>
          <a:bodyPr/>
          <a:lstStyle/>
          <a:p>
            <a:pPr algn="just">
              <a:spcAft>
                <a:spcPts val="600"/>
              </a:spcAft>
            </a:pPr>
            <a:r>
              <a:rPr lang="en-GB" sz="2200" dirty="0"/>
              <a:t>To deepen your understanding of the Triple Bottom Line (TBL) approach and its application in sustainable business practices, explore the following resources:</a:t>
            </a:r>
          </a:p>
          <a:p>
            <a:pPr algn="just">
              <a:spcAft>
                <a:spcPts val="600"/>
              </a:spcAft>
            </a:pPr>
            <a:r>
              <a:rPr lang="en-GB" sz="2200" b="1" dirty="0">
                <a:hlinkClick r:id="rId3"/>
              </a:rPr>
              <a:t>What is the Triple Bottom Line</a:t>
            </a:r>
            <a:r>
              <a:rPr lang="en-GB" sz="2200" b="1" dirty="0"/>
              <a:t>? </a:t>
            </a:r>
            <a:r>
              <a:rPr lang="en-GB" sz="2200" dirty="0"/>
              <a:t>A comprehensive introduction to the TBL concept, detailing its importance and how businesses can integrate it into their strategies.</a:t>
            </a:r>
          </a:p>
          <a:p>
            <a:pPr algn="just">
              <a:spcAft>
                <a:spcPts val="600"/>
              </a:spcAft>
            </a:pPr>
            <a:r>
              <a:rPr lang="en-GB" sz="2200" b="1" dirty="0">
                <a:hlinkClick r:id="rId4"/>
              </a:rPr>
              <a:t>Sustainability and Triple Bottom Line</a:t>
            </a:r>
            <a:r>
              <a:rPr lang="en-GB" sz="2200" b="1" dirty="0"/>
              <a:t>: </a:t>
            </a:r>
            <a:r>
              <a:rPr lang="en-GB" sz="2200" dirty="0"/>
              <a:t>An Overview of Two Interrelated Concepts This paper provides an in-depth overview of the relationship between sustainability and the TBL approach, offering theoretical insights and practical examples. </a:t>
            </a:r>
          </a:p>
          <a:p>
            <a:pPr algn="just">
              <a:spcAft>
                <a:spcPts val="600"/>
              </a:spcAft>
            </a:pPr>
            <a:r>
              <a:rPr lang="en-GB" sz="2200" b="1" dirty="0">
                <a:hlinkClick r:id="rId5"/>
              </a:rPr>
              <a:t>Triple Bottom Line </a:t>
            </a:r>
            <a:r>
              <a:rPr lang="en-GB" sz="2200" b="1" dirty="0"/>
              <a:t>(TBL) </a:t>
            </a:r>
            <a:r>
              <a:rPr lang="en-GB" sz="2200" dirty="0"/>
              <a:t>A detailed explanation of the TBL framework, its benefits, and how it can be applied across various industries to achieve sustainable business outcomes. </a:t>
            </a:r>
            <a:endParaRPr lang="en-IE" sz="2200" dirty="0"/>
          </a:p>
        </p:txBody>
      </p:sp>
      <p:grpSp>
        <p:nvGrpSpPr>
          <p:cNvPr id="6" name="Graphic 4">
            <a:extLst>
              <a:ext uri="{FF2B5EF4-FFF2-40B4-BE49-F238E27FC236}">
                <a16:creationId xmlns:a16="http://schemas.microsoft.com/office/drawing/2014/main" id="{4D71887E-4869-31FF-01FC-15931F9AB54B}"/>
              </a:ext>
            </a:extLst>
          </p:cNvPr>
          <p:cNvGrpSpPr/>
          <p:nvPr/>
        </p:nvGrpSpPr>
        <p:grpSpPr>
          <a:xfrm rot="19582332">
            <a:off x="10774267" y="233619"/>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7720363C-08FB-1C00-AFA8-3D9E3F1EA8D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0D296FB4-F5C9-91E7-53E8-42B725548A6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10A7D8A4-E57E-5F14-24CF-D2C80D2C7B4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BE5990F4-BD09-65C2-9EB1-460947E63039}"/>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934B0772-56DA-AC47-18CD-B3A0C805707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12D76D91-1725-7B5B-EBCA-D0AAE8CE8E7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90C1F8D0-809C-6AC2-4C55-3295A365725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A92F2E63-7C46-4477-71FF-C6EB563D5CF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4485BC6B-EB9A-FF0C-B336-F99241667CE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7A58887F-6849-E35E-3B34-A2E3870C8FC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681E1C22-1189-9085-ECCC-B83247F37CB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93250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92" b="6892"/>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ETHICAL BUSINESS PRACTICES</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03</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254269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fferent sizes of pebbles stacked in a stony shore">
            <a:extLst>
              <a:ext uri="{FF2B5EF4-FFF2-40B4-BE49-F238E27FC236}">
                <a16:creationId xmlns:a16="http://schemas.microsoft.com/office/drawing/2014/main" id="{178BFE49-B0A9-AAC1-FB5C-FCBF1D1FE345}"/>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54503" r="6341"/>
          <a:stretch/>
        </p:blipFill>
        <p:spPr>
          <a:xfrm>
            <a:off x="884606" y="0"/>
            <a:ext cx="3360823" cy="6858000"/>
          </a:xfrm>
        </p:spPr>
      </p:pic>
      <p:sp>
        <p:nvSpPr>
          <p:cNvPr id="3" name="Text Placeholder 2">
            <a:extLst>
              <a:ext uri="{FF2B5EF4-FFF2-40B4-BE49-F238E27FC236}">
                <a16:creationId xmlns:a16="http://schemas.microsoft.com/office/drawing/2014/main" id="{98AECF89-3ADF-B572-89DC-DF80364A24A5}"/>
              </a:ext>
            </a:extLst>
          </p:cNvPr>
          <p:cNvSpPr>
            <a:spLocks noGrp="1"/>
          </p:cNvSpPr>
          <p:nvPr>
            <p:ph type="body" sz="quarter" idx="30"/>
          </p:nvPr>
        </p:nvSpPr>
        <p:spPr/>
        <p:txBody>
          <a:bodyPr/>
          <a:lstStyle/>
          <a:p>
            <a:r>
              <a:rPr lang="en-IE" dirty="0"/>
              <a:t>Introduction</a:t>
            </a:r>
          </a:p>
        </p:txBody>
      </p:sp>
      <p:sp>
        <p:nvSpPr>
          <p:cNvPr id="4" name="Text Placeholder 3">
            <a:extLst>
              <a:ext uri="{FF2B5EF4-FFF2-40B4-BE49-F238E27FC236}">
                <a16:creationId xmlns:a16="http://schemas.microsoft.com/office/drawing/2014/main" id="{6A486987-6B1C-C049-BA71-D489E293035E}"/>
              </a:ext>
            </a:extLst>
          </p:cNvPr>
          <p:cNvSpPr>
            <a:spLocks noGrp="1"/>
          </p:cNvSpPr>
          <p:nvPr>
            <p:ph type="body" sz="quarter" idx="48"/>
          </p:nvPr>
        </p:nvSpPr>
        <p:spPr>
          <a:xfrm>
            <a:off x="4789714" y="1626919"/>
            <a:ext cx="6877679" cy="4675027"/>
          </a:xfrm>
        </p:spPr>
        <p:txBody>
          <a:bodyPr/>
          <a:lstStyle/>
          <a:p>
            <a:pPr algn="just">
              <a:spcAft>
                <a:spcPts val="600"/>
              </a:spcAft>
            </a:pPr>
            <a:r>
              <a:rPr lang="en-GB" sz="2400" dirty="0"/>
              <a:t>This section focuses on creating an understanding of ethical business practices and addressing crucial training needs for responsible entrepreneurship. </a:t>
            </a:r>
          </a:p>
          <a:p>
            <a:pPr algn="just">
              <a:spcAft>
                <a:spcPts val="600"/>
              </a:spcAft>
            </a:pPr>
            <a:r>
              <a:rPr lang="en-GB" sz="2400" dirty="0"/>
              <a:t>Participants will delve into the significance of ethical considerations in business decision-making and how ethical practices contribute to sustainable development. </a:t>
            </a:r>
          </a:p>
          <a:p>
            <a:pPr algn="just">
              <a:spcAft>
                <a:spcPts val="600"/>
              </a:spcAft>
            </a:pPr>
            <a:r>
              <a:rPr lang="en-GB" sz="2400" dirty="0"/>
              <a:t>The training aims to instil a sense of ethical awareness and responsibility, creating a commitment to </a:t>
            </a:r>
            <a:r>
              <a:rPr lang="en-GB" sz="2400" b="1" dirty="0"/>
              <a:t>integrity, transparency, and fairness in business</a:t>
            </a:r>
            <a:r>
              <a:rPr lang="en-GB" sz="2400" dirty="0"/>
              <a:t> operations. </a:t>
            </a:r>
            <a:endParaRPr lang="en-IE" sz="2400" dirty="0"/>
          </a:p>
          <a:p>
            <a:pPr>
              <a:spcAft>
                <a:spcPts val="600"/>
              </a:spcAft>
            </a:pPr>
            <a:endParaRPr lang="en-IE" sz="2400" dirty="0"/>
          </a:p>
        </p:txBody>
      </p:sp>
      <p:grpSp>
        <p:nvGrpSpPr>
          <p:cNvPr id="7" name="Group 6">
            <a:extLst>
              <a:ext uri="{FF2B5EF4-FFF2-40B4-BE49-F238E27FC236}">
                <a16:creationId xmlns:a16="http://schemas.microsoft.com/office/drawing/2014/main" id="{B691C06B-C042-D8E4-BFFB-2249CEC35EEE}"/>
              </a:ext>
            </a:extLst>
          </p:cNvPr>
          <p:cNvGrpSpPr/>
          <p:nvPr/>
        </p:nvGrpSpPr>
        <p:grpSpPr>
          <a:xfrm>
            <a:off x="-699459" y="5211098"/>
            <a:ext cx="5074615" cy="2369127"/>
            <a:chOff x="-1871944" y="1778846"/>
            <a:chExt cx="1736764" cy="810823"/>
          </a:xfrm>
          <a:solidFill>
            <a:schemeClr val="bg1">
              <a:alpha val="56867"/>
            </a:schemeClr>
          </a:solidFill>
        </p:grpSpPr>
        <p:sp>
          <p:nvSpPr>
            <p:cNvPr id="8" name="Freeform 8">
              <a:extLst>
                <a:ext uri="{FF2B5EF4-FFF2-40B4-BE49-F238E27FC236}">
                  <a16:creationId xmlns:a16="http://schemas.microsoft.com/office/drawing/2014/main" id="{E9D8D826-CD36-7D4D-CE28-85A1F024C2E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9" name="Freeform 10">
              <a:extLst>
                <a:ext uri="{FF2B5EF4-FFF2-40B4-BE49-F238E27FC236}">
                  <a16:creationId xmlns:a16="http://schemas.microsoft.com/office/drawing/2014/main" id="{6A096DC2-EC5D-DE97-E248-E445ADD5D7F3}"/>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F0F92DFA-E31A-8E9F-1B98-491DBAA55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1" name="Freeform 14">
              <a:extLst>
                <a:ext uri="{FF2B5EF4-FFF2-40B4-BE49-F238E27FC236}">
                  <a16:creationId xmlns:a16="http://schemas.microsoft.com/office/drawing/2014/main" id="{8E897CA4-A7ED-6FFF-5067-28C0D3A6E7FB}"/>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2" name="Freeform 15">
              <a:extLst>
                <a:ext uri="{FF2B5EF4-FFF2-40B4-BE49-F238E27FC236}">
                  <a16:creationId xmlns:a16="http://schemas.microsoft.com/office/drawing/2014/main" id="{B0E0B0D8-3820-02A6-A7AE-DA6AD24132A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3" name="Freeform 16">
              <a:extLst>
                <a:ext uri="{FF2B5EF4-FFF2-40B4-BE49-F238E27FC236}">
                  <a16:creationId xmlns:a16="http://schemas.microsoft.com/office/drawing/2014/main" id="{44196654-EB28-6D07-5F0B-9C3A92879640}"/>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841429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3567808" y="2444488"/>
            <a:ext cx="5996322" cy="223473"/>
          </a:xfrm>
        </p:spPr>
        <p:txBody>
          <a:bodyPr/>
          <a:lstStyle/>
          <a:p>
            <a:r>
              <a:rPr lang="en-US" dirty="0"/>
              <a:t>Introduction to Sustainable Business Practices</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a:t>Triple Bottom Line (TBL) Approach</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Ethical Business Practices</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Environmental Stewardship</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p:txBody>
          <a:bodyPr/>
          <a:lstStyle/>
          <a:p>
            <a:r>
              <a:rPr lang="en-US" dirty="0"/>
              <a:t>Social Responsibility &amp; Transparency</a:t>
            </a:r>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p:txBody>
          <a:bodyPr/>
          <a:lstStyle/>
          <a:p>
            <a:r>
              <a:rPr lang="en-US" dirty="0"/>
              <a:t>06</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p:txBody>
          <a:bodyPr/>
          <a:lstStyle/>
          <a:p>
            <a:r>
              <a:rPr lang="en-US" dirty="0"/>
              <a:t>Long-Term Thinking</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TABLE OF CONTENTS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3D five star rating symbol">
            <a:extLst>
              <a:ext uri="{FF2B5EF4-FFF2-40B4-BE49-F238E27FC236}">
                <a16:creationId xmlns:a16="http://schemas.microsoft.com/office/drawing/2014/main" id="{E138176D-81F6-C85A-1FCF-A89ACDAE86B2}"/>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4471" r="13420"/>
          <a:stretch/>
        </p:blipFill>
        <p:spPr>
          <a:xfrm>
            <a:off x="0" y="0"/>
            <a:ext cx="4615543" cy="6858000"/>
          </a:xfrm>
        </p:spPr>
      </p:pic>
      <p:sp>
        <p:nvSpPr>
          <p:cNvPr id="3" name="Text Placeholder 2">
            <a:extLst>
              <a:ext uri="{FF2B5EF4-FFF2-40B4-BE49-F238E27FC236}">
                <a16:creationId xmlns:a16="http://schemas.microsoft.com/office/drawing/2014/main" id="{BD646549-147C-E51F-74D5-3178C47ED1D6}"/>
              </a:ext>
            </a:extLst>
          </p:cNvPr>
          <p:cNvSpPr>
            <a:spLocks noGrp="1"/>
          </p:cNvSpPr>
          <p:nvPr>
            <p:ph type="body" sz="quarter" idx="30"/>
          </p:nvPr>
        </p:nvSpPr>
        <p:spPr>
          <a:xfrm>
            <a:off x="5180845" y="407386"/>
            <a:ext cx="6110631" cy="845139"/>
          </a:xfrm>
        </p:spPr>
        <p:txBody>
          <a:bodyPr/>
          <a:lstStyle/>
          <a:p>
            <a:r>
              <a:rPr lang="en-US" dirty="0"/>
              <a:t>Ethical Principles in Business</a:t>
            </a:r>
          </a:p>
          <a:p>
            <a:endParaRPr lang="en-IE" dirty="0"/>
          </a:p>
        </p:txBody>
      </p:sp>
      <p:sp>
        <p:nvSpPr>
          <p:cNvPr id="4" name="Text Placeholder 3">
            <a:extLst>
              <a:ext uri="{FF2B5EF4-FFF2-40B4-BE49-F238E27FC236}">
                <a16:creationId xmlns:a16="http://schemas.microsoft.com/office/drawing/2014/main" id="{AAFCA207-FDBA-1A07-E9BF-BA039C8AD022}"/>
              </a:ext>
            </a:extLst>
          </p:cNvPr>
          <p:cNvSpPr>
            <a:spLocks noGrp="1"/>
          </p:cNvSpPr>
          <p:nvPr>
            <p:ph type="body" sz="quarter" idx="48"/>
          </p:nvPr>
        </p:nvSpPr>
        <p:spPr>
          <a:xfrm>
            <a:off x="5180845" y="1675095"/>
            <a:ext cx="6286311" cy="4775519"/>
          </a:xfrm>
        </p:spPr>
        <p:txBody>
          <a:bodyPr/>
          <a:lstStyle/>
          <a:p>
            <a:pPr algn="just">
              <a:spcAft>
                <a:spcPts val="600"/>
              </a:spcAft>
            </a:pPr>
            <a:r>
              <a:rPr lang="en-GB" sz="2400" dirty="0"/>
              <a:t>Ethical principles are the guiding framework that shapes the moral compass of businesses, influencing their decisions, behaviours, and relationships with stakeholders. </a:t>
            </a:r>
          </a:p>
          <a:p>
            <a:pPr algn="just">
              <a:spcAft>
                <a:spcPts val="600"/>
              </a:spcAft>
            </a:pPr>
            <a:r>
              <a:rPr lang="en-GB" sz="2400" b="1" dirty="0"/>
              <a:t>In today's dynamic business environment, where transparency, sustainability, and social responsibility are increasingly valued, understanding and implementing ethical principles are crucial for creating trust, maintaining reputation, and achieving long-term success.</a:t>
            </a:r>
            <a:endParaRPr lang="en-US" sz="2400" b="1" dirty="0"/>
          </a:p>
          <a:p>
            <a:pPr>
              <a:spcAft>
                <a:spcPts val="600"/>
              </a:spcAft>
            </a:pPr>
            <a:endParaRPr lang="en-IE" sz="2400" dirty="0"/>
          </a:p>
        </p:txBody>
      </p:sp>
    </p:spTree>
    <p:extLst>
      <p:ext uri="{BB962C8B-B14F-4D97-AF65-F5344CB8AC3E}">
        <p14:creationId xmlns:p14="http://schemas.microsoft.com/office/powerpoint/2010/main" val="4116107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ne orange paper boat leading a group of white paper boats">
            <a:extLst>
              <a:ext uri="{FF2B5EF4-FFF2-40B4-BE49-F238E27FC236}">
                <a16:creationId xmlns:a16="http://schemas.microsoft.com/office/drawing/2014/main" id="{7A4B5919-B9F0-FA51-6147-A62216A3F910}"/>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7558" r="27558"/>
          <a:stretch>
            <a:fillRect/>
          </a:stretch>
        </p:blipFill>
        <p:spPr/>
      </p:pic>
      <p:sp>
        <p:nvSpPr>
          <p:cNvPr id="3" name="Text Placeholder 2">
            <a:extLst>
              <a:ext uri="{FF2B5EF4-FFF2-40B4-BE49-F238E27FC236}">
                <a16:creationId xmlns:a16="http://schemas.microsoft.com/office/drawing/2014/main" id="{BB207C40-8051-6C6C-3ABB-E8637C400034}"/>
              </a:ext>
            </a:extLst>
          </p:cNvPr>
          <p:cNvSpPr>
            <a:spLocks noGrp="1"/>
          </p:cNvSpPr>
          <p:nvPr>
            <p:ph type="body" sz="quarter" idx="30"/>
          </p:nvPr>
        </p:nvSpPr>
        <p:spPr>
          <a:xfrm>
            <a:off x="5268686" y="407386"/>
            <a:ext cx="6110631" cy="845139"/>
          </a:xfrm>
        </p:spPr>
        <p:txBody>
          <a:bodyPr/>
          <a:lstStyle/>
          <a:p>
            <a:r>
              <a:rPr lang="en-US" dirty="0"/>
              <a:t>Integrity</a:t>
            </a:r>
          </a:p>
          <a:p>
            <a:endParaRPr lang="en-IE" dirty="0"/>
          </a:p>
        </p:txBody>
      </p:sp>
      <p:sp>
        <p:nvSpPr>
          <p:cNvPr id="4" name="Text Placeholder 3">
            <a:extLst>
              <a:ext uri="{FF2B5EF4-FFF2-40B4-BE49-F238E27FC236}">
                <a16:creationId xmlns:a16="http://schemas.microsoft.com/office/drawing/2014/main" id="{4BFFEE22-131D-F7E1-221F-FC4002B0501A}"/>
              </a:ext>
            </a:extLst>
          </p:cNvPr>
          <p:cNvSpPr>
            <a:spLocks noGrp="1"/>
          </p:cNvSpPr>
          <p:nvPr>
            <p:ph type="body" sz="quarter" idx="48"/>
          </p:nvPr>
        </p:nvSpPr>
        <p:spPr>
          <a:xfrm>
            <a:off x="5256505" y="1252525"/>
            <a:ext cx="6345687" cy="3466570"/>
          </a:xfrm>
        </p:spPr>
        <p:txBody>
          <a:bodyPr/>
          <a:lstStyle/>
          <a:p>
            <a:pPr algn="just">
              <a:spcAft>
                <a:spcPts val="600"/>
              </a:spcAft>
            </a:pPr>
            <a:r>
              <a:rPr lang="en-GB" sz="2400" dirty="0"/>
              <a:t>Integrity forms the bedrock of ethical conduct, encompassing </a:t>
            </a:r>
            <a:r>
              <a:rPr lang="en-GB" sz="2400" b="1" dirty="0"/>
              <a:t>unwavering honesty, transparency, and consistency </a:t>
            </a:r>
            <a:r>
              <a:rPr lang="en-GB" sz="2400" dirty="0"/>
              <a:t>in all interactions and decisions within an organisation. </a:t>
            </a:r>
          </a:p>
          <a:p>
            <a:pPr algn="just">
              <a:spcAft>
                <a:spcPts val="600"/>
              </a:spcAft>
            </a:pPr>
            <a:r>
              <a:rPr lang="en-GB" sz="2400" dirty="0"/>
              <a:t>By focusing on integrity, businesses not only adhere to legal and regulatory standards but also </a:t>
            </a:r>
            <a:r>
              <a:rPr lang="en-GB" sz="2400" b="1" dirty="0"/>
              <a:t>cultivate a culture of trust and reliability </a:t>
            </a:r>
            <a:r>
              <a:rPr lang="en-GB" sz="2400" dirty="0"/>
              <a:t>among stakeholders. </a:t>
            </a:r>
          </a:p>
          <a:p>
            <a:pPr algn="just">
              <a:spcAft>
                <a:spcPts val="600"/>
              </a:spcAft>
            </a:pPr>
            <a:r>
              <a:rPr lang="en-GB" sz="2400" dirty="0"/>
              <a:t>This trust is fundamental for sustaining long-term relationships with customers, investors, employees, and the wider community, underpinning the organisation's reputation and credibility.</a:t>
            </a:r>
            <a:endParaRPr lang="en-US" sz="2400" dirty="0"/>
          </a:p>
          <a:p>
            <a:pPr>
              <a:spcAft>
                <a:spcPts val="600"/>
              </a:spcAft>
            </a:pPr>
            <a:endParaRPr lang="en-IE" sz="2400" dirty="0"/>
          </a:p>
        </p:txBody>
      </p:sp>
    </p:spTree>
    <p:extLst>
      <p:ext uri="{BB962C8B-B14F-4D97-AF65-F5344CB8AC3E}">
        <p14:creationId xmlns:p14="http://schemas.microsoft.com/office/powerpoint/2010/main" val="153001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gnifying glass on clear background">
            <a:extLst>
              <a:ext uri="{FF2B5EF4-FFF2-40B4-BE49-F238E27FC236}">
                <a16:creationId xmlns:a16="http://schemas.microsoft.com/office/drawing/2014/main" id="{1BFCA1D7-4F1F-801F-FDBA-6C653940E1E5}"/>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9214" r="15870"/>
          <a:stretch/>
        </p:blipFill>
        <p:spPr>
          <a:xfrm>
            <a:off x="0" y="0"/>
            <a:ext cx="4615543" cy="6858000"/>
          </a:xfrm>
        </p:spPr>
      </p:pic>
      <p:sp>
        <p:nvSpPr>
          <p:cNvPr id="3" name="Text Placeholder 2">
            <a:extLst>
              <a:ext uri="{FF2B5EF4-FFF2-40B4-BE49-F238E27FC236}">
                <a16:creationId xmlns:a16="http://schemas.microsoft.com/office/drawing/2014/main" id="{1117EA72-FCF7-23AE-18A9-A9A4759A59DF}"/>
              </a:ext>
            </a:extLst>
          </p:cNvPr>
          <p:cNvSpPr>
            <a:spLocks noGrp="1"/>
          </p:cNvSpPr>
          <p:nvPr>
            <p:ph type="body" sz="quarter" idx="30"/>
          </p:nvPr>
        </p:nvSpPr>
        <p:spPr>
          <a:xfrm>
            <a:off x="5268686" y="570686"/>
            <a:ext cx="6110631" cy="845139"/>
          </a:xfrm>
        </p:spPr>
        <p:txBody>
          <a:bodyPr/>
          <a:lstStyle/>
          <a:p>
            <a:r>
              <a:rPr lang="en-US" dirty="0"/>
              <a:t>Transparency</a:t>
            </a:r>
          </a:p>
          <a:p>
            <a:endParaRPr lang="en-IE" dirty="0"/>
          </a:p>
        </p:txBody>
      </p:sp>
      <p:sp>
        <p:nvSpPr>
          <p:cNvPr id="4" name="Text Placeholder 3">
            <a:extLst>
              <a:ext uri="{FF2B5EF4-FFF2-40B4-BE49-F238E27FC236}">
                <a16:creationId xmlns:a16="http://schemas.microsoft.com/office/drawing/2014/main" id="{FA057CAC-2D93-1F6F-B7A0-9D567AD98469}"/>
              </a:ext>
            </a:extLst>
          </p:cNvPr>
          <p:cNvSpPr>
            <a:spLocks noGrp="1"/>
          </p:cNvSpPr>
          <p:nvPr>
            <p:ph type="body" sz="quarter" idx="48"/>
          </p:nvPr>
        </p:nvSpPr>
        <p:spPr>
          <a:xfrm>
            <a:off x="5268686" y="1415825"/>
            <a:ext cx="6321631" cy="3466570"/>
          </a:xfrm>
        </p:spPr>
        <p:txBody>
          <a:bodyPr/>
          <a:lstStyle/>
          <a:p>
            <a:pPr algn="just">
              <a:spcAft>
                <a:spcPts val="600"/>
              </a:spcAft>
            </a:pPr>
            <a:r>
              <a:rPr lang="en-GB" sz="2400" dirty="0"/>
              <a:t>Transparency is essential for creating </a:t>
            </a:r>
            <a:r>
              <a:rPr lang="en-GB" sz="2400" b="1" dirty="0"/>
              <a:t>openness and clarity in business operations</a:t>
            </a:r>
            <a:r>
              <a:rPr lang="en-GB" sz="2400" dirty="0"/>
              <a:t>. Transparent practices involve openly communicating policies, decisions, and performance metrics to stakeholders. </a:t>
            </a:r>
          </a:p>
          <a:p>
            <a:pPr algn="just">
              <a:spcAft>
                <a:spcPts val="600"/>
              </a:spcAft>
            </a:pPr>
            <a:r>
              <a:rPr lang="en-GB" sz="2400" dirty="0"/>
              <a:t>This transparency </a:t>
            </a:r>
            <a:r>
              <a:rPr lang="en-GB" sz="2400" b="1" dirty="0"/>
              <a:t>builds accountability </a:t>
            </a:r>
            <a:r>
              <a:rPr lang="en-GB" sz="2400" dirty="0"/>
              <a:t>and allows stakeholders to make informed decisions based on reliable information. </a:t>
            </a:r>
          </a:p>
          <a:p>
            <a:pPr algn="just">
              <a:spcAft>
                <a:spcPts val="600"/>
              </a:spcAft>
            </a:pPr>
            <a:r>
              <a:rPr lang="en-GB" sz="2400" dirty="0"/>
              <a:t>Businesses that uphold transparency demonstrate a commitment to ethical conduct and governance, enhancing trust and credibility in their operations.</a:t>
            </a:r>
          </a:p>
          <a:p>
            <a:pPr>
              <a:spcAft>
                <a:spcPts val="600"/>
              </a:spcAft>
            </a:pPr>
            <a:endParaRPr lang="en-IE" sz="2400" dirty="0"/>
          </a:p>
        </p:txBody>
      </p:sp>
    </p:spTree>
    <p:extLst>
      <p:ext uri="{BB962C8B-B14F-4D97-AF65-F5344CB8AC3E}">
        <p14:creationId xmlns:p14="http://schemas.microsoft.com/office/powerpoint/2010/main" val="2300332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Yellow mug with smiley face">
            <a:extLst>
              <a:ext uri="{FF2B5EF4-FFF2-40B4-BE49-F238E27FC236}">
                <a16:creationId xmlns:a16="http://schemas.microsoft.com/office/drawing/2014/main" id="{80797C06-DFDE-B61A-B61D-7FF0F8D1324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9557" r="45575"/>
          <a:stretch/>
        </p:blipFill>
        <p:spPr>
          <a:xfrm>
            <a:off x="0" y="0"/>
            <a:ext cx="4615543" cy="6858000"/>
          </a:xfrm>
        </p:spPr>
      </p:pic>
      <p:sp>
        <p:nvSpPr>
          <p:cNvPr id="3" name="Text Placeholder 2">
            <a:extLst>
              <a:ext uri="{FF2B5EF4-FFF2-40B4-BE49-F238E27FC236}">
                <a16:creationId xmlns:a16="http://schemas.microsoft.com/office/drawing/2014/main" id="{EAC52232-624B-A446-74CA-523FB737D64D}"/>
              </a:ext>
            </a:extLst>
          </p:cNvPr>
          <p:cNvSpPr>
            <a:spLocks noGrp="1"/>
          </p:cNvSpPr>
          <p:nvPr>
            <p:ph type="body" sz="quarter" idx="30"/>
          </p:nvPr>
        </p:nvSpPr>
        <p:spPr>
          <a:xfrm>
            <a:off x="5268686" y="428182"/>
            <a:ext cx="6110631" cy="845139"/>
          </a:xfrm>
        </p:spPr>
        <p:txBody>
          <a:bodyPr/>
          <a:lstStyle/>
          <a:p>
            <a:r>
              <a:rPr lang="en-US" dirty="0"/>
              <a:t>Fairness</a:t>
            </a:r>
          </a:p>
          <a:p>
            <a:endParaRPr lang="en-IE" dirty="0"/>
          </a:p>
        </p:txBody>
      </p:sp>
      <p:sp>
        <p:nvSpPr>
          <p:cNvPr id="4" name="Text Placeholder 3">
            <a:extLst>
              <a:ext uri="{FF2B5EF4-FFF2-40B4-BE49-F238E27FC236}">
                <a16:creationId xmlns:a16="http://schemas.microsoft.com/office/drawing/2014/main" id="{CBDC8A33-3DF1-894D-E83F-ADD690CC22BB}"/>
              </a:ext>
            </a:extLst>
          </p:cNvPr>
          <p:cNvSpPr>
            <a:spLocks noGrp="1"/>
          </p:cNvSpPr>
          <p:nvPr>
            <p:ph type="body" sz="quarter" idx="48"/>
          </p:nvPr>
        </p:nvSpPr>
        <p:spPr>
          <a:xfrm>
            <a:off x="5256505" y="1575822"/>
            <a:ext cx="6333812" cy="3466570"/>
          </a:xfrm>
        </p:spPr>
        <p:txBody>
          <a:bodyPr/>
          <a:lstStyle/>
          <a:p>
            <a:pPr algn="just">
              <a:spcAft>
                <a:spcPts val="600"/>
              </a:spcAft>
            </a:pPr>
            <a:r>
              <a:rPr lang="en-GB" sz="2400" dirty="0"/>
              <a:t>Fairness ensures </a:t>
            </a:r>
            <a:r>
              <a:rPr lang="en-GB" sz="2400" b="1" dirty="0"/>
              <a:t>equitable treatment </a:t>
            </a:r>
            <a:r>
              <a:rPr lang="en-GB" sz="2400" dirty="0"/>
              <a:t>of all stakeholders, regardless of their position or influence. </a:t>
            </a:r>
          </a:p>
          <a:p>
            <a:pPr algn="just">
              <a:spcAft>
                <a:spcPts val="600"/>
              </a:spcAft>
            </a:pPr>
            <a:r>
              <a:rPr lang="en-GB" sz="2400" dirty="0"/>
              <a:t>Fairness in business practices </a:t>
            </a:r>
            <a:r>
              <a:rPr lang="en-GB" sz="2400" b="1" dirty="0"/>
              <a:t>promotes justice and equality, </a:t>
            </a:r>
            <a:r>
              <a:rPr lang="en-GB" sz="2400" dirty="0"/>
              <a:t>which are vital for creating a positive organisational culture. </a:t>
            </a:r>
          </a:p>
          <a:p>
            <a:pPr algn="just">
              <a:spcAft>
                <a:spcPts val="600"/>
              </a:spcAft>
            </a:pPr>
            <a:r>
              <a:rPr lang="en-GB" sz="2400" dirty="0"/>
              <a:t>Fair treatment strengthens relationships with employees, suppliers, customers, and the broader community, reinforcing the organisation's commitment to ethical values and societal expectations.</a:t>
            </a:r>
          </a:p>
          <a:p>
            <a:pPr>
              <a:spcAft>
                <a:spcPts val="600"/>
              </a:spcAft>
            </a:pPr>
            <a:endParaRPr lang="en-IE" sz="2400" dirty="0"/>
          </a:p>
        </p:txBody>
      </p:sp>
    </p:spTree>
    <p:extLst>
      <p:ext uri="{BB962C8B-B14F-4D97-AF65-F5344CB8AC3E}">
        <p14:creationId xmlns:p14="http://schemas.microsoft.com/office/powerpoint/2010/main" val="426363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Young girl lifting up earth">
            <a:extLst>
              <a:ext uri="{FF2B5EF4-FFF2-40B4-BE49-F238E27FC236}">
                <a16:creationId xmlns:a16="http://schemas.microsoft.com/office/drawing/2014/main" id="{9CEFC9A0-92DB-2A0F-92B1-F8CC04ECA1FA}"/>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8223" r="37063"/>
          <a:stretch/>
        </p:blipFill>
        <p:spPr>
          <a:xfrm>
            <a:off x="0" y="0"/>
            <a:ext cx="4615543" cy="6858000"/>
          </a:xfrm>
        </p:spPr>
      </p:pic>
      <p:sp>
        <p:nvSpPr>
          <p:cNvPr id="3" name="Text Placeholder 2">
            <a:extLst>
              <a:ext uri="{FF2B5EF4-FFF2-40B4-BE49-F238E27FC236}">
                <a16:creationId xmlns:a16="http://schemas.microsoft.com/office/drawing/2014/main" id="{514515C5-FD46-5869-C712-B168B3F1634E}"/>
              </a:ext>
            </a:extLst>
          </p:cNvPr>
          <p:cNvSpPr>
            <a:spLocks noGrp="1"/>
          </p:cNvSpPr>
          <p:nvPr>
            <p:ph type="body" sz="quarter" idx="30"/>
          </p:nvPr>
        </p:nvSpPr>
        <p:spPr>
          <a:xfrm>
            <a:off x="5268686" y="368805"/>
            <a:ext cx="6110631" cy="845139"/>
          </a:xfrm>
        </p:spPr>
        <p:txBody>
          <a:bodyPr/>
          <a:lstStyle/>
          <a:p>
            <a:r>
              <a:rPr lang="en-US" dirty="0"/>
              <a:t>Accountability</a:t>
            </a:r>
          </a:p>
          <a:p>
            <a:endParaRPr lang="en-IE" dirty="0"/>
          </a:p>
        </p:txBody>
      </p:sp>
      <p:sp>
        <p:nvSpPr>
          <p:cNvPr id="4" name="Text Placeholder 3">
            <a:extLst>
              <a:ext uri="{FF2B5EF4-FFF2-40B4-BE49-F238E27FC236}">
                <a16:creationId xmlns:a16="http://schemas.microsoft.com/office/drawing/2014/main" id="{E2A9C83D-C507-2972-0450-FE55F230E306}"/>
              </a:ext>
            </a:extLst>
          </p:cNvPr>
          <p:cNvSpPr>
            <a:spLocks noGrp="1"/>
          </p:cNvSpPr>
          <p:nvPr>
            <p:ph type="body" sz="quarter" idx="48"/>
          </p:nvPr>
        </p:nvSpPr>
        <p:spPr>
          <a:xfrm>
            <a:off x="5268686" y="1213944"/>
            <a:ext cx="6345382" cy="3466570"/>
          </a:xfrm>
        </p:spPr>
        <p:txBody>
          <a:bodyPr/>
          <a:lstStyle/>
          <a:p>
            <a:pPr algn="just">
              <a:spcAft>
                <a:spcPts val="600"/>
              </a:spcAft>
            </a:pPr>
            <a:r>
              <a:rPr lang="en-GB" sz="2400" dirty="0"/>
              <a:t>Accountability entails </a:t>
            </a:r>
            <a:r>
              <a:rPr lang="en-GB" sz="2400" b="1" dirty="0"/>
              <a:t>taking responsibility for actions, decisions, and their consequences</a:t>
            </a:r>
            <a:r>
              <a:rPr lang="en-GB" sz="2400" dirty="0"/>
              <a:t>. Ethical accountability requires organisations to acknowledge mistakes, rectify errors, and implement corrective measures promptly.</a:t>
            </a:r>
          </a:p>
          <a:p>
            <a:pPr algn="just">
              <a:spcAft>
                <a:spcPts val="600"/>
              </a:spcAft>
            </a:pPr>
            <a:r>
              <a:rPr lang="en-GB" sz="2400" dirty="0"/>
              <a:t>Establishing robust mechanisms for accountability, such as ethical audits and reporting procedures, reinforces ethical behaviour and governance. </a:t>
            </a:r>
          </a:p>
          <a:p>
            <a:pPr algn="just">
              <a:spcAft>
                <a:spcPts val="600"/>
              </a:spcAft>
            </a:pPr>
            <a:r>
              <a:rPr lang="en-GB" sz="2400" dirty="0"/>
              <a:t>Accountability builds trust and confidence among stakeholders, demonstrating the organisation's commitment to ethical standards and continuous improvement.</a:t>
            </a:r>
          </a:p>
          <a:p>
            <a:pPr>
              <a:spcAft>
                <a:spcPts val="600"/>
              </a:spcAft>
            </a:pPr>
            <a:endParaRPr lang="en-IE" sz="2400" dirty="0"/>
          </a:p>
        </p:txBody>
      </p:sp>
    </p:spTree>
    <p:extLst>
      <p:ext uri="{BB962C8B-B14F-4D97-AF65-F5344CB8AC3E}">
        <p14:creationId xmlns:p14="http://schemas.microsoft.com/office/powerpoint/2010/main" val="141511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66FBD-3576-5CFA-87B6-D1077F6AA6F8}"/>
              </a:ext>
            </a:extLst>
          </p:cNvPr>
          <p:cNvSpPr>
            <a:spLocks noGrp="1"/>
          </p:cNvSpPr>
          <p:nvPr>
            <p:ph type="body" sz="quarter" idx="30"/>
          </p:nvPr>
        </p:nvSpPr>
        <p:spPr>
          <a:xfrm>
            <a:off x="854281" y="565150"/>
            <a:ext cx="9762260" cy="804265"/>
          </a:xfrm>
        </p:spPr>
        <p:txBody>
          <a:bodyPr/>
          <a:lstStyle/>
          <a:p>
            <a:r>
              <a:rPr lang="en-GB" sz="3600" b="1" dirty="0"/>
              <a:t>Acquiring the skills to assess and implement ethical business practices.</a:t>
            </a:r>
            <a:endParaRPr lang="en-GB" sz="3600" dirty="0"/>
          </a:p>
          <a:p>
            <a:endParaRPr lang="en-IE" dirty="0"/>
          </a:p>
        </p:txBody>
      </p:sp>
      <p:sp>
        <p:nvSpPr>
          <p:cNvPr id="3" name="Text Placeholder 2">
            <a:extLst>
              <a:ext uri="{FF2B5EF4-FFF2-40B4-BE49-F238E27FC236}">
                <a16:creationId xmlns:a16="http://schemas.microsoft.com/office/drawing/2014/main" id="{F95A7C72-2C9E-7750-AE07-9EE4DE4A1D8C}"/>
              </a:ext>
            </a:extLst>
          </p:cNvPr>
          <p:cNvSpPr>
            <a:spLocks noGrp="1"/>
          </p:cNvSpPr>
          <p:nvPr>
            <p:ph type="body" sz="quarter" idx="48"/>
          </p:nvPr>
        </p:nvSpPr>
        <p:spPr>
          <a:xfrm>
            <a:off x="854280" y="1853273"/>
            <a:ext cx="10483429" cy="4439577"/>
          </a:xfrm>
        </p:spPr>
        <p:txBody>
          <a:bodyPr/>
          <a:lstStyle/>
          <a:p>
            <a:pPr algn="just">
              <a:spcAft>
                <a:spcPts val="600"/>
              </a:spcAft>
            </a:pPr>
            <a:r>
              <a:rPr lang="en-GB" b="1" dirty="0"/>
              <a:t>Evaluate Ethical Dilemmas:</a:t>
            </a:r>
            <a:r>
              <a:rPr lang="en-GB" dirty="0"/>
              <a:t> Develop proficiency in identifying and analysing ethical challenges across various business contexts. Consider multiple perspectives and evaluate potential impacts on stakeholders to make informed, ethical decisions.</a:t>
            </a:r>
          </a:p>
          <a:p>
            <a:pPr algn="just">
              <a:spcAft>
                <a:spcPts val="600"/>
              </a:spcAft>
            </a:pPr>
            <a:r>
              <a:rPr lang="en-GB" b="1" dirty="0"/>
              <a:t>Apply Ethical Frameworks:</a:t>
            </a:r>
            <a:r>
              <a:rPr lang="en-GB" dirty="0"/>
              <a:t> Explore and apply ethical frameworks such as </a:t>
            </a:r>
            <a:r>
              <a:rPr lang="en-GB" dirty="0">
                <a:hlinkClick r:id="rId2"/>
              </a:rPr>
              <a:t>utilitarianism</a:t>
            </a:r>
            <a:r>
              <a:rPr lang="en-GB" dirty="0"/>
              <a:t>, </a:t>
            </a:r>
            <a:r>
              <a:rPr lang="en-GB" dirty="0">
                <a:hlinkClick r:id="rId3"/>
              </a:rPr>
              <a:t>deontology</a:t>
            </a:r>
            <a:r>
              <a:rPr lang="en-GB" dirty="0"/>
              <a:t>, and </a:t>
            </a:r>
            <a:r>
              <a:rPr lang="en-GB" dirty="0">
                <a:hlinkClick r:id="rId4"/>
              </a:rPr>
              <a:t>virtue ethics</a:t>
            </a:r>
            <a:r>
              <a:rPr lang="en-GB" dirty="0"/>
              <a:t>. These frameworks provide structured approaches to promote ethical considerations and guide decision-making in challenging situations.</a:t>
            </a:r>
          </a:p>
          <a:p>
            <a:pPr algn="just">
              <a:spcAft>
                <a:spcPts val="600"/>
              </a:spcAft>
            </a:pPr>
            <a:r>
              <a:rPr lang="en-GB" b="1" dirty="0"/>
              <a:t>Implement Ethical Practices:</a:t>
            </a:r>
            <a:r>
              <a:rPr lang="en-GB" dirty="0"/>
              <a:t> Translate ethical principles into actionable practices within organisational policies and procedures. Develop comprehensive codes of conduct, whistleblower policies, and robust ethical training programmes to embed ethical behaviour into the organisational culture effectively.</a:t>
            </a:r>
          </a:p>
          <a:p>
            <a:pPr algn="just">
              <a:spcAft>
                <a:spcPts val="600"/>
              </a:spcAft>
            </a:pPr>
            <a:endParaRPr lang="en-IE" dirty="0"/>
          </a:p>
        </p:txBody>
      </p:sp>
      <p:grpSp>
        <p:nvGrpSpPr>
          <p:cNvPr id="4" name="Group 3">
            <a:extLst>
              <a:ext uri="{FF2B5EF4-FFF2-40B4-BE49-F238E27FC236}">
                <a16:creationId xmlns:a16="http://schemas.microsoft.com/office/drawing/2014/main" id="{7D9B9C39-21A0-86D3-E38A-1463D4FFA82F}"/>
              </a:ext>
            </a:extLst>
          </p:cNvPr>
          <p:cNvGrpSpPr/>
          <p:nvPr/>
        </p:nvGrpSpPr>
        <p:grpSpPr>
          <a:xfrm>
            <a:off x="10398100" y="776435"/>
            <a:ext cx="962616" cy="834909"/>
            <a:chOff x="-4712685" y="3328877"/>
            <a:chExt cx="3646852" cy="3163039"/>
          </a:xfrm>
          <a:solidFill>
            <a:srgbClr val="0F486D"/>
          </a:solidFill>
        </p:grpSpPr>
        <p:sp>
          <p:nvSpPr>
            <p:cNvPr id="5" name="Freeform 4">
              <a:extLst>
                <a:ext uri="{FF2B5EF4-FFF2-40B4-BE49-F238E27FC236}">
                  <a16:creationId xmlns:a16="http://schemas.microsoft.com/office/drawing/2014/main" id="{95204641-4F25-ED68-A582-33BD19B676B5}"/>
                </a:ext>
              </a:extLst>
            </p:cNvPr>
            <p:cNvSpPr/>
            <p:nvPr/>
          </p:nvSpPr>
          <p:spPr>
            <a:xfrm>
              <a:off x="-2751053" y="3630243"/>
              <a:ext cx="1336624" cy="1338322"/>
            </a:xfrm>
            <a:custGeom>
              <a:avLst/>
              <a:gdLst>
                <a:gd name="connsiteX0" fmla="*/ 1238337 w 1336624"/>
                <a:gd name="connsiteY0" fmla="*/ 313636 h 1338322"/>
                <a:gd name="connsiteX1" fmla="*/ 1233578 w 1336624"/>
                <a:gd name="connsiteY1" fmla="*/ 332675 h 1338322"/>
                <a:gd name="connsiteX2" fmla="*/ 1304959 w 1336624"/>
                <a:gd name="connsiteY2" fmla="*/ 506885 h 1338322"/>
                <a:gd name="connsiteX3" fmla="*/ 1318283 w 1336624"/>
                <a:gd name="connsiteY3" fmla="*/ 576379 h 1338322"/>
                <a:gd name="connsiteX4" fmla="*/ 1318283 w 1336624"/>
                <a:gd name="connsiteY4" fmla="*/ 762012 h 1338322"/>
                <a:gd name="connsiteX5" fmla="*/ 1305911 w 1336624"/>
                <a:gd name="connsiteY5" fmla="*/ 831506 h 1338322"/>
                <a:gd name="connsiteX6" fmla="*/ 1233578 w 1336624"/>
                <a:gd name="connsiteY6" fmla="*/ 1005716 h 1338322"/>
                <a:gd name="connsiteX7" fmla="*/ 1196460 w 1336624"/>
                <a:gd name="connsiteY7" fmla="*/ 1062834 h 1338322"/>
                <a:gd name="connsiteX8" fmla="*/ 1061312 w 1336624"/>
                <a:gd name="connsiteY8" fmla="*/ 1201821 h 1338322"/>
                <a:gd name="connsiteX9" fmla="*/ 1009918 w 1336624"/>
                <a:gd name="connsiteY9" fmla="*/ 1237044 h 1338322"/>
                <a:gd name="connsiteX10" fmla="*/ 826231 w 1336624"/>
                <a:gd name="connsiteY10" fmla="*/ 1315105 h 1338322"/>
                <a:gd name="connsiteX11" fmla="*/ 767223 w 1336624"/>
                <a:gd name="connsiteY11" fmla="*/ 1326528 h 1338322"/>
                <a:gd name="connsiteX12" fmla="*/ 568308 w 1336624"/>
                <a:gd name="connsiteY12" fmla="*/ 1325576 h 1338322"/>
                <a:gd name="connsiteX13" fmla="*/ 508348 w 1336624"/>
                <a:gd name="connsiteY13" fmla="*/ 1312249 h 1338322"/>
                <a:gd name="connsiteX14" fmla="*/ 326564 w 1336624"/>
                <a:gd name="connsiteY14" fmla="*/ 1237044 h 1338322"/>
                <a:gd name="connsiteX15" fmla="*/ 274218 w 1336624"/>
                <a:gd name="connsiteY15" fmla="*/ 1202773 h 1338322"/>
                <a:gd name="connsiteX16" fmla="*/ 132408 w 1336624"/>
                <a:gd name="connsiteY16" fmla="*/ 1061882 h 1338322"/>
                <a:gd name="connsiteX17" fmla="*/ 99097 w 1336624"/>
                <a:gd name="connsiteY17" fmla="*/ 1012379 h 1338322"/>
                <a:gd name="connsiteX18" fmla="*/ 21054 w 1336624"/>
                <a:gd name="connsiteY18" fmla="*/ 825794 h 1338322"/>
                <a:gd name="connsiteX19" fmla="*/ 10585 w 1336624"/>
                <a:gd name="connsiteY19" fmla="*/ 769628 h 1338322"/>
                <a:gd name="connsiteX20" fmla="*/ 10585 w 1336624"/>
                <a:gd name="connsiteY20" fmla="*/ 567811 h 1338322"/>
                <a:gd name="connsiteX21" fmla="*/ 22957 w 1336624"/>
                <a:gd name="connsiteY21" fmla="*/ 509741 h 1338322"/>
                <a:gd name="connsiteX22" fmla="*/ 99097 w 1336624"/>
                <a:gd name="connsiteY22" fmla="*/ 325060 h 1338322"/>
                <a:gd name="connsiteX23" fmla="*/ 135263 w 1336624"/>
                <a:gd name="connsiteY23" fmla="*/ 274605 h 1338322"/>
                <a:gd name="connsiteX24" fmla="*/ 274218 w 1336624"/>
                <a:gd name="connsiteY24" fmla="*/ 138474 h 1338322"/>
                <a:gd name="connsiteX25" fmla="*/ 328468 w 1336624"/>
                <a:gd name="connsiteY25" fmla="*/ 102300 h 1338322"/>
                <a:gd name="connsiteX26" fmla="*/ 505492 w 1336624"/>
                <a:gd name="connsiteY26" fmla="*/ 28998 h 1338322"/>
                <a:gd name="connsiteX27" fmla="*/ 573066 w 1336624"/>
                <a:gd name="connsiteY27" fmla="*/ 16623 h 1338322"/>
                <a:gd name="connsiteX28" fmla="*/ 761512 w 1336624"/>
                <a:gd name="connsiteY28" fmla="*/ 16623 h 1338322"/>
                <a:gd name="connsiteX29" fmla="*/ 829086 w 1336624"/>
                <a:gd name="connsiteY29" fmla="*/ 28998 h 1338322"/>
                <a:gd name="connsiteX30" fmla="*/ 1006111 w 1336624"/>
                <a:gd name="connsiteY30" fmla="*/ 101348 h 1338322"/>
                <a:gd name="connsiteX31" fmla="*/ 1060360 w 1336624"/>
                <a:gd name="connsiteY31" fmla="*/ 137522 h 1338322"/>
                <a:gd name="connsiteX32" fmla="*/ 1199315 w 1336624"/>
                <a:gd name="connsiteY32" fmla="*/ 273654 h 1338322"/>
                <a:gd name="connsiteX33" fmla="*/ 1238337 w 1336624"/>
                <a:gd name="connsiteY33" fmla="*/ 313636 h 1338322"/>
                <a:gd name="connsiteX34" fmla="*/ 666337 w 1336624"/>
                <a:gd name="connsiteY34" fmla="*/ 1156126 h 1338322"/>
                <a:gd name="connsiteX35" fmla="*/ 1152680 w 1336624"/>
                <a:gd name="connsiteY35" fmla="*/ 673479 h 1338322"/>
                <a:gd name="connsiteX36" fmla="*/ 670145 w 1336624"/>
                <a:gd name="connsiteY36" fmla="*/ 183217 h 1338322"/>
                <a:gd name="connsiteX37" fmla="*/ 181899 w 1336624"/>
                <a:gd name="connsiteY37" fmla="*/ 667768 h 1338322"/>
                <a:gd name="connsiteX38" fmla="*/ 666337 w 1336624"/>
                <a:gd name="connsiteY38" fmla="*/ 1156126 h 133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36624" h="1338322">
                  <a:moveTo>
                    <a:pt x="1238337" y="313636"/>
                  </a:moveTo>
                  <a:cubicBezTo>
                    <a:pt x="1237385" y="318396"/>
                    <a:pt x="1235481" y="326012"/>
                    <a:pt x="1233578" y="332675"/>
                  </a:cubicBezTo>
                  <a:cubicBezTo>
                    <a:pt x="1216446" y="405025"/>
                    <a:pt x="1243096" y="467855"/>
                    <a:pt x="1304959" y="506885"/>
                  </a:cubicBezTo>
                  <a:cubicBezTo>
                    <a:pt x="1343029" y="530684"/>
                    <a:pt x="1344932" y="539252"/>
                    <a:pt x="1318283" y="576379"/>
                  </a:cubicBezTo>
                  <a:cubicBezTo>
                    <a:pt x="1276407" y="634449"/>
                    <a:pt x="1276407" y="702990"/>
                    <a:pt x="1318283" y="762012"/>
                  </a:cubicBezTo>
                  <a:cubicBezTo>
                    <a:pt x="1344932" y="800091"/>
                    <a:pt x="1343981" y="808659"/>
                    <a:pt x="1305911" y="831506"/>
                  </a:cubicBezTo>
                  <a:cubicBezTo>
                    <a:pt x="1243096" y="870536"/>
                    <a:pt x="1216446" y="934318"/>
                    <a:pt x="1233578" y="1005716"/>
                  </a:cubicBezTo>
                  <a:cubicBezTo>
                    <a:pt x="1243096" y="1047602"/>
                    <a:pt x="1238337" y="1055218"/>
                    <a:pt x="1196460" y="1062834"/>
                  </a:cubicBezTo>
                  <a:cubicBezTo>
                    <a:pt x="1118417" y="1077113"/>
                    <a:pt x="1073685" y="1122808"/>
                    <a:pt x="1061312" y="1201821"/>
                  </a:cubicBezTo>
                  <a:cubicBezTo>
                    <a:pt x="1055602" y="1236092"/>
                    <a:pt x="1044181" y="1243707"/>
                    <a:pt x="1009918" y="1237044"/>
                  </a:cubicBezTo>
                  <a:cubicBezTo>
                    <a:pt x="924261" y="1218956"/>
                    <a:pt x="872866" y="1240851"/>
                    <a:pt x="826231" y="1315105"/>
                  </a:cubicBezTo>
                  <a:cubicBezTo>
                    <a:pt x="810051" y="1341760"/>
                    <a:pt x="791968" y="1343664"/>
                    <a:pt x="767223" y="1326528"/>
                  </a:cubicBezTo>
                  <a:cubicBezTo>
                    <a:pt x="696793" y="1276074"/>
                    <a:pt x="637785" y="1276074"/>
                    <a:pt x="568308" y="1325576"/>
                  </a:cubicBezTo>
                  <a:cubicBezTo>
                    <a:pt x="540707" y="1345568"/>
                    <a:pt x="527383" y="1342712"/>
                    <a:pt x="508348" y="1312249"/>
                  </a:cubicBezTo>
                  <a:cubicBezTo>
                    <a:pt x="463616" y="1241803"/>
                    <a:pt x="409366" y="1218956"/>
                    <a:pt x="326564" y="1237044"/>
                  </a:cubicBezTo>
                  <a:cubicBezTo>
                    <a:pt x="297060" y="1243707"/>
                    <a:pt x="279929" y="1237044"/>
                    <a:pt x="274218" y="1202773"/>
                  </a:cubicBezTo>
                  <a:cubicBezTo>
                    <a:pt x="260894" y="1118048"/>
                    <a:pt x="219017" y="1077113"/>
                    <a:pt x="132408" y="1061882"/>
                  </a:cubicBezTo>
                  <a:cubicBezTo>
                    <a:pt x="101952" y="1056170"/>
                    <a:pt x="92435" y="1040938"/>
                    <a:pt x="99097" y="1012379"/>
                  </a:cubicBezTo>
                  <a:cubicBezTo>
                    <a:pt x="117180" y="921943"/>
                    <a:pt x="99097" y="878152"/>
                    <a:pt x="21054" y="825794"/>
                  </a:cubicBezTo>
                  <a:cubicBezTo>
                    <a:pt x="-2740" y="809611"/>
                    <a:pt x="-5595" y="793427"/>
                    <a:pt x="10585" y="769628"/>
                  </a:cubicBezTo>
                  <a:cubicBezTo>
                    <a:pt x="62931" y="694423"/>
                    <a:pt x="62931" y="641113"/>
                    <a:pt x="10585" y="567811"/>
                  </a:cubicBezTo>
                  <a:cubicBezTo>
                    <a:pt x="-7499" y="542108"/>
                    <a:pt x="-1788" y="525925"/>
                    <a:pt x="22957" y="509741"/>
                  </a:cubicBezTo>
                  <a:cubicBezTo>
                    <a:pt x="96242" y="464047"/>
                    <a:pt x="117180" y="411689"/>
                    <a:pt x="99097" y="325060"/>
                  </a:cubicBezTo>
                  <a:cubicBezTo>
                    <a:pt x="92435" y="291741"/>
                    <a:pt x="101000" y="280317"/>
                    <a:pt x="135263" y="274605"/>
                  </a:cubicBezTo>
                  <a:cubicBezTo>
                    <a:pt x="212355" y="262230"/>
                    <a:pt x="258990" y="216536"/>
                    <a:pt x="274218" y="138474"/>
                  </a:cubicBezTo>
                  <a:cubicBezTo>
                    <a:pt x="281832" y="98492"/>
                    <a:pt x="289446" y="92780"/>
                    <a:pt x="328468" y="102300"/>
                  </a:cubicBezTo>
                  <a:cubicBezTo>
                    <a:pt x="402704" y="119435"/>
                    <a:pt x="465519" y="93732"/>
                    <a:pt x="505492" y="28998"/>
                  </a:cubicBezTo>
                  <a:cubicBezTo>
                    <a:pt x="527383" y="-6225"/>
                    <a:pt x="537852" y="-8129"/>
                    <a:pt x="573066" y="16623"/>
                  </a:cubicBezTo>
                  <a:cubicBezTo>
                    <a:pt x="633026" y="59461"/>
                    <a:pt x="701552" y="59461"/>
                    <a:pt x="761512" y="16623"/>
                  </a:cubicBezTo>
                  <a:cubicBezTo>
                    <a:pt x="796727" y="-8129"/>
                    <a:pt x="806244" y="-6225"/>
                    <a:pt x="829086" y="28998"/>
                  </a:cubicBezTo>
                  <a:cubicBezTo>
                    <a:pt x="869059" y="93732"/>
                    <a:pt x="931875" y="119435"/>
                    <a:pt x="1006111" y="101348"/>
                  </a:cubicBezTo>
                  <a:cubicBezTo>
                    <a:pt x="1045132" y="91828"/>
                    <a:pt x="1053698" y="97540"/>
                    <a:pt x="1060360" y="137522"/>
                  </a:cubicBezTo>
                  <a:cubicBezTo>
                    <a:pt x="1072733" y="213680"/>
                    <a:pt x="1122224" y="263182"/>
                    <a:pt x="1199315" y="273654"/>
                  </a:cubicBezTo>
                  <a:cubicBezTo>
                    <a:pt x="1222157" y="279365"/>
                    <a:pt x="1238337" y="286029"/>
                    <a:pt x="1238337" y="313636"/>
                  </a:cubicBezTo>
                  <a:close/>
                  <a:moveTo>
                    <a:pt x="666337" y="1156126"/>
                  </a:moveTo>
                  <a:cubicBezTo>
                    <a:pt x="933778" y="1157078"/>
                    <a:pt x="1151728" y="940982"/>
                    <a:pt x="1152680" y="673479"/>
                  </a:cubicBezTo>
                  <a:cubicBezTo>
                    <a:pt x="1153631" y="403121"/>
                    <a:pt x="938537" y="184169"/>
                    <a:pt x="670145" y="183217"/>
                  </a:cubicBezTo>
                  <a:cubicBezTo>
                    <a:pt x="399849" y="182265"/>
                    <a:pt x="182851" y="397409"/>
                    <a:pt x="181899" y="667768"/>
                  </a:cubicBezTo>
                  <a:cubicBezTo>
                    <a:pt x="179996" y="937174"/>
                    <a:pt x="396042" y="1155174"/>
                    <a:pt x="666337" y="1156126"/>
                  </a:cubicBezTo>
                  <a:close/>
                </a:path>
              </a:pathLst>
            </a:custGeom>
            <a:solidFill>
              <a:srgbClr val="F36C2F"/>
            </a:solidFill>
            <a:ln w="9514"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918A3E65-2F5A-4F0D-4964-EB6CA298D56F}"/>
                </a:ext>
              </a:extLst>
            </p:cNvPr>
            <p:cNvGrpSpPr/>
            <p:nvPr/>
          </p:nvGrpSpPr>
          <p:grpSpPr>
            <a:xfrm>
              <a:off x="-4712685" y="3328877"/>
              <a:ext cx="3646852" cy="3163039"/>
              <a:chOff x="3595127" y="1330866"/>
              <a:chExt cx="3646852" cy="3163039"/>
            </a:xfrm>
            <a:grpFill/>
          </p:grpSpPr>
          <p:sp>
            <p:nvSpPr>
              <p:cNvPr id="7" name="Freeform 6">
                <a:extLst>
                  <a:ext uri="{FF2B5EF4-FFF2-40B4-BE49-F238E27FC236}">
                    <a16:creationId xmlns:a16="http://schemas.microsoft.com/office/drawing/2014/main" id="{80E91A4E-2926-7FD2-875D-77CAD5DAAE30}"/>
                  </a:ext>
                </a:extLst>
              </p:cNvPr>
              <p:cNvSpPr/>
              <p:nvPr/>
            </p:nvSpPr>
            <p:spPr>
              <a:xfrm>
                <a:off x="3595127" y="1330866"/>
                <a:ext cx="3646852" cy="3163039"/>
              </a:xfrm>
              <a:custGeom>
                <a:avLst/>
                <a:gdLst>
                  <a:gd name="connsiteX0" fmla="*/ 0 w 3646852"/>
                  <a:gd name="connsiteY0" fmla="*/ 263695 h 3163039"/>
                  <a:gd name="connsiteX1" fmla="*/ 3807 w 3646852"/>
                  <a:gd name="connsiteY1" fmla="*/ 254175 h 3163039"/>
                  <a:gd name="connsiteX2" fmla="*/ 339773 w 3646852"/>
                  <a:gd name="connsiteY2" fmla="*/ 0 h 3163039"/>
                  <a:gd name="connsiteX3" fmla="*/ 3324449 w 3646852"/>
                  <a:gd name="connsiteY3" fmla="*/ 0 h 3163039"/>
                  <a:gd name="connsiteX4" fmla="*/ 3635670 w 3646852"/>
                  <a:gd name="connsiteY4" fmla="*/ 225616 h 3163039"/>
                  <a:gd name="connsiteX5" fmla="*/ 3646139 w 3646852"/>
                  <a:gd name="connsiteY5" fmla="*/ 313197 h 3163039"/>
                  <a:gd name="connsiteX6" fmla="*/ 3646139 w 3646852"/>
                  <a:gd name="connsiteY6" fmla="*/ 2483680 h 3163039"/>
                  <a:gd name="connsiteX7" fmla="*/ 3331111 w 3646852"/>
                  <a:gd name="connsiteY7" fmla="*/ 2798781 h 3163039"/>
                  <a:gd name="connsiteX8" fmla="*/ 2782905 w 3646852"/>
                  <a:gd name="connsiteY8" fmla="*/ 2798781 h 3163039"/>
                  <a:gd name="connsiteX9" fmla="*/ 2734366 w 3646852"/>
                  <a:gd name="connsiteY9" fmla="*/ 2798781 h 3163039"/>
                  <a:gd name="connsiteX10" fmla="*/ 2734366 w 3646852"/>
                  <a:gd name="connsiteY10" fmla="*/ 2834004 h 3163039"/>
                  <a:gd name="connsiteX11" fmla="*/ 2734366 w 3646852"/>
                  <a:gd name="connsiteY11" fmla="*/ 3087227 h 3163039"/>
                  <a:gd name="connsiteX12" fmla="*/ 2694393 w 3646852"/>
                  <a:gd name="connsiteY12" fmla="*/ 3158625 h 3163039"/>
                  <a:gd name="connsiteX13" fmla="*/ 2619205 w 3646852"/>
                  <a:gd name="connsiteY13" fmla="*/ 3132922 h 3163039"/>
                  <a:gd name="connsiteX14" fmla="*/ 2432663 w 3646852"/>
                  <a:gd name="connsiteY14" fmla="*/ 2942528 h 3163039"/>
                  <a:gd name="connsiteX15" fmla="*/ 2261348 w 3646852"/>
                  <a:gd name="connsiteY15" fmla="*/ 3114834 h 3163039"/>
                  <a:gd name="connsiteX16" fmla="*/ 2233748 w 3646852"/>
                  <a:gd name="connsiteY16" fmla="*/ 3142441 h 3163039"/>
                  <a:gd name="connsiteX17" fmla="*/ 2165222 w 3646852"/>
                  <a:gd name="connsiteY17" fmla="*/ 3157673 h 3163039"/>
                  <a:gd name="connsiteX18" fmla="*/ 2128104 w 3646852"/>
                  <a:gd name="connsiteY18" fmla="*/ 3098651 h 3163039"/>
                  <a:gd name="connsiteX19" fmla="*/ 2128104 w 3646852"/>
                  <a:gd name="connsiteY19" fmla="*/ 2841620 h 3163039"/>
                  <a:gd name="connsiteX20" fmla="*/ 2128104 w 3646852"/>
                  <a:gd name="connsiteY20" fmla="*/ 2797829 h 3163039"/>
                  <a:gd name="connsiteX21" fmla="*/ 2079565 w 3646852"/>
                  <a:gd name="connsiteY21" fmla="*/ 2797829 h 3163039"/>
                  <a:gd name="connsiteX22" fmla="*/ 370229 w 3646852"/>
                  <a:gd name="connsiteY22" fmla="*/ 2799733 h 3163039"/>
                  <a:gd name="connsiteX23" fmla="*/ 0 w 3646852"/>
                  <a:gd name="connsiteY23" fmla="*/ 2536039 h 3163039"/>
                  <a:gd name="connsiteX24" fmla="*/ 0 w 3646852"/>
                  <a:gd name="connsiteY24" fmla="*/ 263695 h 3163039"/>
                  <a:gd name="connsiteX25" fmla="*/ 2129056 w 3646852"/>
                  <a:gd name="connsiteY25" fmla="*/ 2677882 h 3163039"/>
                  <a:gd name="connsiteX26" fmla="*/ 2129056 w 3646852"/>
                  <a:gd name="connsiteY26" fmla="*/ 2628379 h 3163039"/>
                  <a:gd name="connsiteX27" fmla="*/ 2128104 w 3646852"/>
                  <a:gd name="connsiteY27" fmla="*/ 1937252 h 3163039"/>
                  <a:gd name="connsiteX28" fmla="*/ 2103358 w 3646852"/>
                  <a:gd name="connsiteY28" fmla="*/ 1588832 h 3163039"/>
                  <a:gd name="connsiteX29" fmla="*/ 2058626 w 3646852"/>
                  <a:gd name="connsiteY29" fmla="*/ 1546946 h 3163039"/>
                  <a:gd name="connsiteX30" fmla="*/ 1928237 w 3646852"/>
                  <a:gd name="connsiteY30" fmla="*/ 1352744 h 3163039"/>
                  <a:gd name="connsiteX31" fmla="*/ 1904444 w 3646852"/>
                  <a:gd name="connsiteY31" fmla="*/ 1294674 h 3163039"/>
                  <a:gd name="connsiteX32" fmla="*/ 1859711 w 3646852"/>
                  <a:gd name="connsiteY32" fmla="*/ 1065250 h 3163039"/>
                  <a:gd name="connsiteX33" fmla="*/ 1858760 w 3646852"/>
                  <a:gd name="connsiteY33" fmla="*/ 1002421 h 3163039"/>
                  <a:gd name="connsiteX34" fmla="*/ 1905395 w 3646852"/>
                  <a:gd name="connsiteY34" fmla="*/ 772997 h 3163039"/>
                  <a:gd name="connsiteX35" fmla="*/ 1929189 w 3646852"/>
                  <a:gd name="connsiteY35" fmla="*/ 717783 h 3163039"/>
                  <a:gd name="connsiteX36" fmla="*/ 2063385 w 3646852"/>
                  <a:gd name="connsiteY36" fmla="*/ 519774 h 3163039"/>
                  <a:gd name="connsiteX37" fmla="*/ 2102407 w 3646852"/>
                  <a:gd name="connsiteY37" fmla="*/ 481695 h 3163039"/>
                  <a:gd name="connsiteX38" fmla="*/ 2299418 w 3646852"/>
                  <a:gd name="connsiteY38" fmla="*/ 347468 h 3163039"/>
                  <a:gd name="connsiteX39" fmla="*/ 2354619 w 3646852"/>
                  <a:gd name="connsiteY39" fmla="*/ 323669 h 3163039"/>
                  <a:gd name="connsiteX40" fmla="*/ 2583990 w 3646852"/>
                  <a:gd name="connsiteY40" fmla="*/ 277022 h 3163039"/>
                  <a:gd name="connsiteX41" fmla="*/ 2646805 w 3646852"/>
                  <a:gd name="connsiteY41" fmla="*/ 277974 h 3163039"/>
                  <a:gd name="connsiteX42" fmla="*/ 2876176 w 3646852"/>
                  <a:gd name="connsiteY42" fmla="*/ 323669 h 3163039"/>
                  <a:gd name="connsiteX43" fmla="*/ 2935184 w 3646852"/>
                  <a:gd name="connsiteY43" fmla="*/ 347468 h 3163039"/>
                  <a:gd name="connsiteX44" fmla="*/ 3129341 w 3646852"/>
                  <a:gd name="connsiteY44" fmla="*/ 477887 h 3163039"/>
                  <a:gd name="connsiteX45" fmla="*/ 3171217 w 3646852"/>
                  <a:gd name="connsiteY45" fmla="*/ 520726 h 3163039"/>
                  <a:gd name="connsiteX46" fmla="*/ 3302558 w 3646852"/>
                  <a:gd name="connsiteY46" fmla="*/ 716831 h 3163039"/>
                  <a:gd name="connsiteX47" fmla="*/ 3325400 w 3646852"/>
                  <a:gd name="connsiteY47" fmla="*/ 772997 h 3163039"/>
                  <a:gd name="connsiteX48" fmla="*/ 3371084 w 3646852"/>
                  <a:gd name="connsiteY48" fmla="*/ 1004325 h 3163039"/>
                  <a:gd name="connsiteX49" fmla="*/ 3372036 w 3646852"/>
                  <a:gd name="connsiteY49" fmla="*/ 1064298 h 3163039"/>
                  <a:gd name="connsiteX50" fmla="*/ 3324449 w 3646852"/>
                  <a:gd name="connsiteY50" fmla="*/ 1295626 h 3163039"/>
                  <a:gd name="connsiteX51" fmla="*/ 3301606 w 3646852"/>
                  <a:gd name="connsiteY51" fmla="*/ 1348936 h 3163039"/>
                  <a:gd name="connsiteX52" fmla="*/ 3169314 w 3646852"/>
                  <a:gd name="connsiteY52" fmla="*/ 1547897 h 3163039"/>
                  <a:gd name="connsiteX53" fmla="*/ 3135051 w 3646852"/>
                  <a:gd name="connsiteY53" fmla="*/ 1567889 h 3163039"/>
                  <a:gd name="connsiteX54" fmla="*/ 3102692 w 3646852"/>
                  <a:gd name="connsiteY54" fmla="*/ 1700212 h 3163039"/>
                  <a:gd name="connsiteX55" fmla="*/ 3100788 w 3646852"/>
                  <a:gd name="connsiteY55" fmla="*/ 2444650 h 3163039"/>
                  <a:gd name="connsiteX56" fmla="*/ 3100788 w 3646852"/>
                  <a:gd name="connsiteY56" fmla="*/ 2465593 h 3163039"/>
                  <a:gd name="connsiteX57" fmla="*/ 3065574 w 3646852"/>
                  <a:gd name="connsiteY57" fmla="*/ 2547462 h 3163039"/>
                  <a:gd name="connsiteX58" fmla="*/ 2976109 w 3646852"/>
                  <a:gd name="connsiteY58" fmla="*/ 2515095 h 3163039"/>
                  <a:gd name="connsiteX59" fmla="*/ 2800037 w 3646852"/>
                  <a:gd name="connsiteY59" fmla="*/ 2338030 h 3163039"/>
                  <a:gd name="connsiteX60" fmla="*/ 2735318 w 3646852"/>
                  <a:gd name="connsiteY60" fmla="*/ 2467497 h 3163039"/>
                  <a:gd name="connsiteX61" fmla="*/ 2736269 w 3646852"/>
                  <a:gd name="connsiteY61" fmla="*/ 2674074 h 3163039"/>
                  <a:gd name="connsiteX62" fmla="*/ 2772436 w 3646852"/>
                  <a:gd name="connsiteY62" fmla="*/ 2675978 h 3163039"/>
                  <a:gd name="connsiteX63" fmla="*/ 3324449 w 3646852"/>
                  <a:gd name="connsiteY63" fmla="*/ 2675978 h 3163039"/>
                  <a:gd name="connsiteX64" fmla="*/ 3527170 w 3646852"/>
                  <a:gd name="connsiteY64" fmla="*/ 2471305 h 3163039"/>
                  <a:gd name="connsiteX65" fmla="*/ 3527170 w 3646852"/>
                  <a:gd name="connsiteY65" fmla="*/ 322717 h 3163039"/>
                  <a:gd name="connsiteX66" fmla="*/ 3322545 w 3646852"/>
                  <a:gd name="connsiteY66" fmla="*/ 119948 h 3163039"/>
                  <a:gd name="connsiteX67" fmla="*/ 326449 w 3646852"/>
                  <a:gd name="connsiteY67" fmla="*/ 119948 h 3163039"/>
                  <a:gd name="connsiteX68" fmla="*/ 120872 w 3646852"/>
                  <a:gd name="connsiteY68" fmla="*/ 324621 h 3163039"/>
                  <a:gd name="connsiteX69" fmla="*/ 120872 w 3646852"/>
                  <a:gd name="connsiteY69" fmla="*/ 2470353 h 3163039"/>
                  <a:gd name="connsiteX70" fmla="*/ 325497 w 3646852"/>
                  <a:gd name="connsiteY70" fmla="*/ 2675978 h 3163039"/>
                  <a:gd name="connsiteX71" fmla="*/ 2085275 w 3646852"/>
                  <a:gd name="connsiteY71" fmla="*/ 2675978 h 3163039"/>
                  <a:gd name="connsiteX72" fmla="*/ 2129056 w 3646852"/>
                  <a:gd name="connsiteY72" fmla="*/ 2677882 h 3163039"/>
                  <a:gd name="connsiteX73" fmla="*/ 3185494 w 3646852"/>
                  <a:gd name="connsiteY73" fmla="*/ 678752 h 3163039"/>
                  <a:gd name="connsiteX74" fmla="*/ 3146472 w 3646852"/>
                  <a:gd name="connsiteY74" fmla="*/ 640673 h 3163039"/>
                  <a:gd name="connsiteX75" fmla="*/ 3007517 w 3646852"/>
                  <a:gd name="connsiteY75" fmla="*/ 504542 h 3163039"/>
                  <a:gd name="connsiteX76" fmla="*/ 2953268 w 3646852"/>
                  <a:gd name="connsiteY76" fmla="*/ 468368 h 3163039"/>
                  <a:gd name="connsiteX77" fmla="*/ 2776243 w 3646852"/>
                  <a:gd name="connsiteY77" fmla="*/ 396018 h 3163039"/>
                  <a:gd name="connsiteX78" fmla="*/ 2708669 w 3646852"/>
                  <a:gd name="connsiteY78" fmla="*/ 383642 h 3163039"/>
                  <a:gd name="connsiteX79" fmla="*/ 2520223 w 3646852"/>
                  <a:gd name="connsiteY79" fmla="*/ 383642 h 3163039"/>
                  <a:gd name="connsiteX80" fmla="*/ 2452649 w 3646852"/>
                  <a:gd name="connsiteY80" fmla="*/ 396018 h 3163039"/>
                  <a:gd name="connsiteX81" fmla="*/ 2275624 w 3646852"/>
                  <a:gd name="connsiteY81" fmla="*/ 469319 h 3163039"/>
                  <a:gd name="connsiteX82" fmla="*/ 2221375 w 3646852"/>
                  <a:gd name="connsiteY82" fmla="*/ 505494 h 3163039"/>
                  <a:gd name="connsiteX83" fmla="*/ 2082420 w 3646852"/>
                  <a:gd name="connsiteY83" fmla="*/ 641625 h 3163039"/>
                  <a:gd name="connsiteX84" fmla="*/ 2046254 w 3646852"/>
                  <a:gd name="connsiteY84" fmla="*/ 692080 h 3163039"/>
                  <a:gd name="connsiteX85" fmla="*/ 1970114 w 3646852"/>
                  <a:gd name="connsiteY85" fmla="*/ 876761 h 3163039"/>
                  <a:gd name="connsiteX86" fmla="*/ 1957741 w 3646852"/>
                  <a:gd name="connsiteY86" fmla="*/ 934831 h 3163039"/>
                  <a:gd name="connsiteX87" fmla="*/ 1957741 w 3646852"/>
                  <a:gd name="connsiteY87" fmla="*/ 1136648 h 3163039"/>
                  <a:gd name="connsiteX88" fmla="*/ 1968211 w 3646852"/>
                  <a:gd name="connsiteY88" fmla="*/ 1192814 h 3163039"/>
                  <a:gd name="connsiteX89" fmla="*/ 2046254 w 3646852"/>
                  <a:gd name="connsiteY89" fmla="*/ 1379399 h 3163039"/>
                  <a:gd name="connsiteX90" fmla="*/ 2079565 w 3646852"/>
                  <a:gd name="connsiteY90" fmla="*/ 1428902 h 3163039"/>
                  <a:gd name="connsiteX91" fmla="*/ 2221375 w 3646852"/>
                  <a:gd name="connsiteY91" fmla="*/ 1569793 h 3163039"/>
                  <a:gd name="connsiteX92" fmla="*/ 2273721 w 3646852"/>
                  <a:gd name="connsiteY92" fmla="*/ 1604063 h 3163039"/>
                  <a:gd name="connsiteX93" fmla="*/ 2455504 w 3646852"/>
                  <a:gd name="connsiteY93" fmla="*/ 1679269 h 3163039"/>
                  <a:gd name="connsiteX94" fmla="*/ 2515465 w 3646852"/>
                  <a:gd name="connsiteY94" fmla="*/ 1692596 h 3163039"/>
                  <a:gd name="connsiteX95" fmla="*/ 2714379 w 3646852"/>
                  <a:gd name="connsiteY95" fmla="*/ 1693548 h 3163039"/>
                  <a:gd name="connsiteX96" fmla="*/ 2773387 w 3646852"/>
                  <a:gd name="connsiteY96" fmla="*/ 1682125 h 3163039"/>
                  <a:gd name="connsiteX97" fmla="*/ 2957075 w 3646852"/>
                  <a:gd name="connsiteY97" fmla="*/ 1604063 h 3163039"/>
                  <a:gd name="connsiteX98" fmla="*/ 3008469 w 3646852"/>
                  <a:gd name="connsiteY98" fmla="*/ 1568841 h 3163039"/>
                  <a:gd name="connsiteX99" fmla="*/ 3143617 w 3646852"/>
                  <a:gd name="connsiteY99" fmla="*/ 1429854 h 3163039"/>
                  <a:gd name="connsiteX100" fmla="*/ 3180735 w 3646852"/>
                  <a:gd name="connsiteY100" fmla="*/ 1372736 h 3163039"/>
                  <a:gd name="connsiteX101" fmla="*/ 3253068 w 3646852"/>
                  <a:gd name="connsiteY101" fmla="*/ 1198526 h 3163039"/>
                  <a:gd name="connsiteX102" fmla="*/ 3265440 w 3646852"/>
                  <a:gd name="connsiteY102" fmla="*/ 1129032 h 3163039"/>
                  <a:gd name="connsiteX103" fmla="*/ 3265440 w 3646852"/>
                  <a:gd name="connsiteY103" fmla="*/ 943399 h 3163039"/>
                  <a:gd name="connsiteX104" fmla="*/ 3252116 w 3646852"/>
                  <a:gd name="connsiteY104" fmla="*/ 873905 h 3163039"/>
                  <a:gd name="connsiteX105" fmla="*/ 3180735 w 3646852"/>
                  <a:gd name="connsiteY105" fmla="*/ 699695 h 3163039"/>
                  <a:gd name="connsiteX106" fmla="*/ 3185494 w 3646852"/>
                  <a:gd name="connsiteY106" fmla="*/ 678752 h 3163039"/>
                  <a:gd name="connsiteX107" fmla="*/ 2612542 w 3646852"/>
                  <a:gd name="connsiteY107" fmla="*/ 2524615 h 3163039"/>
                  <a:gd name="connsiteX108" fmla="*/ 2524030 w 3646852"/>
                  <a:gd name="connsiteY108" fmla="*/ 2547462 h 3163039"/>
                  <a:gd name="connsiteX109" fmla="*/ 2493574 w 3646852"/>
                  <a:gd name="connsiteY109" fmla="*/ 2462737 h 3163039"/>
                  <a:gd name="connsiteX110" fmla="*/ 2493574 w 3646852"/>
                  <a:gd name="connsiteY110" fmla="*/ 1864902 h 3163039"/>
                  <a:gd name="connsiteX111" fmla="*/ 2493574 w 3646852"/>
                  <a:gd name="connsiteY111" fmla="*/ 1826824 h 3163039"/>
                  <a:gd name="connsiteX112" fmla="*/ 2349861 w 3646852"/>
                  <a:gd name="connsiteY112" fmla="*/ 1741147 h 3163039"/>
                  <a:gd name="connsiteX113" fmla="*/ 2313694 w 3646852"/>
                  <a:gd name="connsiteY113" fmla="*/ 1720203 h 3163039"/>
                  <a:gd name="connsiteX114" fmla="*/ 2253734 w 3646852"/>
                  <a:gd name="connsiteY114" fmla="*/ 1731627 h 3163039"/>
                  <a:gd name="connsiteX115" fmla="*/ 2253734 w 3646852"/>
                  <a:gd name="connsiteY115" fmla="*/ 2955856 h 3163039"/>
                  <a:gd name="connsiteX116" fmla="*/ 2373654 w 3646852"/>
                  <a:gd name="connsiteY116" fmla="*/ 2833052 h 3163039"/>
                  <a:gd name="connsiteX117" fmla="*/ 2490719 w 3646852"/>
                  <a:gd name="connsiteY117" fmla="*/ 2834004 h 3163039"/>
                  <a:gd name="connsiteX118" fmla="*/ 2612542 w 3646852"/>
                  <a:gd name="connsiteY118" fmla="*/ 2959664 h 3163039"/>
                  <a:gd name="connsiteX119" fmla="*/ 2612542 w 3646852"/>
                  <a:gd name="connsiteY119" fmla="*/ 2524615 h 3163039"/>
                  <a:gd name="connsiteX120" fmla="*/ 2617301 w 3646852"/>
                  <a:gd name="connsiteY120" fmla="*/ 1785889 h 3163039"/>
                  <a:gd name="connsiteX121" fmla="*/ 2617301 w 3646852"/>
                  <a:gd name="connsiteY121" fmla="*/ 2349453 h 3163039"/>
                  <a:gd name="connsiteX122" fmla="*/ 2731511 w 3646852"/>
                  <a:gd name="connsiteY122" fmla="*/ 2230457 h 3163039"/>
                  <a:gd name="connsiteX123" fmla="*/ 2860948 w 3646852"/>
                  <a:gd name="connsiteY123" fmla="*/ 2229505 h 3163039"/>
                  <a:gd name="connsiteX124" fmla="*/ 2976109 w 3646852"/>
                  <a:gd name="connsiteY124" fmla="*/ 2346597 h 3163039"/>
                  <a:gd name="connsiteX125" fmla="*/ 2976109 w 3646852"/>
                  <a:gd name="connsiteY125" fmla="*/ 1728771 h 3163039"/>
                  <a:gd name="connsiteX126" fmla="*/ 2950412 w 3646852"/>
                  <a:gd name="connsiteY126" fmla="*/ 1724963 h 3163039"/>
                  <a:gd name="connsiteX127" fmla="*/ 2864755 w 3646852"/>
                  <a:gd name="connsiteY127" fmla="*/ 1760186 h 3163039"/>
                  <a:gd name="connsiteX128" fmla="*/ 2741980 w 3646852"/>
                  <a:gd name="connsiteY128" fmla="*/ 1823016 h 3163039"/>
                  <a:gd name="connsiteX129" fmla="*/ 2617301 w 3646852"/>
                  <a:gd name="connsiteY129" fmla="*/ 1785889 h 31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646852" h="3163039">
                    <a:moveTo>
                      <a:pt x="0" y="263695"/>
                    </a:moveTo>
                    <a:cubicBezTo>
                      <a:pt x="1904" y="260839"/>
                      <a:pt x="2855" y="257983"/>
                      <a:pt x="3807" y="254175"/>
                    </a:cubicBezTo>
                    <a:cubicBezTo>
                      <a:pt x="55201" y="75205"/>
                      <a:pt x="155135" y="0"/>
                      <a:pt x="339773" y="0"/>
                    </a:cubicBezTo>
                    <a:cubicBezTo>
                      <a:pt x="1334348" y="0"/>
                      <a:pt x="2329874" y="0"/>
                      <a:pt x="3324449" y="0"/>
                    </a:cubicBezTo>
                    <a:cubicBezTo>
                      <a:pt x="3479583" y="0"/>
                      <a:pt x="3598551" y="85677"/>
                      <a:pt x="3635670" y="225616"/>
                    </a:cubicBezTo>
                    <a:cubicBezTo>
                      <a:pt x="3643283" y="254175"/>
                      <a:pt x="3646139" y="284638"/>
                      <a:pt x="3646139" y="313197"/>
                    </a:cubicBezTo>
                    <a:cubicBezTo>
                      <a:pt x="3647090" y="1036691"/>
                      <a:pt x="3647090" y="1760186"/>
                      <a:pt x="3646139" y="2483680"/>
                    </a:cubicBezTo>
                    <a:cubicBezTo>
                      <a:pt x="3646139" y="2666458"/>
                      <a:pt x="3515749" y="2796877"/>
                      <a:pt x="3331111" y="2798781"/>
                    </a:cubicBezTo>
                    <a:cubicBezTo>
                      <a:pt x="3148376" y="2799733"/>
                      <a:pt x="2965640" y="2798781"/>
                      <a:pt x="2782905" y="2798781"/>
                    </a:cubicBezTo>
                    <a:cubicBezTo>
                      <a:pt x="2768629" y="2798781"/>
                      <a:pt x="2754353" y="2798781"/>
                      <a:pt x="2734366" y="2798781"/>
                    </a:cubicBezTo>
                    <a:cubicBezTo>
                      <a:pt x="2734366" y="2811157"/>
                      <a:pt x="2734366" y="2822581"/>
                      <a:pt x="2734366" y="2834004"/>
                    </a:cubicBezTo>
                    <a:cubicBezTo>
                      <a:pt x="2734366" y="2918729"/>
                      <a:pt x="2733414" y="3002502"/>
                      <a:pt x="2734366" y="3087227"/>
                    </a:cubicBezTo>
                    <a:cubicBezTo>
                      <a:pt x="2734366" y="3119594"/>
                      <a:pt x="2726752" y="3146249"/>
                      <a:pt x="2694393" y="3158625"/>
                    </a:cubicBezTo>
                    <a:cubicBezTo>
                      <a:pt x="2662033" y="3171000"/>
                      <a:pt x="2640143" y="3154817"/>
                      <a:pt x="2619205" y="3132922"/>
                    </a:cubicBezTo>
                    <a:cubicBezTo>
                      <a:pt x="2558293" y="3070092"/>
                      <a:pt x="2496430" y="3007262"/>
                      <a:pt x="2432663" y="2942528"/>
                    </a:cubicBezTo>
                    <a:cubicBezTo>
                      <a:pt x="2372703" y="3002502"/>
                      <a:pt x="2317501" y="3058668"/>
                      <a:pt x="2261348" y="3114834"/>
                    </a:cubicBezTo>
                    <a:cubicBezTo>
                      <a:pt x="2251831" y="3124354"/>
                      <a:pt x="2243265" y="3133873"/>
                      <a:pt x="2233748" y="3142441"/>
                    </a:cubicBezTo>
                    <a:cubicBezTo>
                      <a:pt x="2213761" y="3161481"/>
                      <a:pt x="2191871" y="3169096"/>
                      <a:pt x="2165222" y="3157673"/>
                    </a:cubicBezTo>
                    <a:cubicBezTo>
                      <a:pt x="2139525" y="3146249"/>
                      <a:pt x="2128104" y="3126258"/>
                      <a:pt x="2128104" y="3098651"/>
                    </a:cubicBezTo>
                    <a:cubicBezTo>
                      <a:pt x="2128104" y="3012974"/>
                      <a:pt x="2128104" y="2927297"/>
                      <a:pt x="2128104" y="2841620"/>
                    </a:cubicBezTo>
                    <a:cubicBezTo>
                      <a:pt x="2128104" y="2829244"/>
                      <a:pt x="2128104" y="2815917"/>
                      <a:pt x="2128104" y="2797829"/>
                    </a:cubicBezTo>
                    <a:cubicBezTo>
                      <a:pt x="2110021" y="2797829"/>
                      <a:pt x="2094793" y="2797829"/>
                      <a:pt x="2079565" y="2797829"/>
                    </a:cubicBezTo>
                    <a:cubicBezTo>
                      <a:pt x="1509469" y="2797829"/>
                      <a:pt x="939373" y="2794974"/>
                      <a:pt x="370229" y="2799733"/>
                    </a:cubicBezTo>
                    <a:cubicBezTo>
                      <a:pt x="188446" y="2801637"/>
                      <a:pt x="43780" y="2731192"/>
                      <a:pt x="0" y="2536039"/>
                    </a:cubicBezTo>
                    <a:cubicBezTo>
                      <a:pt x="0" y="1779225"/>
                      <a:pt x="0" y="1021460"/>
                      <a:pt x="0" y="263695"/>
                    </a:cubicBezTo>
                    <a:close/>
                    <a:moveTo>
                      <a:pt x="2129056" y="2677882"/>
                    </a:moveTo>
                    <a:cubicBezTo>
                      <a:pt x="2129056" y="2656938"/>
                      <a:pt x="2129056" y="2642659"/>
                      <a:pt x="2129056" y="2628379"/>
                    </a:cubicBezTo>
                    <a:cubicBezTo>
                      <a:pt x="2129056" y="2398003"/>
                      <a:pt x="2130959" y="2167627"/>
                      <a:pt x="2128104" y="1937252"/>
                    </a:cubicBezTo>
                    <a:cubicBezTo>
                      <a:pt x="2126200" y="1821112"/>
                      <a:pt x="2147139" y="1703068"/>
                      <a:pt x="2103358" y="1588832"/>
                    </a:cubicBezTo>
                    <a:cubicBezTo>
                      <a:pt x="2093841" y="1564081"/>
                      <a:pt x="2084323" y="1550753"/>
                      <a:pt x="2058626" y="1546946"/>
                    </a:cubicBezTo>
                    <a:cubicBezTo>
                      <a:pt x="1959645" y="1532666"/>
                      <a:pt x="1903492" y="1449845"/>
                      <a:pt x="1928237" y="1352744"/>
                    </a:cubicBezTo>
                    <a:cubicBezTo>
                      <a:pt x="1934900" y="1325137"/>
                      <a:pt x="1929189" y="1309906"/>
                      <a:pt x="1904444" y="1294674"/>
                    </a:cubicBezTo>
                    <a:cubicBezTo>
                      <a:pt x="1818786" y="1244220"/>
                      <a:pt x="1799752" y="1146168"/>
                      <a:pt x="1859711" y="1065250"/>
                    </a:cubicBezTo>
                    <a:cubicBezTo>
                      <a:pt x="1876843" y="1041451"/>
                      <a:pt x="1875891" y="1025268"/>
                      <a:pt x="1858760" y="1002421"/>
                    </a:cubicBezTo>
                    <a:cubicBezTo>
                      <a:pt x="1798800" y="921503"/>
                      <a:pt x="1818786" y="825355"/>
                      <a:pt x="1905395" y="772997"/>
                    </a:cubicBezTo>
                    <a:cubicBezTo>
                      <a:pt x="1928237" y="758717"/>
                      <a:pt x="1935851" y="744438"/>
                      <a:pt x="1929189" y="717783"/>
                    </a:cubicBezTo>
                    <a:cubicBezTo>
                      <a:pt x="1904444" y="615922"/>
                      <a:pt x="1958693" y="535957"/>
                      <a:pt x="2063385" y="519774"/>
                    </a:cubicBezTo>
                    <a:cubicBezTo>
                      <a:pt x="2087179" y="515966"/>
                      <a:pt x="2098600" y="504542"/>
                      <a:pt x="2102407" y="481695"/>
                    </a:cubicBezTo>
                    <a:cubicBezTo>
                      <a:pt x="2119538" y="376027"/>
                      <a:pt x="2195678" y="323669"/>
                      <a:pt x="2299418" y="347468"/>
                    </a:cubicBezTo>
                    <a:cubicBezTo>
                      <a:pt x="2325115" y="353180"/>
                      <a:pt x="2341295" y="347468"/>
                      <a:pt x="2354619" y="323669"/>
                    </a:cubicBezTo>
                    <a:cubicBezTo>
                      <a:pt x="2406014" y="237040"/>
                      <a:pt x="2504043" y="217048"/>
                      <a:pt x="2583990" y="277022"/>
                    </a:cubicBezTo>
                    <a:cubicBezTo>
                      <a:pt x="2606832" y="294158"/>
                      <a:pt x="2623964" y="295110"/>
                      <a:pt x="2646805" y="277974"/>
                    </a:cubicBezTo>
                    <a:cubicBezTo>
                      <a:pt x="2726752" y="218000"/>
                      <a:pt x="2823830" y="237040"/>
                      <a:pt x="2876176" y="323669"/>
                    </a:cubicBezTo>
                    <a:cubicBezTo>
                      <a:pt x="2891404" y="348420"/>
                      <a:pt x="2907584" y="354132"/>
                      <a:pt x="2935184" y="347468"/>
                    </a:cubicBezTo>
                    <a:cubicBezTo>
                      <a:pt x="3032262" y="323669"/>
                      <a:pt x="3116016" y="379835"/>
                      <a:pt x="3129341" y="477887"/>
                    </a:cubicBezTo>
                    <a:cubicBezTo>
                      <a:pt x="3133148" y="504542"/>
                      <a:pt x="3143617" y="516918"/>
                      <a:pt x="3171217" y="520726"/>
                    </a:cubicBezTo>
                    <a:cubicBezTo>
                      <a:pt x="3272103" y="535005"/>
                      <a:pt x="3326352" y="616874"/>
                      <a:pt x="3302558" y="716831"/>
                    </a:cubicBezTo>
                    <a:cubicBezTo>
                      <a:pt x="3296848" y="742534"/>
                      <a:pt x="3302558" y="758717"/>
                      <a:pt x="3325400" y="772997"/>
                    </a:cubicBezTo>
                    <a:cubicBezTo>
                      <a:pt x="3413912" y="826307"/>
                      <a:pt x="3431996" y="920552"/>
                      <a:pt x="3371084" y="1004325"/>
                    </a:cubicBezTo>
                    <a:cubicBezTo>
                      <a:pt x="3354904" y="1026220"/>
                      <a:pt x="3355856" y="1042403"/>
                      <a:pt x="3372036" y="1064298"/>
                    </a:cubicBezTo>
                    <a:cubicBezTo>
                      <a:pt x="3432947" y="1146168"/>
                      <a:pt x="3413912" y="1242316"/>
                      <a:pt x="3324449" y="1295626"/>
                    </a:cubicBezTo>
                    <a:cubicBezTo>
                      <a:pt x="3302558" y="1308954"/>
                      <a:pt x="3295896" y="1324185"/>
                      <a:pt x="3301606" y="1348936"/>
                    </a:cubicBezTo>
                    <a:cubicBezTo>
                      <a:pt x="3325400" y="1454605"/>
                      <a:pt x="3274958" y="1528858"/>
                      <a:pt x="3169314" y="1547897"/>
                    </a:cubicBezTo>
                    <a:cubicBezTo>
                      <a:pt x="3156941" y="1549801"/>
                      <a:pt x="3137906" y="1558369"/>
                      <a:pt x="3135051" y="1567889"/>
                    </a:cubicBezTo>
                    <a:cubicBezTo>
                      <a:pt x="3121726" y="1611679"/>
                      <a:pt x="3103643" y="1655470"/>
                      <a:pt x="3102692" y="1700212"/>
                    </a:cubicBezTo>
                    <a:cubicBezTo>
                      <a:pt x="3099836" y="1948675"/>
                      <a:pt x="3100788" y="2197139"/>
                      <a:pt x="3100788" y="2444650"/>
                    </a:cubicBezTo>
                    <a:cubicBezTo>
                      <a:pt x="3100788" y="2451314"/>
                      <a:pt x="3100788" y="2458929"/>
                      <a:pt x="3100788" y="2465593"/>
                    </a:cubicBezTo>
                    <a:cubicBezTo>
                      <a:pt x="3102692" y="2498912"/>
                      <a:pt x="3101740" y="2532231"/>
                      <a:pt x="3065574" y="2547462"/>
                    </a:cubicBezTo>
                    <a:cubicBezTo>
                      <a:pt x="3026552" y="2564598"/>
                      <a:pt x="3000855" y="2540798"/>
                      <a:pt x="2976109" y="2515095"/>
                    </a:cubicBezTo>
                    <a:cubicBezTo>
                      <a:pt x="2917101" y="2455121"/>
                      <a:pt x="2857141" y="2396099"/>
                      <a:pt x="2800037" y="2338030"/>
                    </a:cubicBezTo>
                    <a:cubicBezTo>
                      <a:pt x="2748642" y="2368492"/>
                      <a:pt x="2731511" y="2410379"/>
                      <a:pt x="2735318" y="2467497"/>
                    </a:cubicBezTo>
                    <a:cubicBezTo>
                      <a:pt x="2740076" y="2535087"/>
                      <a:pt x="2736269" y="2604580"/>
                      <a:pt x="2736269" y="2674074"/>
                    </a:cubicBezTo>
                    <a:cubicBezTo>
                      <a:pt x="2751497" y="2675026"/>
                      <a:pt x="2761967" y="2675978"/>
                      <a:pt x="2772436" y="2675978"/>
                    </a:cubicBezTo>
                    <a:cubicBezTo>
                      <a:pt x="2956123" y="2675978"/>
                      <a:pt x="3140761" y="2675978"/>
                      <a:pt x="3324449" y="2675978"/>
                    </a:cubicBezTo>
                    <a:cubicBezTo>
                      <a:pt x="3452934" y="2675978"/>
                      <a:pt x="3527170" y="2600772"/>
                      <a:pt x="3527170" y="2471305"/>
                    </a:cubicBezTo>
                    <a:cubicBezTo>
                      <a:pt x="3527170" y="1755426"/>
                      <a:pt x="3527170" y="1038595"/>
                      <a:pt x="3527170" y="322717"/>
                    </a:cubicBezTo>
                    <a:cubicBezTo>
                      <a:pt x="3527170" y="194201"/>
                      <a:pt x="3452934" y="119948"/>
                      <a:pt x="3322545" y="119948"/>
                    </a:cubicBezTo>
                    <a:cubicBezTo>
                      <a:pt x="2324164" y="119948"/>
                      <a:pt x="1325782" y="119948"/>
                      <a:pt x="326449" y="119948"/>
                    </a:cubicBezTo>
                    <a:cubicBezTo>
                      <a:pt x="195108" y="119948"/>
                      <a:pt x="120872" y="193249"/>
                      <a:pt x="120872" y="324621"/>
                    </a:cubicBezTo>
                    <a:cubicBezTo>
                      <a:pt x="120872" y="1039547"/>
                      <a:pt x="120872" y="1754474"/>
                      <a:pt x="120872" y="2470353"/>
                    </a:cubicBezTo>
                    <a:cubicBezTo>
                      <a:pt x="120872" y="2601724"/>
                      <a:pt x="194156" y="2675978"/>
                      <a:pt x="325497" y="2675978"/>
                    </a:cubicBezTo>
                    <a:cubicBezTo>
                      <a:pt x="911773" y="2675978"/>
                      <a:pt x="1499000" y="2675978"/>
                      <a:pt x="2085275" y="2675978"/>
                    </a:cubicBezTo>
                    <a:cubicBezTo>
                      <a:pt x="2098600" y="2677882"/>
                      <a:pt x="2110973" y="2677882"/>
                      <a:pt x="2129056" y="2677882"/>
                    </a:cubicBezTo>
                    <a:close/>
                    <a:moveTo>
                      <a:pt x="3185494" y="678752"/>
                    </a:moveTo>
                    <a:cubicBezTo>
                      <a:pt x="3185494" y="651145"/>
                      <a:pt x="3169314" y="644481"/>
                      <a:pt x="3146472" y="640673"/>
                    </a:cubicBezTo>
                    <a:cubicBezTo>
                      <a:pt x="3069380" y="630202"/>
                      <a:pt x="3020841" y="580700"/>
                      <a:pt x="3007517" y="504542"/>
                    </a:cubicBezTo>
                    <a:cubicBezTo>
                      <a:pt x="3000855" y="464560"/>
                      <a:pt x="2992289" y="458848"/>
                      <a:pt x="2953268" y="468368"/>
                    </a:cubicBezTo>
                    <a:cubicBezTo>
                      <a:pt x="2879031" y="485503"/>
                      <a:pt x="2816216" y="459800"/>
                      <a:pt x="2776243" y="396018"/>
                    </a:cubicBezTo>
                    <a:cubicBezTo>
                      <a:pt x="2754353" y="360795"/>
                      <a:pt x="2743884" y="358891"/>
                      <a:pt x="2708669" y="383642"/>
                    </a:cubicBezTo>
                    <a:cubicBezTo>
                      <a:pt x="2647757" y="426481"/>
                      <a:pt x="2580183" y="426481"/>
                      <a:pt x="2520223" y="383642"/>
                    </a:cubicBezTo>
                    <a:cubicBezTo>
                      <a:pt x="2485009" y="358891"/>
                      <a:pt x="2474539" y="360795"/>
                      <a:pt x="2452649" y="396018"/>
                    </a:cubicBezTo>
                    <a:cubicBezTo>
                      <a:pt x="2412676" y="460752"/>
                      <a:pt x="2349861" y="486455"/>
                      <a:pt x="2275624" y="469319"/>
                    </a:cubicBezTo>
                    <a:cubicBezTo>
                      <a:pt x="2236603" y="459800"/>
                      <a:pt x="2228037" y="465512"/>
                      <a:pt x="2221375" y="505494"/>
                    </a:cubicBezTo>
                    <a:cubicBezTo>
                      <a:pt x="2207099" y="583555"/>
                      <a:pt x="2160463" y="630202"/>
                      <a:pt x="2082420" y="641625"/>
                    </a:cubicBezTo>
                    <a:cubicBezTo>
                      <a:pt x="2048157" y="647337"/>
                      <a:pt x="2039592" y="658761"/>
                      <a:pt x="2046254" y="692080"/>
                    </a:cubicBezTo>
                    <a:cubicBezTo>
                      <a:pt x="2064337" y="778708"/>
                      <a:pt x="2043399" y="830115"/>
                      <a:pt x="1970114" y="876761"/>
                    </a:cubicBezTo>
                    <a:cubicBezTo>
                      <a:pt x="1944417" y="892944"/>
                      <a:pt x="1939658" y="909128"/>
                      <a:pt x="1957741" y="934831"/>
                    </a:cubicBezTo>
                    <a:cubicBezTo>
                      <a:pt x="2010087" y="1008132"/>
                      <a:pt x="2010087" y="1061443"/>
                      <a:pt x="1957741" y="1136648"/>
                    </a:cubicBezTo>
                    <a:cubicBezTo>
                      <a:pt x="1941562" y="1160447"/>
                      <a:pt x="1944417" y="1176631"/>
                      <a:pt x="1968211" y="1192814"/>
                    </a:cubicBezTo>
                    <a:cubicBezTo>
                      <a:pt x="2046254" y="1245172"/>
                      <a:pt x="2065289" y="1288963"/>
                      <a:pt x="2046254" y="1379399"/>
                    </a:cubicBezTo>
                    <a:cubicBezTo>
                      <a:pt x="2040543" y="1407958"/>
                      <a:pt x="2049109" y="1423190"/>
                      <a:pt x="2079565" y="1428902"/>
                    </a:cubicBezTo>
                    <a:cubicBezTo>
                      <a:pt x="2166174" y="1444133"/>
                      <a:pt x="2207099" y="1485068"/>
                      <a:pt x="2221375" y="1569793"/>
                    </a:cubicBezTo>
                    <a:cubicBezTo>
                      <a:pt x="2227085" y="1603111"/>
                      <a:pt x="2244217" y="1610727"/>
                      <a:pt x="2273721" y="1604063"/>
                    </a:cubicBezTo>
                    <a:cubicBezTo>
                      <a:pt x="2356523" y="1585976"/>
                      <a:pt x="2410773" y="1608823"/>
                      <a:pt x="2455504" y="1679269"/>
                    </a:cubicBezTo>
                    <a:cubicBezTo>
                      <a:pt x="2474539" y="1708780"/>
                      <a:pt x="2487864" y="1711636"/>
                      <a:pt x="2515465" y="1692596"/>
                    </a:cubicBezTo>
                    <a:cubicBezTo>
                      <a:pt x="2584942" y="1643094"/>
                      <a:pt x="2643950" y="1643094"/>
                      <a:pt x="2714379" y="1693548"/>
                    </a:cubicBezTo>
                    <a:cubicBezTo>
                      <a:pt x="2739125" y="1710684"/>
                      <a:pt x="2756256" y="1708780"/>
                      <a:pt x="2773387" y="1682125"/>
                    </a:cubicBezTo>
                    <a:cubicBezTo>
                      <a:pt x="2820023" y="1607871"/>
                      <a:pt x="2871417" y="1586928"/>
                      <a:pt x="2957075" y="1604063"/>
                    </a:cubicBezTo>
                    <a:cubicBezTo>
                      <a:pt x="2991337" y="1610727"/>
                      <a:pt x="3002758" y="1603111"/>
                      <a:pt x="3008469" y="1568841"/>
                    </a:cubicBezTo>
                    <a:cubicBezTo>
                      <a:pt x="3021793" y="1489828"/>
                      <a:pt x="3065574" y="1444133"/>
                      <a:pt x="3143617" y="1429854"/>
                    </a:cubicBezTo>
                    <a:cubicBezTo>
                      <a:pt x="3185494" y="1422238"/>
                      <a:pt x="3191204" y="1413670"/>
                      <a:pt x="3180735" y="1372736"/>
                    </a:cubicBezTo>
                    <a:cubicBezTo>
                      <a:pt x="3163603" y="1300386"/>
                      <a:pt x="3190252" y="1237556"/>
                      <a:pt x="3253068" y="1198526"/>
                    </a:cubicBezTo>
                    <a:cubicBezTo>
                      <a:pt x="3290186" y="1174727"/>
                      <a:pt x="3292089" y="1167111"/>
                      <a:pt x="3265440" y="1129032"/>
                    </a:cubicBezTo>
                    <a:cubicBezTo>
                      <a:pt x="3223563" y="1070010"/>
                      <a:pt x="3223563" y="1001469"/>
                      <a:pt x="3265440" y="943399"/>
                    </a:cubicBezTo>
                    <a:cubicBezTo>
                      <a:pt x="3292089" y="906272"/>
                      <a:pt x="3290186" y="897704"/>
                      <a:pt x="3252116" y="873905"/>
                    </a:cubicBezTo>
                    <a:cubicBezTo>
                      <a:pt x="3189301" y="834875"/>
                      <a:pt x="3163603" y="771093"/>
                      <a:pt x="3180735" y="699695"/>
                    </a:cubicBezTo>
                    <a:cubicBezTo>
                      <a:pt x="3182638" y="691128"/>
                      <a:pt x="3184542" y="684464"/>
                      <a:pt x="3185494" y="678752"/>
                    </a:cubicBezTo>
                    <a:close/>
                    <a:moveTo>
                      <a:pt x="2612542" y="2524615"/>
                    </a:moveTo>
                    <a:cubicBezTo>
                      <a:pt x="2584942" y="2550318"/>
                      <a:pt x="2557341" y="2565550"/>
                      <a:pt x="2524030" y="2547462"/>
                    </a:cubicBezTo>
                    <a:cubicBezTo>
                      <a:pt x="2488816" y="2528423"/>
                      <a:pt x="2493574" y="2495104"/>
                      <a:pt x="2493574" y="2462737"/>
                    </a:cubicBezTo>
                    <a:cubicBezTo>
                      <a:pt x="2493574" y="2263776"/>
                      <a:pt x="2493574" y="2063863"/>
                      <a:pt x="2493574" y="1864902"/>
                    </a:cubicBezTo>
                    <a:cubicBezTo>
                      <a:pt x="2493574" y="1852527"/>
                      <a:pt x="2493574" y="1840151"/>
                      <a:pt x="2493574" y="1826824"/>
                    </a:cubicBezTo>
                    <a:cubicBezTo>
                      <a:pt x="2426952" y="1823016"/>
                      <a:pt x="2380317" y="1795409"/>
                      <a:pt x="2349861" y="1741147"/>
                    </a:cubicBezTo>
                    <a:cubicBezTo>
                      <a:pt x="2343199" y="1730675"/>
                      <a:pt x="2326067" y="1720203"/>
                      <a:pt x="2313694" y="1720203"/>
                    </a:cubicBezTo>
                    <a:cubicBezTo>
                      <a:pt x="2293708" y="1719251"/>
                      <a:pt x="2272769" y="1727819"/>
                      <a:pt x="2253734" y="1731627"/>
                    </a:cubicBezTo>
                    <a:cubicBezTo>
                      <a:pt x="2253734" y="2139068"/>
                      <a:pt x="2253734" y="2542702"/>
                      <a:pt x="2253734" y="2955856"/>
                    </a:cubicBezTo>
                    <a:cubicBezTo>
                      <a:pt x="2297515" y="2911113"/>
                      <a:pt x="2335584" y="2872083"/>
                      <a:pt x="2373654" y="2833052"/>
                    </a:cubicBezTo>
                    <a:cubicBezTo>
                      <a:pt x="2418386" y="2788310"/>
                      <a:pt x="2445987" y="2788310"/>
                      <a:pt x="2490719" y="2834004"/>
                    </a:cubicBezTo>
                    <a:cubicBezTo>
                      <a:pt x="2529741" y="2873035"/>
                      <a:pt x="2567811" y="2913017"/>
                      <a:pt x="2612542" y="2959664"/>
                    </a:cubicBezTo>
                    <a:cubicBezTo>
                      <a:pt x="2612542" y="2807349"/>
                      <a:pt x="2612542" y="2668362"/>
                      <a:pt x="2612542" y="2524615"/>
                    </a:cubicBezTo>
                    <a:close/>
                    <a:moveTo>
                      <a:pt x="2617301" y="1785889"/>
                    </a:moveTo>
                    <a:cubicBezTo>
                      <a:pt x="2617301" y="1965811"/>
                      <a:pt x="2617301" y="2152396"/>
                      <a:pt x="2617301" y="2349453"/>
                    </a:cubicBezTo>
                    <a:cubicBezTo>
                      <a:pt x="2660130" y="2304711"/>
                      <a:pt x="2695344" y="2267584"/>
                      <a:pt x="2731511" y="2230457"/>
                    </a:cubicBezTo>
                    <a:cubicBezTo>
                      <a:pt x="2784809" y="2176195"/>
                      <a:pt x="2807650" y="2176195"/>
                      <a:pt x="2860948" y="2229505"/>
                    </a:cubicBezTo>
                    <a:cubicBezTo>
                      <a:pt x="2898066" y="2266632"/>
                      <a:pt x="2935184" y="2303759"/>
                      <a:pt x="2976109" y="2346597"/>
                    </a:cubicBezTo>
                    <a:cubicBezTo>
                      <a:pt x="2976109" y="2135261"/>
                      <a:pt x="2976109" y="1932492"/>
                      <a:pt x="2976109" y="1728771"/>
                    </a:cubicBezTo>
                    <a:cubicBezTo>
                      <a:pt x="2966592" y="1727819"/>
                      <a:pt x="2957075" y="1727819"/>
                      <a:pt x="2950412" y="1724963"/>
                    </a:cubicBezTo>
                    <a:cubicBezTo>
                      <a:pt x="2910439" y="1709732"/>
                      <a:pt x="2886645" y="1721155"/>
                      <a:pt x="2864755" y="1760186"/>
                    </a:cubicBezTo>
                    <a:cubicBezTo>
                      <a:pt x="2839058" y="1804928"/>
                      <a:pt x="2793374" y="1829679"/>
                      <a:pt x="2741980" y="1823016"/>
                    </a:cubicBezTo>
                    <a:cubicBezTo>
                      <a:pt x="2700103" y="1818256"/>
                      <a:pt x="2660130" y="1799217"/>
                      <a:pt x="2617301" y="1785889"/>
                    </a:cubicBezTo>
                    <a:close/>
                  </a:path>
                </a:pathLst>
              </a:custGeom>
              <a:grpFill/>
              <a:ln w="951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0451BC8-7269-8A08-CBE3-F3B93E7952A0}"/>
                  </a:ext>
                </a:extLst>
              </p:cNvPr>
              <p:cNvSpPr/>
              <p:nvPr/>
            </p:nvSpPr>
            <p:spPr>
              <a:xfrm>
                <a:off x="3958932" y="1816221"/>
                <a:ext cx="1519700" cy="1825688"/>
              </a:xfrm>
              <a:custGeom>
                <a:avLst/>
                <a:gdLst>
                  <a:gd name="connsiteX0" fmla="*/ 121585 w 1519700"/>
                  <a:gd name="connsiteY0" fmla="*/ 914987 h 1825688"/>
                  <a:gd name="connsiteX1" fmla="*/ 121585 w 1519700"/>
                  <a:gd name="connsiteY1" fmla="*/ 1499494 h 1825688"/>
                  <a:gd name="connsiteX2" fmla="*/ 326211 w 1519700"/>
                  <a:gd name="connsiteY2" fmla="*/ 1704167 h 1825688"/>
                  <a:gd name="connsiteX3" fmla="*/ 1419767 w 1519700"/>
                  <a:gd name="connsiteY3" fmla="*/ 1704167 h 1825688"/>
                  <a:gd name="connsiteX4" fmla="*/ 1448319 w 1519700"/>
                  <a:gd name="connsiteY4" fmla="*/ 1704167 h 1825688"/>
                  <a:gd name="connsiteX5" fmla="*/ 1519700 w 1519700"/>
                  <a:gd name="connsiteY5" fmla="*/ 1766045 h 1825688"/>
                  <a:gd name="connsiteX6" fmla="*/ 1450223 w 1519700"/>
                  <a:gd name="connsiteY6" fmla="*/ 1825067 h 1825688"/>
                  <a:gd name="connsiteX7" fmla="*/ 303369 w 1519700"/>
                  <a:gd name="connsiteY7" fmla="*/ 1824115 h 1825688"/>
                  <a:gd name="connsiteX8" fmla="*/ 714 w 1519700"/>
                  <a:gd name="connsiteY8" fmla="*/ 1516630 h 1825688"/>
                  <a:gd name="connsiteX9" fmla="*/ 714 w 1519700"/>
                  <a:gd name="connsiteY9" fmla="*/ 312392 h 1825688"/>
                  <a:gd name="connsiteX10" fmla="*/ 311935 w 1519700"/>
                  <a:gd name="connsiteY10" fmla="*/ 1099 h 1825688"/>
                  <a:gd name="connsiteX11" fmla="*/ 1384552 w 1519700"/>
                  <a:gd name="connsiteY11" fmla="*/ 1099 h 1825688"/>
                  <a:gd name="connsiteX12" fmla="*/ 1459740 w 1519700"/>
                  <a:gd name="connsiteY12" fmla="*/ 62977 h 1825688"/>
                  <a:gd name="connsiteX13" fmla="*/ 1382649 w 1519700"/>
                  <a:gd name="connsiteY13" fmla="*/ 122951 h 1825688"/>
                  <a:gd name="connsiteX14" fmla="*/ 324307 w 1519700"/>
                  <a:gd name="connsiteY14" fmla="*/ 122951 h 1825688"/>
                  <a:gd name="connsiteX15" fmla="*/ 179642 w 1519700"/>
                  <a:gd name="connsiteY15" fmla="*/ 172453 h 1825688"/>
                  <a:gd name="connsiteX16" fmla="*/ 120634 w 1519700"/>
                  <a:gd name="connsiteY16" fmla="*/ 320008 h 1825688"/>
                  <a:gd name="connsiteX17" fmla="*/ 121585 w 1519700"/>
                  <a:gd name="connsiteY17" fmla="*/ 914987 h 18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9700" h="1825688">
                    <a:moveTo>
                      <a:pt x="121585" y="914987"/>
                    </a:moveTo>
                    <a:cubicBezTo>
                      <a:pt x="121585" y="1110140"/>
                      <a:pt x="121585" y="1304341"/>
                      <a:pt x="121585" y="1499494"/>
                    </a:cubicBezTo>
                    <a:cubicBezTo>
                      <a:pt x="121585" y="1631818"/>
                      <a:pt x="193918" y="1704167"/>
                      <a:pt x="326211" y="1704167"/>
                    </a:cubicBezTo>
                    <a:cubicBezTo>
                      <a:pt x="690730" y="1704167"/>
                      <a:pt x="1055248" y="1704167"/>
                      <a:pt x="1419767" y="1704167"/>
                    </a:cubicBezTo>
                    <a:cubicBezTo>
                      <a:pt x="1429284" y="1704167"/>
                      <a:pt x="1438802" y="1704167"/>
                      <a:pt x="1448319" y="1704167"/>
                    </a:cubicBezTo>
                    <a:cubicBezTo>
                      <a:pt x="1493051" y="1705119"/>
                      <a:pt x="1519700" y="1728918"/>
                      <a:pt x="1519700" y="1766045"/>
                    </a:cubicBezTo>
                    <a:cubicBezTo>
                      <a:pt x="1518749" y="1802220"/>
                      <a:pt x="1493051" y="1825067"/>
                      <a:pt x="1450223" y="1825067"/>
                    </a:cubicBezTo>
                    <a:cubicBezTo>
                      <a:pt x="1067621" y="1825067"/>
                      <a:pt x="685019" y="1826971"/>
                      <a:pt x="303369" y="1824115"/>
                    </a:cubicBezTo>
                    <a:cubicBezTo>
                      <a:pt x="129199" y="1823163"/>
                      <a:pt x="1666" y="1690840"/>
                      <a:pt x="714" y="1516630"/>
                    </a:cubicBezTo>
                    <a:cubicBezTo>
                      <a:pt x="-238" y="1114900"/>
                      <a:pt x="-238" y="713170"/>
                      <a:pt x="714" y="312392"/>
                    </a:cubicBezTo>
                    <a:cubicBezTo>
                      <a:pt x="714" y="133423"/>
                      <a:pt x="131103" y="2051"/>
                      <a:pt x="311935" y="1099"/>
                    </a:cubicBezTo>
                    <a:cubicBezTo>
                      <a:pt x="669791" y="-805"/>
                      <a:pt x="1026696" y="147"/>
                      <a:pt x="1384552" y="1099"/>
                    </a:cubicBezTo>
                    <a:cubicBezTo>
                      <a:pt x="1432140" y="1099"/>
                      <a:pt x="1460692" y="24898"/>
                      <a:pt x="1459740" y="62977"/>
                    </a:cubicBezTo>
                    <a:cubicBezTo>
                      <a:pt x="1459740" y="101056"/>
                      <a:pt x="1432140" y="122951"/>
                      <a:pt x="1382649" y="122951"/>
                    </a:cubicBezTo>
                    <a:cubicBezTo>
                      <a:pt x="1029551" y="122951"/>
                      <a:pt x="677405" y="122951"/>
                      <a:pt x="324307" y="122951"/>
                    </a:cubicBezTo>
                    <a:cubicBezTo>
                      <a:pt x="270058" y="122951"/>
                      <a:pt x="220567" y="134374"/>
                      <a:pt x="179642" y="172453"/>
                    </a:cubicBezTo>
                    <a:cubicBezTo>
                      <a:pt x="136813" y="212436"/>
                      <a:pt x="120634" y="262890"/>
                      <a:pt x="120634" y="320008"/>
                    </a:cubicBezTo>
                    <a:cubicBezTo>
                      <a:pt x="122537" y="518969"/>
                      <a:pt x="121585" y="716978"/>
                      <a:pt x="121585" y="914987"/>
                    </a:cubicBezTo>
                    <a:close/>
                  </a:path>
                </a:pathLst>
              </a:custGeom>
              <a:grpFill/>
              <a:ln w="951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2510A79-B050-B21B-A7CE-8642BE87B5FE}"/>
                  </a:ext>
                </a:extLst>
              </p:cNvPr>
              <p:cNvSpPr/>
              <p:nvPr/>
            </p:nvSpPr>
            <p:spPr>
              <a:xfrm>
                <a:off x="4263501" y="3034109"/>
                <a:ext cx="1032395" cy="364577"/>
              </a:xfrm>
              <a:custGeom>
                <a:avLst/>
                <a:gdLst>
                  <a:gd name="connsiteX0" fmla="*/ 553668 w 1032395"/>
                  <a:gd name="connsiteY0" fmla="*/ 266375 h 364577"/>
                  <a:gd name="connsiteX1" fmla="*/ 280517 w 1032395"/>
                  <a:gd name="connsiteY1" fmla="*/ 214969 h 364577"/>
                  <a:gd name="connsiteX2" fmla="*/ 90168 w 1032395"/>
                  <a:gd name="connsiteY2" fmla="*/ 357763 h 364577"/>
                  <a:gd name="connsiteX3" fmla="*/ 9269 w 1032395"/>
                  <a:gd name="connsiteY3" fmla="*/ 335868 h 364577"/>
                  <a:gd name="connsiteX4" fmla="*/ 39725 w 1032395"/>
                  <a:gd name="connsiteY4" fmla="*/ 247335 h 364577"/>
                  <a:gd name="connsiteX5" fmla="*/ 126334 w 1032395"/>
                  <a:gd name="connsiteY5" fmla="*/ 199737 h 364577"/>
                  <a:gd name="connsiteX6" fmla="*/ 198666 w 1032395"/>
                  <a:gd name="connsiteY6" fmla="*/ 71222 h 364577"/>
                  <a:gd name="connsiteX7" fmla="*/ 250061 w 1032395"/>
                  <a:gd name="connsiteY7" fmla="*/ 776 h 364577"/>
                  <a:gd name="connsiteX8" fmla="*/ 320490 w 1032395"/>
                  <a:gd name="connsiteY8" fmla="*/ 52182 h 364577"/>
                  <a:gd name="connsiteX9" fmla="*/ 418520 w 1032395"/>
                  <a:gd name="connsiteY9" fmla="*/ 170226 h 364577"/>
                  <a:gd name="connsiteX10" fmla="*/ 473721 w 1032395"/>
                  <a:gd name="connsiteY10" fmla="*/ 147379 h 364577"/>
                  <a:gd name="connsiteX11" fmla="*/ 521308 w 1032395"/>
                  <a:gd name="connsiteY11" fmla="*/ 92165 h 364577"/>
                  <a:gd name="connsiteX12" fmla="*/ 588882 w 1032395"/>
                  <a:gd name="connsiteY12" fmla="*/ 125484 h 364577"/>
                  <a:gd name="connsiteX13" fmla="*/ 656456 w 1032395"/>
                  <a:gd name="connsiteY13" fmla="*/ 177842 h 364577"/>
                  <a:gd name="connsiteX14" fmla="*/ 963870 w 1032395"/>
                  <a:gd name="connsiteY14" fmla="*/ 228296 h 364577"/>
                  <a:gd name="connsiteX15" fmla="*/ 1032396 w 1032395"/>
                  <a:gd name="connsiteY15" fmla="*/ 289222 h 364577"/>
                  <a:gd name="connsiteX16" fmla="*/ 966726 w 1032395"/>
                  <a:gd name="connsiteY16" fmla="*/ 349196 h 364577"/>
                  <a:gd name="connsiteX17" fmla="*/ 553668 w 1032395"/>
                  <a:gd name="connsiteY17" fmla="*/ 266375 h 36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395" h="364577">
                    <a:moveTo>
                      <a:pt x="553668" y="266375"/>
                    </a:moveTo>
                    <a:cubicBezTo>
                      <a:pt x="462300" y="330157"/>
                      <a:pt x="396630" y="317781"/>
                      <a:pt x="280517" y="214969"/>
                    </a:cubicBezTo>
                    <a:cubicBezTo>
                      <a:pt x="232929" y="283510"/>
                      <a:pt x="167259" y="328252"/>
                      <a:pt x="90168" y="357763"/>
                    </a:cubicBezTo>
                    <a:cubicBezTo>
                      <a:pt x="54001" y="372043"/>
                      <a:pt x="25449" y="363475"/>
                      <a:pt x="9269" y="335868"/>
                    </a:cubicBezTo>
                    <a:cubicBezTo>
                      <a:pt x="-10718" y="303501"/>
                      <a:pt x="2607" y="266375"/>
                      <a:pt x="39725" y="247335"/>
                    </a:cubicBezTo>
                    <a:cubicBezTo>
                      <a:pt x="69229" y="232104"/>
                      <a:pt x="98733" y="216872"/>
                      <a:pt x="126334" y="199737"/>
                    </a:cubicBezTo>
                    <a:cubicBezTo>
                      <a:pt x="172969" y="170226"/>
                      <a:pt x="194860" y="125484"/>
                      <a:pt x="198666" y="71222"/>
                    </a:cubicBezTo>
                    <a:cubicBezTo>
                      <a:pt x="201522" y="27431"/>
                      <a:pt x="217701" y="6488"/>
                      <a:pt x="250061" y="776"/>
                    </a:cubicBezTo>
                    <a:cubicBezTo>
                      <a:pt x="280517" y="-3984"/>
                      <a:pt x="304310" y="13152"/>
                      <a:pt x="320490" y="52182"/>
                    </a:cubicBezTo>
                    <a:cubicBezTo>
                      <a:pt x="341428" y="101685"/>
                      <a:pt x="372836" y="141667"/>
                      <a:pt x="418520" y="170226"/>
                    </a:cubicBezTo>
                    <a:cubicBezTo>
                      <a:pt x="452783" y="192121"/>
                      <a:pt x="467059" y="186410"/>
                      <a:pt x="473721" y="147379"/>
                    </a:cubicBezTo>
                    <a:cubicBezTo>
                      <a:pt x="478480" y="118820"/>
                      <a:pt x="491804" y="97876"/>
                      <a:pt x="521308" y="92165"/>
                    </a:cubicBezTo>
                    <a:cubicBezTo>
                      <a:pt x="551764" y="85501"/>
                      <a:pt x="576510" y="96925"/>
                      <a:pt x="588882" y="125484"/>
                    </a:cubicBezTo>
                    <a:cubicBezTo>
                      <a:pt x="602207" y="155946"/>
                      <a:pt x="626952" y="170226"/>
                      <a:pt x="656456" y="177842"/>
                    </a:cubicBezTo>
                    <a:cubicBezTo>
                      <a:pt x="757341" y="204497"/>
                      <a:pt x="858226" y="230200"/>
                      <a:pt x="963870" y="228296"/>
                    </a:cubicBezTo>
                    <a:cubicBezTo>
                      <a:pt x="1004795" y="227344"/>
                      <a:pt x="1032396" y="253999"/>
                      <a:pt x="1032396" y="289222"/>
                    </a:cubicBezTo>
                    <a:cubicBezTo>
                      <a:pt x="1032396" y="323493"/>
                      <a:pt x="1004795" y="347292"/>
                      <a:pt x="966726" y="349196"/>
                    </a:cubicBezTo>
                    <a:cubicBezTo>
                      <a:pt x="849661" y="353956"/>
                      <a:pt x="656456" y="315877"/>
                      <a:pt x="553668" y="266375"/>
                    </a:cubicBezTo>
                    <a:close/>
                  </a:path>
                </a:pathLst>
              </a:custGeom>
              <a:grpFill/>
              <a:ln w="951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F252221-00B7-0418-1E55-4386F0B050CF}"/>
                  </a:ext>
                </a:extLst>
              </p:cNvPr>
              <p:cNvSpPr/>
              <p:nvPr/>
            </p:nvSpPr>
            <p:spPr>
              <a:xfrm>
                <a:off x="4265055" y="2670044"/>
                <a:ext cx="971860" cy="122089"/>
              </a:xfrm>
              <a:custGeom>
                <a:avLst/>
                <a:gdLst>
                  <a:gd name="connsiteX0" fmla="*/ 484540 w 971860"/>
                  <a:gd name="connsiteY0" fmla="*/ 122090 h 122089"/>
                  <a:gd name="connsiteX1" fmla="*/ 79096 w 971860"/>
                  <a:gd name="connsiteY1" fmla="*/ 122090 h 122089"/>
                  <a:gd name="connsiteX2" fmla="*/ 34364 w 971860"/>
                  <a:gd name="connsiteY2" fmla="*/ 114474 h 122089"/>
                  <a:gd name="connsiteX3" fmla="*/ 1053 w 971860"/>
                  <a:gd name="connsiteY3" fmla="*/ 50692 h 122089"/>
                  <a:gd name="connsiteX4" fmla="*/ 54351 w 971860"/>
                  <a:gd name="connsiteY4" fmla="*/ 1190 h 122089"/>
                  <a:gd name="connsiteX5" fmla="*/ 140008 w 971860"/>
                  <a:gd name="connsiteY5" fmla="*/ 238 h 122089"/>
                  <a:gd name="connsiteX6" fmla="*/ 880466 w 971860"/>
                  <a:gd name="connsiteY6" fmla="*/ 238 h 122089"/>
                  <a:gd name="connsiteX7" fmla="*/ 909018 w 971860"/>
                  <a:gd name="connsiteY7" fmla="*/ 238 h 122089"/>
                  <a:gd name="connsiteX8" fmla="*/ 971834 w 971860"/>
                  <a:gd name="connsiteY8" fmla="*/ 58308 h 122089"/>
                  <a:gd name="connsiteX9" fmla="*/ 909018 w 971860"/>
                  <a:gd name="connsiteY9" fmla="*/ 121138 h 122089"/>
                  <a:gd name="connsiteX10" fmla="*/ 706297 w 971860"/>
                  <a:gd name="connsiteY10" fmla="*/ 121138 h 122089"/>
                  <a:gd name="connsiteX11" fmla="*/ 484540 w 971860"/>
                  <a:gd name="connsiteY11" fmla="*/ 122090 h 1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860" h="122089">
                    <a:moveTo>
                      <a:pt x="484540" y="122090"/>
                    </a:moveTo>
                    <a:cubicBezTo>
                      <a:pt x="349392" y="122090"/>
                      <a:pt x="214244" y="122090"/>
                      <a:pt x="79096" y="122090"/>
                    </a:cubicBezTo>
                    <a:cubicBezTo>
                      <a:pt x="63868" y="122090"/>
                      <a:pt x="47688" y="121138"/>
                      <a:pt x="34364" y="114474"/>
                    </a:cubicBezTo>
                    <a:cubicBezTo>
                      <a:pt x="7715" y="103050"/>
                      <a:pt x="-3706" y="79251"/>
                      <a:pt x="1053" y="50692"/>
                    </a:cubicBezTo>
                    <a:cubicBezTo>
                      <a:pt x="5811" y="22133"/>
                      <a:pt x="24846" y="4046"/>
                      <a:pt x="54351" y="1190"/>
                    </a:cubicBezTo>
                    <a:cubicBezTo>
                      <a:pt x="82903" y="-714"/>
                      <a:pt x="111455" y="238"/>
                      <a:pt x="140008" y="238"/>
                    </a:cubicBezTo>
                    <a:cubicBezTo>
                      <a:pt x="386510" y="238"/>
                      <a:pt x="633012" y="238"/>
                      <a:pt x="880466" y="238"/>
                    </a:cubicBezTo>
                    <a:cubicBezTo>
                      <a:pt x="889983" y="238"/>
                      <a:pt x="899501" y="238"/>
                      <a:pt x="909018" y="238"/>
                    </a:cubicBezTo>
                    <a:cubicBezTo>
                      <a:pt x="947088" y="2142"/>
                      <a:pt x="970882" y="24037"/>
                      <a:pt x="971834" y="58308"/>
                    </a:cubicBezTo>
                    <a:cubicBezTo>
                      <a:pt x="972785" y="94483"/>
                      <a:pt x="948040" y="120186"/>
                      <a:pt x="909018" y="121138"/>
                    </a:cubicBezTo>
                    <a:cubicBezTo>
                      <a:pt x="841445" y="122090"/>
                      <a:pt x="773871" y="121138"/>
                      <a:pt x="706297" y="121138"/>
                    </a:cubicBezTo>
                    <a:cubicBezTo>
                      <a:pt x="631109" y="122090"/>
                      <a:pt x="557824" y="122090"/>
                      <a:pt x="484540" y="122090"/>
                    </a:cubicBezTo>
                    <a:close/>
                  </a:path>
                </a:pathLst>
              </a:custGeom>
              <a:grpFill/>
              <a:ln w="951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680EA1-C7B1-543E-3888-8AC88DDD0774}"/>
                  </a:ext>
                </a:extLst>
              </p:cNvPr>
              <p:cNvSpPr/>
              <p:nvPr/>
            </p:nvSpPr>
            <p:spPr>
              <a:xfrm>
                <a:off x="4264094" y="2427108"/>
                <a:ext cx="971432" cy="122274"/>
              </a:xfrm>
              <a:custGeom>
                <a:avLst/>
                <a:gdLst>
                  <a:gd name="connsiteX0" fmla="*/ 485501 w 971432"/>
                  <a:gd name="connsiteY0" fmla="*/ 423 h 122274"/>
                  <a:gd name="connsiteX1" fmla="*/ 901414 w 971432"/>
                  <a:gd name="connsiteY1" fmla="*/ 423 h 122274"/>
                  <a:gd name="connsiteX2" fmla="*/ 968988 w 971432"/>
                  <a:gd name="connsiteY2" fmla="*/ 45166 h 122274"/>
                  <a:gd name="connsiteX3" fmla="*/ 925207 w 971432"/>
                  <a:gd name="connsiteY3" fmla="*/ 119419 h 122274"/>
                  <a:gd name="connsiteX4" fmla="*/ 889993 w 971432"/>
                  <a:gd name="connsiteY4" fmla="*/ 122275 h 122274"/>
                  <a:gd name="connsiteX5" fmla="*/ 81961 w 971432"/>
                  <a:gd name="connsiteY5" fmla="*/ 122275 h 122274"/>
                  <a:gd name="connsiteX6" fmla="*/ 57215 w 971432"/>
                  <a:gd name="connsiteY6" fmla="*/ 121323 h 122274"/>
                  <a:gd name="connsiteX7" fmla="*/ 110 w 971432"/>
                  <a:gd name="connsiteY7" fmla="*/ 56589 h 122274"/>
                  <a:gd name="connsiteX8" fmla="*/ 61974 w 971432"/>
                  <a:gd name="connsiteY8" fmla="*/ 423 h 122274"/>
                  <a:gd name="connsiteX9" fmla="*/ 378905 w 971432"/>
                  <a:gd name="connsiteY9" fmla="*/ 423 h 122274"/>
                  <a:gd name="connsiteX10" fmla="*/ 485501 w 971432"/>
                  <a:gd name="connsiteY10" fmla="*/ 423 h 12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432" h="122274">
                    <a:moveTo>
                      <a:pt x="485501" y="423"/>
                    </a:moveTo>
                    <a:cubicBezTo>
                      <a:pt x="624456" y="423"/>
                      <a:pt x="763411" y="423"/>
                      <a:pt x="901414" y="423"/>
                    </a:cubicBezTo>
                    <a:cubicBezTo>
                      <a:pt x="934725" y="423"/>
                      <a:pt x="959470" y="11847"/>
                      <a:pt x="968988" y="45166"/>
                    </a:cubicBezTo>
                    <a:cubicBezTo>
                      <a:pt x="978505" y="78484"/>
                      <a:pt x="959470" y="110851"/>
                      <a:pt x="925207" y="119419"/>
                    </a:cubicBezTo>
                    <a:cubicBezTo>
                      <a:pt x="913787" y="122275"/>
                      <a:pt x="901414" y="122275"/>
                      <a:pt x="889993" y="122275"/>
                    </a:cubicBezTo>
                    <a:cubicBezTo>
                      <a:pt x="620649" y="122275"/>
                      <a:pt x="351305" y="122275"/>
                      <a:pt x="81961" y="122275"/>
                    </a:cubicBezTo>
                    <a:cubicBezTo>
                      <a:pt x="73395" y="122275"/>
                      <a:pt x="64829" y="122275"/>
                      <a:pt x="57215" y="121323"/>
                    </a:cubicBezTo>
                    <a:cubicBezTo>
                      <a:pt x="21049" y="116563"/>
                      <a:pt x="-1793" y="90860"/>
                      <a:pt x="110" y="56589"/>
                    </a:cubicBezTo>
                    <a:cubicBezTo>
                      <a:pt x="2014" y="24222"/>
                      <a:pt x="25808" y="1375"/>
                      <a:pt x="61974" y="423"/>
                    </a:cubicBezTo>
                    <a:cubicBezTo>
                      <a:pt x="167618" y="-529"/>
                      <a:pt x="273262" y="423"/>
                      <a:pt x="378905" y="423"/>
                    </a:cubicBezTo>
                    <a:cubicBezTo>
                      <a:pt x="414120" y="423"/>
                      <a:pt x="450286" y="423"/>
                      <a:pt x="485501" y="423"/>
                    </a:cubicBezTo>
                    <a:close/>
                  </a:path>
                </a:pathLst>
              </a:custGeom>
              <a:grpFill/>
              <a:ln w="951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881E099-BD7D-76CA-846F-CD8F9BEE64B3}"/>
                  </a:ext>
                </a:extLst>
              </p:cNvPr>
              <p:cNvSpPr/>
              <p:nvPr/>
            </p:nvSpPr>
            <p:spPr>
              <a:xfrm>
                <a:off x="4266005" y="2183827"/>
                <a:ext cx="970857" cy="121851"/>
              </a:xfrm>
              <a:custGeom>
                <a:avLst/>
                <a:gdLst>
                  <a:gd name="connsiteX0" fmla="*/ 486445 w 970857"/>
                  <a:gd name="connsiteY0" fmla="*/ 0 h 121851"/>
                  <a:gd name="connsiteX1" fmla="*/ 895695 w 970857"/>
                  <a:gd name="connsiteY1" fmla="*/ 0 h 121851"/>
                  <a:gd name="connsiteX2" fmla="*/ 967076 w 970857"/>
                  <a:gd name="connsiteY2" fmla="*/ 40935 h 121851"/>
                  <a:gd name="connsiteX3" fmla="*/ 925200 w 970857"/>
                  <a:gd name="connsiteY3" fmla="*/ 118044 h 121851"/>
                  <a:gd name="connsiteX4" fmla="*/ 883323 w 970857"/>
                  <a:gd name="connsiteY4" fmla="*/ 121852 h 121851"/>
                  <a:gd name="connsiteX5" fmla="*/ 86711 w 970857"/>
                  <a:gd name="connsiteY5" fmla="*/ 121852 h 121851"/>
                  <a:gd name="connsiteX6" fmla="*/ 61966 w 970857"/>
                  <a:gd name="connsiteY6" fmla="*/ 121852 h 121851"/>
                  <a:gd name="connsiteX7" fmla="*/ 103 w 970857"/>
                  <a:gd name="connsiteY7" fmla="*/ 58070 h 121851"/>
                  <a:gd name="connsiteX8" fmla="*/ 64821 w 970857"/>
                  <a:gd name="connsiteY8" fmla="*/ 952 h 121851"/>
                  <a:gd name="connsiteX9" fmla="*/ 292289 w 970857"/>
                  <a:gd name="connsiteY9" fmla="*/ 952 h 121851"/>
                  <a:gd name="connsiteX10" fmla="*/ 486445 w 970857"/>
                  <a:gd name="connsiteY10" fmla="*/ 0 h 1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857" h="121851">
                    <a:moveTo>
                      <a:pt x="486445" y="0"/>
                    </a:moveTo>
                    <a:cubicBezTo>
                      <a:pt x="622544" y="0"/>
                      <a:pt x="759596" y="0"/>
                      <a:pt x="895695" y="0"/>
                    </a:cubicBezTo>
                    <a:cubicBezTo>
                      <a:pt x="928055" y="0"/>
                      <a:pt x="954704" y="7616"/>
                      <a:pt x="967076" y="40935"/>
                    </a:cubicBezTo>
                    <a:cubicBezTo>
                      <a:pt x="979449" y="75205"/>
                      <a:pt x="960414" y="109476"/>
                      <a:pt x="925200" y="118044"/>
                    </a:cubicBezTo>
                    <a:cubicBezTo>
                      <a:pt x="911875" y="121852"/>
                      <a:pt x="896647" y="121852"/>
                      <a:pt x="883323" y="121852"/>
                    </a:cubicBezTo>
                    <a:cubicBezTo>
                      <a:pt x="617786" y="121852"/>
                      <a:pt x="352249" y="121852"/>
                      <a:pt x="86711" y="121852"/>
                    </a:cubicBezTo>
                    <a:cubicBezTo>
                      <a:pt x="78146" y="121852"/>
                      <a:pt x="70532" y="121852"/>
                      <a:pt x="61966" y="121852"/>
                    </a:cubicBezTo>
                    <a:cubicBezTo>
                      <a:pt x="22945" y="118044"/>
                      <a:pt x="-1801" y="92341"/>
                      <a:pt x="103" y="58070"/>
                    </a:cubicBezTo>
                    <a:cubicBezTo>
                      <a:pt x="2006" y="23799"/>
                      <a:pt x="25800" y="1904"/>
                      <a:pt x="64821" y="952"/>
                    </a:cubicBezTo>
                    <a:cubicBezTo>
                      <a:pt x="140961" y="0"/>
                      <a:pt x="216149" y="952"/>
                      <a:pt x="292289" y="952"/>
                    </a:cubicBezTo>
                    <a:cubicBezTo>
                      <a:pt x="356055" y="0"/>
                      <a:pt x="420774" y="0"/>
                      <a:pt x="486445" y="0"/>
                    </a:cubicBezTo>
                    <a:close/>
                  </a:path>
                </a:pathLst>
              </a:custGeom>
              <a:grpFill/>
              <a:ln w="951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A8A9451-8519-4B37-C165-90E287A99719}"/>
                  </a:ext>
                </a:extLst>
              </p:cNvPr>
              <p:cNvSpPr/>
              <p:nvPr/>
            </p:nvSpPr>
            <p:spPr>
              <a:xfrm>
                <a:off x="5724179" y="1879195"/>
                <a:ext cx="970796" cy="972915"/>
              </a:xfrm>
              <a:custGeom>
                <a:avLst/>
                <a:gdLst>
                  <a:gd name="connsiteX0" fmla="*/ 484442 w 970796"/>
                  <a:gd name="connsiteY0" fmla="*/ 972913 h 972915"/>
                  <a:gd name="connsiteX1" fmla="*/ 3 w 970796"/>
                  <a:gd name="connsiteY1" fmla="*/ 484554 h 972915"/>
                  <a:gd name="connsiteX2" fmla="*/ 488249 w 970796"/>
                  <a:gd name="connsiteY2" fmla="*/ 3 h 972915"/>
                  <a:gd name="connsiteX3" fmla="*/ 970784 w 970796"/>
                  <a:gd name="connsiteY3" fmla="*/ 490266 h 972915"/>
                  <a:gd name="connsiteX4" fmla="*/ 484442 w 970796"/>
                  <a:gd name="connsiteY4" fmla="*/ 972913 h 972915"/>
                  <a:gd name="connsiteX5" fmla="*/ 485394 w 970796"/>
                  <a:gd name="connsiteY5" fmla="*/ 851061 h 972915"/>
                  <a:gd name="connsiteX6" fmla="*/ 849912 w 970796"/>
                  <a:gd name="connsiteY6" fmla="*/ 487410 h 972915"/>
                  <a:gd name="connsiteX7" fmla="*/ 485394 w 970796"/>
                  <a:gd name="connsiteY7" fmla="*/ 122807 h 972915"/>
                  <a:gd name="connsiteX8" fmla="*/ 120875 w 970796"/>
                  <a:gd name="connsiteY8" fmla="*/ 487410 h 972915"/>
                  <a:gd name="connsiteX9" fmla="*/ 485394 w 970796"/>
                  <a:gd name="connsiteY9" fmla="*/ 851061 h 97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796" h="972915">
                    <a:moveTo>
                      <a:pt x="484442" y="972913"/>
                    </a:moveTo>
                    <a:cubicBezTo>
                      <a:pt x="215098" y="971961"/>
                      <a:pt x="-949" y="753961"/>
                      <a:pt x="3" y="484554"/>
                    </a:cubicBezTo>
                    <a:cubicBezTo>
                      <a:pt x="955" y="215148"/>
                      <a:pt x="218905" y="-949"/>
                      <a:pt x="488249" y="3"/>
                    </a:cubicBezTo>
                    <a:cubicBezTo>
                      <a:pt x="757593" y="955"/>
                      <a:pt x="972687" y="219907"/>
                      <a:pt x="970784" y="490266"/>
                    </a:cubicBezTo>
                    <a:cubicBezTo>
                      <a:pt x="969832" y="757768"/>
                      <a:pt x="751882" y="973865"/>
                      <a:pt x="484442" y="972913"/>
                    </a:cubicBezTo>
                    <a:close/>
                    <a:moveTo>
                      <a:pt x="485394" y="851061"/>
                    </a:moveTo>
                    <a:cubicBezTo>
                      <a:pt x="687163" y="851061"/>
                      <a:pt x="849912" y="689227"/>
                      <a:pt x="849912" y="487410"/>
                    </a:cubicBezTo>
                    <a:cubicBezTo>
                      <a:pt x="849912" y="285593"/>
                      <a:pt x="687163" y="122807"/>
                      <a:pt x="485394" y="122807"/>
                    </a:cubicBezTo>
                    <a:cubicBezTo>
                      <a:pt x="284575" y="122807"/>
                      <a:pt x="120875" y="285593"/>
                      <a:pt x="120875" y="487410"/>
                    </a:cubicBezTo>
                    <a:cubicBezTo>
                      <a:pt x="120875" y="689227"/>
                      <a:pt x="282671" y="851061"/>
                      <a:pt x="485394" y="851061"/>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14990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69F14A7-28E8-D775-B1AF-1210D66F69BC}"/>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472" b="472"/>
          <a:stretch/>
        </p:blipFill>
        <p:spPr>
          <a:xfrm>
            <a:off x="0" y="0"/>
            <a:ext cx="4615543" cy="6858000"/>
          </a:xfrm>
        </p:spPr>
      </p:pic>
      <p:sp>
        <p:nvSpPr>
          <p:cNvPr id="3" name="Text Placeholder 2">
            <a:extLst>
              <a:ext uri="{FF2B5EF4-FFF2-40B4-BE49-F238E27FC236}">
                <a16:creationId xmlns:a16="http://schemas.microsoft.com/office/drawing/2014/main" id="{4DE5AB05-C317-CB5A-D1DA-B3A9897E397D}"/>
              </a:ext>
            </a:extLst>
          </p:cNvPr>
          <p:cNvSpPr>
            <a:spLocks noGrp="1"/>
          </p:cNvSpPr>
          <p:nvPr>
            <p:ph type="body" sz="quarter" idx="30"/>
          </p:nvPr>
        </p:nvSpPr>
        <p:spPr>
          <a:xfrm>
            <a:off x="5060561" y="288340"/>
            <a:ext cx="6606945" cy="845139"/>
          </a:xfrm>
        </p:spPr>
        <p:txBody>
          <a:bodyPr/>
          <a:lstStyle/>
          <a:p>
            <a:r>
              <a:rPr lang="en-IE" dirty="0"/>
              <a:t>Building Ethical Entrepreneurship Competencies</a:t>
            </a:r>
          </a:p>
          <a:p>
            <a:endParaRPr lang="en-IE" dirty="0"/>
          </a:p>
        </p:txBody>
      </p:sp>
      <p:sp>
        <p:nvSpPr>
          <p:cNvPr id="4" name="Text Placeholder 3">
            <a:extLst>
              <a:ext uri="{FF2B5EF4-FFF2-40B4-BE49-F238E27FC236}">
                <a16:creationId xmlns:a16="http://schemas.microsoft.com/office/drawing/2014/main" id="{66495222-68F6-E4A1-30E3-F226E988CB13}"/>
              </a:ext>
            </a:extLst>
          </p:cNvPr>
          <p:cNvSpPr>
            <a:spLocks noGrp="1"/>
          </p:cNvSpPr>
          <p:nvPr>
            <p:ph type="body" sz="quarter" idx="48"/>
          </p:nvPr>
        </p:nvSpPr>
        <p:spPr>
          <a:xfrm>
            <a:off x="5060561" y="1588838"/>
            <a:ext cx="6499468" cy="3466570"/>
          </a:xfrm>
        </p:spPr>
        <p:txBody>
          <a:bodyPr/>
          <a:lstStyle/>
          <a:p>
            <a:pPr algn="just">
              <a:spcAft>
                <a:spcPts val="600"/>
              </a:spcAft>
            </a:pPr>
            <a:r>
              <a:rPr lang="en-GB" sz="2400" dirty="0"/>
              <a:t>Ethical entrepreneurship goes beyond profitability; it embodies a commitment to integrity, sustainability, and societal impact. </a:t>
            </a:r>
          </a:p>
          <a:p>
            <a:pPr algn="just">
              <a:spcAft>
                <a:spcPts val="600"/>
              </a:spcAft>
            </a:pPr>
            <a:r>
              <a:rPr lang="en-GB" sz="2400" dirty="0"/>
              <a:t>This section promotes the development of competencies that enable entrepreneurs to navigate ethical challenges, make principled decisions, and build businesses that contribute positively to both the economy and society. </a:t>
            </a:r>
          </a:p>
          <a:p>
            <a:pPr algn="just">
              <a:spcAft>
                <a:spcPts val="600"/>
              </a:spcAft>
            </a:pPr>
            <a:r>
              <a:rPr lang="en-GB" sz="2400" dirty="0"/>
              <a:t>By using these competencies, learners will be equipped to integrate ethical considerations into their entrepreneurial ventures, forging trust among stakeholders and driving sustainable growth.</a:t>
            </a:r>
            <a:endParaRPr lang="en-IE" sz="2400" dirty="0"/>
          </a:p>
          <a:p>
            <a:pPr>
              <a:spcAft>
                <a:spcPts val="600"/>
              </a:spcAft>
            </a:pPr>
            <a:endParaRPr lang="en-IE" sz="2400" dirty="0"/>
          </a:p>
        </p:txBody>
      </p:sp>
    </p:spTree>
    <p:extLst>
      <p:ext uri="{BB962C8B-B14F-4D97-AF65-F5344CB8AC3E}">
        <p14:creationId xmlns:p14="http://schemas.microsoft.com/office/powerpoint/2010/main" val="2280792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270E92-3AFF-A72B-09E8-8CE2D0A4392D}"/>
              </a:ext>
            </a:extLst>
          </p:cNvPr>
          <p:cNvSpPr>
            <a:spLocks noGrp="1"/>
          </p:cNvSpPr>
          <p:nvPr>
            <p:ph type="body" sz="quarter" idx="49"/>
          </p:nvPr>
        </p:nvSpPr>
        <p:spPr>
          <a:xfrm>
            <a:off x="3506327" y="282584"/>
            <a:ext cx="7545968" cy="730066"/>
          </a:xfrm>
        </p:spPr>
        <p:txBody>
          <a:bodyPr/>
          <a:lstStyle/>
          <a:p>
            <a:r>
              <a:rPr lang="en-GB" sz="3000" dirty="0"/>
              <a:t>Promote Sustainable Business Growth</a:t>
            </a:r>
            <a:endParaRPr lang="en-IE" sz="3000" dirty="0"/>
          </a:p>
        </p:txBody>
      </p:sp>
      <p:sp>
        <p:nvSpPr>
          <p:cNvPr id="3" name="Text Placeholder 2">
            <a:extLst>
              <a:ext uri="{FF2B5EF4-FFF2-40B4-BE49-F238E27FC236}">
                <a16:creationId xmlns:a16="http://schemas.microsoft.com/office/drawing/2014/main" id="{6CE5792B-C612-C36D-02AB-702F145C0478}"/>
              </a:ext>
            </a:extLst>
          </p:cNvPr>
          <p:cNvSpPr>
            <a:spLocks noGrp="1"/>
          </p:cNvSpPr>
          <p:nvPr>
            <p:ph type="body" sz="quarter" idx="50"/>
          </p:nvPr>
        </p:nvSpPr>
        <p:spPr>
          <a:xfrm>
            <a:off x="3518507" y="877896"/>
            <a:ext cx="7757675" cy="945874"/>
          </a:xfrm>
        </p:spPr>
        <p:txBody>
          <a:bodyPr/>
          <a:lstStyle/>
          <a:p>
            <a:r>
              <a:rPr lang="en-GB" sz="2200" dirty="0"/>
              <a:t>Integrate social and environmental considerations into business strategies to create long-term value and resilience. Adopt practices that focus on stakeholder well-being and contribute positively to societal and environmental sustainability.</a:t>
            </a:r>
            <a:endParaRPr lang="en-IE" sz="2200" dirty="0"/>
          </a:p>
        </p:txBody>
      </p:sp>
      <p:sp>
        <p:nvSpPr>
          <p:cNvPr id="4" name="Text Placeholder 3">
            <a:extLst>
              <a:ext uri="{FF2B5EF4-FFF2-40B4-BE49-F238E27FC236}">
                <a16:creationId xmlns:a16="http://schemas.microsoft.com/office/drawing/2014/main" id="{CB72171A-6BEA-7DB4-ED65-73E34AED83D0}"/>
              </a:ext>
            </a:extLst>
          </p:cNvPr>
          <p:cNvSpPr>
            <a:spLocks noGrp="1"/>
          </p:cNvSpPr>
          <p:nvPr>
            <p:ph type="body" sz="quarter" idx="51"/>
          </p:nvPr>
        </p:nvSpPr>
        <p:spPr>
          <a:xfrm>
            <a:off x="3506327" y="2357458"/>
            <a:ext cx="7160276" cy="730066"/>
          </a:xfrm>
        </p:spPr>
        <p:txBody>
          <a:bodyPr/>
          <a:lstStyle/>
          <a:p>
            <a:r>
              <a:rPr lang="en-GB" sz="3000" dirty="0"/>
              <a:t>Champion Social Responsibility</a:t>
            </a:r>
            <a:endParaRPr lang="en-IE" sz="3000" dirty="0"/>
          </a:p>
        </p:txBody>
      </p:sp>
      <p:sp>
        <p:nvSpPr>
          <p:cNvPr id="5" name="Text Placeholder 4">
            <a:extLst>
              <a:ext uri="{FF2B5EF4-FFF2-40B4-BE49-F238E27FC236}">
                <a16:creationId xmlns:a16="http://schemas.microsoft.com/office/drawing/2014/main" id="{E7F130F1-AFA1-7184-442C-FCFC417F7375}"/>
              </a:ext>
            </a:extLst>
          </p:cNvPr>
          <p:cNvSpPr>
            <a:spLocks noGrp="1"/>
          </p:cNvSpPr>
          <p:nvPr>
            <p:ph type="body" sz="quarter" idx="52"/>
          </p:nvPr>
        </p:nvSpPr>
        <p:spPr>
          <a:xfrm>
            <a:off x="3518508" y="2956063"/>
            <a:ext cx="7929305" cy="945874"/>
          </a:xfrm>
        </p:spPr>
        <p:txBody>
          <a:bodyPr/>
          <a:lstStyle/>
          <a:p>
            <a:r>
              <a:rPr lang="en-GB" sz="2200" dirty="0"/>
              <a:t>Uphold principles of diversity, equity, and inclusion within the organisational framework. Engage in initiatives that support community development, create inclusive workplaces, and enhance societal well-being.</a:t>
            </a:r>
            <a:endParaRPr lang="en-IE" sz="2200" dirty="0"/>
          </a:p>
        </p:txBody>
      </p:sp>
      <p:sp>
        <p:nvSpPr>
          <p:cNvPr id="6" name="Text Placeholder 5">
            <a:extLst>
              <a:ext uri="{FF2B5EF4-FFF2-40B4-BE49-F238E27FC236}">
                <a16:creationId xmlns:a16="http://schemas.microsoft.com/office/drawing/2014/main" id="{87F9A46B-9921-1114-7803-7713611DD46A}"/>
              </a:ext>
            </a:extLst>
          </p:cNvPr>
          <p:cNvSpPr>
            <a:spLocks noGrp="1"/>
          </p:cNvSpPr>
          <p:nvPr>
            <p:ph type="body" sz="quarter" idx="54"/>
          </p:nvPr>
        </p:nvSpPr>
        <p:spPr>
          <a:xfrm>
            <a:off x="3518508" y="4604263"/>
            <a:ext cx="7160276" cy="730066"/>
          </a:xfrm>
        </p:spPr>
        <p:txBody>
          <a:bodyPr/>
          <a:lstStyle/>
          <a:p>
            <a:r>
              <a:rPr lang="en-GB" sz="3000" b="1" dirty="0"/>
              <a:t>Embrace Environmental Stewardship</a:t>
            </a:r>
            <a:endParaRPr lang="en-IE" sz="3000" dirty="0"/>
          </a:p>
        </p:txBody>
      </p:sp>
      <p:sp>
        <p:nvSpPr>
          <p:cNvPr id="7" name="Text Placeholder 6">
            <a:extLst>
              <a:ext uri="{FF2B5EF4-FFF2-40B4-BE49-F238E27FC236}">
                <a16:creationId xmlns:a16="http://schemas.microsoft.com/office/drawing/2014/main" id="{3AD6096D-9A22-8EF3-DEF4-1DC153C19F62}"/>
              </a:ext>
            </a:extLst>
          </p:cNvPr>
          <p:cNvSpPr>
            <a:spLocks noGrp="1"/>
          </p:cNvSpPr>
          <p:nvPr>
            <p:ph type="body" sz="quarter" idx="55"/>
          </p:nvPr>
        </p:nvSpPr>
        <p:spPr>
          <a:xfrm>
            <a:off x="3530689" y="5135549"/>
            <a:ext cx="7757675" cy="945874"/>
          </a:xfrm>
        </p:spPr>
        <p:txBody>
          <a:bodyPr/>
          <a:lstStyle/>
          <a:p>
            <a:r>
              <a:rPr lang="en-GB" sz="2200" dirty="0"/>
              <a:t>Implement measures to reduce environmental impact, promote resource efficiency, and support conservation efforts. Proactively address environmental challenges through innovative solutions and sustainable practices.</a:t>
            </a:r>
            <a:endParaRPr lang="en-IE" sz="2200" dirty="0"/>
          </a:p>
        </p:txBody>
      </p:sp>
      <p:pic>
        <p:nvPicPr>
          <p:cNvPr id="16" name="Picture Placeholder 15" descr="Person holding grassy sphere">
            <a:extLst>
              <a:ext uri="{FF2B5EF4-FFF2-40B4-BE49-F238E27FC236}">
                <a16:creationId xmlns:a16="http://schemas.microsoft.com/office/drawing/2014/main" id="{5BF08974-BF88-66F6-1010-74E5640CF77D}"/>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62" r="11862"/>
          <a:stretch>
            <a:fillRect/>
          </a:stretch>
        </p:blipFill>
        <p:spPr>
          <a:ln>
            <a:solidFill>
              <a:srgbClr val="0F486D"/>
            </a:solidFill>
          </a:ln>
        </p:spPr>
      </p:pic>
      <p:pic>
        <p:nvPicPr>
          <p:cNvPr id="14" name="Picture Placeholder 13" descr="Paper chain people and their shadows">
            <a:extLst>
              <a:ext uri="{FF2B5EF4-FFF2-40B4-BE49-F238E27FC236}">
                <a16:creationId xmlns:a16="http://schemas.microsoft.com/office/drawing/2014/main" id="{32676B36-9EFE-5042-C854-F9FF74542152}"/>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62" r="11862"/>
          <a:stretch>
            <a:fillRect/>
          </a:stretch>
        </p:blipFill>
        <p:spPr>
          <a:ln>
            <a:solidFill>
              <a:srgbClr val="0F486D"/>
            </a:solidFill>
          </a:ln>
        </p:spPr>
      </p:pic>
      <p:pic>
        <p:nvPicPr>
          <p:cNvPr id="12" name="Picture Placeholder 11" descr="Green flag by the beach">
            <a:extLst>
              <a:ext uri="{FF2B5EF4-FFF2-40B4-BE49-F238E27FC236}">
                <a16:creationId xmlns:a16="http://schemas.microsoft.com/office/drawing/2014/main" id="{A561ACD7-4564-BD9D-B66B-07A1BF2F9199}"/>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62" r="11862"/>
          <a:stretch>
            <a:fillRect/>
          </a:stretch>
        </p:blipFill>
        <p:spPr>
          <a:ln>
            <a:solidFill>
              <a:srgbClr val="0F486D"/>
            </a:solidFill>
          </a:ln>
        </p:spPr>
      </p:pic>
    </p:spTree>
    <p:extLst>
      <p:ext uri="{BB962C8B-B14F-4D97-AF65-F5344CB8AC3E}">
        <p14:creationId xmlns:p14="http://schemas.microsoft.com/office/powerpoint/2010/main" val="312828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CE312B4-DCAE-B8BB-AAB4-FDD6740BF98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4223" b="4223"/>
          <a:stretch/>
        </p:blipFill>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PRACTICES: </a:t>
            </a:r>
            <a:br>
              <a:rPr lang="en-IE" dirty="0"/>
            </a:br>
            <a:r>
              <a:rPr lang="en-IE" dirty="0"/>
              <a:t>THE NU COMPANY GMBH</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8813" y="1845579"/>
            <a:ext cx="4993772" cy="4062086"/>
          </a:xfrm>
        </p:spPr>
        <p:txBody>
          <a:bodyPr/>
          <a:lstStyle/>
          <a:p>
            <a:pPr algn="just">
              <a:lnSpc>
                <a:spcPct val="107000"/>
              </a:lnSpc>
              <a:spcAft>
                <a:spcPts val="800"/>
              </a:spcAft>
            </a:pP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nu company GmbH</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rPr>
              <a:t>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leads in sustainable packaging with compostable materials like cornstarch and sugarcane. </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Their practices align with ethical business principles and showcase a commitment to long-term environmental sustainability. </a:t>
            </a:r>
          </a:p>
        </p:txBody>
      </p:sp>
      <p:pic>
        <p:nvPicPr>
          <p:cNvPr id="5" name="Picture 4">
            <a:extLst>
              <a:ext uri="{FF2B5EF4-FFF2-40B4-BE49-F238E27FC236}">
                <a16:creationId xmlns:a16="http://schemas.microsoft.com/office/drawing/2014/main" id="{97774220-F64F-4F6A-AD6A-CC9FCF68DE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7721" y="4443098"/>
            <a:ext cx="3995956" cy="1610370"/>
          </a:xfrm>
          <a:prstGeom prst="rect">
            <a:avLst/>
          </a:prstGeom>
        </p:spPr>
      </p:pic>
    </p:spTree>
    <p:extLst>
      <p:ext uri="{BB962C8B-B14F-4D97-AF65-F5344CB8AC3E}">
        <p14:creationId xmlns:p14="http://schemas.microsoft.com/office/powerpoint/2010/main" val="2844764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853AF-79E4-8C3D-9047-8EB9C6DA145E}"/>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p:pic>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544912" y="645952"/>
            <a:ext cx="4939670" cy="5440815"/>
          </a:xfrm>
        </p:spPr>
        <p:txBody>
          <a:bodyPr/>
          <a:lstStyle/>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By using innovative, compostable packaging solutions, </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nu company GmbH</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shows how sustainable practices can be integrated into product design and production. Their focus on environmental stewardship and alignment with the Triple Bottom Line (TBL) approach highlights their dedication to a sustainable future.</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Learn more about </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nu company’s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sustainable practices by visiting our </a:t>
            </a:r>
            <a:r>
              <a:rPr lang="en-IE" sz="2200" b="1" kern="100" dirty="0">
                <a:effectLst/>
                <a:ea typeface="Calibri" panose="020F0502020204030204" pitchFamily="34" charset="0"/>
                <a:cs typeface="Times New Roman" panose="02020603050405020304" pitchFamily="18" charset="0"/>
                <a:hlinkClick r:id="rId4"/>
              </a:rPr>
              <a:t>Compendium of Case </a:t>
            </a:r>
            <a:r>
              <a:rPr lang="en-IE" sz="2200" b="1" kern="100" dirty="0">
                <a:ea typeface="Calibri" panose="020F0502020204030204" pitchFamily="34" charset="0"/>
                <a:cs typeface="Times New Roman" panose="02020603050405020304" pitchFamily="18" charset="0"/>
                <a:hlinkClick r:id="rId4"/>
              </a:rPr>
              <a:t>S</a:t>
            </a:r>
            <a:r>
              <a:rPr lang="en-IE" sz="2200" b="1" kern="100" dirty="0">
                <a:effectLst/>
                <a:ea typeface="Calibri" panose="020F0502020204030204" pitchFamily="34" charset="0"/>
                <a:cs typeface="Times New Roman" panose="02020603050405020304" pitchFamily="18" charset="0"/>
                <a:hlinkClick r:id="rId4"/>
              </a:rPr>
              <a:t>tudies</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7611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585FF53-1C9A-303D-7A56-C0B1938D92FB}"/>
              </a:ext>
            </a:extLst>
          </p:cNvPr>
          <p:cNvPicPr>
            <a:picLocks noGrp="1" noChangeAspect="1"/>
          </p:cNvPicPr>
          <p:nvPr>
            <p:ph type="pic" sz="quarter" idx="19"/>
          </p:nvPr>
        </p:nvPicPr>
        <p:blipFill rotWithShape="1">
          <a:blip r:embed="rId2"/>
          <a:srcRect l="1846" t="5271" r="3159" b="12798"/>
          <a:stretch/>
        </p:blipFill>
        <p:spPr>
          <a:xfrm>
            <a:off x="-1" y="774915"/>
            <a:ext cx="7377194" cy="424442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503936" y="1160888"/>
            <a:ext cx="3113515" cy="2850370"/>
          </a:xfrm>
        </p:spPr>
        <p:txBody>
          <a:bodyPr/>
          <a:lstStyle/>
          <a:p>
            <a:r>
              <a:rPr lang="en-US" b="1" dirty="0"/>
              <a:t>INTRODUCTION TO SUSTAINABLE BUSINESS PRACTICES</a:t>
            </a:r>
          </a:p>
        </p:txBody>
      </p:sp>
      <p:sp>
        <p:nvSpPr>
          <p:cNvPr id="15" name="Text Placeholder 14">
            <a:extLst>
              <a:ext uri="{FF2B5EF4-FFF2-40B4-BE49-F238E27FC236}">
                <a16:creationId xmlns:a16="http://schemas.microsoft.com/office/drawing/2014/main" id="{911AB0B7-8D8D-F215-D9F9-18AED9854EFF}"/>
              </a:ext>
            </a:extLst>
          </p:cNvPr>
          <p:cNvSpPr>
            <a:spLocks noGrp="1"/>
          </p:cNvSpPr>
          <p:nvPr>
            <p:ph type="body" sz="quarter" idx="20"/>
          </p:nvPr>
        </p:nvSpPr>
        <p:spPr/>
        <p:txBody>
          <a:bodyPr/>
          <a:lstStyle/>
          <a:p>
            <a:r>
              <a:rPr lang="en-US" dirty="0"/>
              <a:t>01</a:t>
            </a:r>
          </a:p>
        </p:txBody>
      </p:sp>
      <p:grpSp>
        <p:nvGrpSpPr>
          <p:cNvPr id="7" name="Group 6">
            <a:extLst>
              <a:ext uri="{FF2B5EF4-FFF2-40B4-BE49-F238E27FC236}">
                <a16:creationId xmlns:a16="http://schemas.microsoft.com/office/drawing/2014/main" id="{F31449E5-CE69-B7F0-D978-C0BC19A4EED8}"/>
              </a:ext>
            </a:extLst>
          </p:cNvPr>
          <p:cNvGrpSpPr/>
          <p:nvPr/>
        </p:nvGrpSpPr>
        <p:grpSpPr>
          <a:xfrm rot="5400000">
            <a:off x="-1445174" y="567935"/>
            <a:ext cx="5074615" cy="2369127"/>
            <a:chOff x="-1871944" y="1778846"/>
            <a:chExt cx="1736764" cy="810823"/>
          </a:xfrm>
          <a:solidFill>
            <a:schemeClr val="bg1">
              <a:alpha val="56867"/>
            </a:schemeClr>
          </a:solidFill>
        </p:grpSpPr>
        <p:sp>
          <p:nvSpPr>
            <p:cNvPr id="8" name="Freeform 7">
              <a:extLst>
                <a:ext uri="{FF2B5EF4-FFF2-40B4-BE49-F238E27FC236}">
                  <a16:creationId xmlns:a16="http://schemas.microsoft.com/office/drawing/2014/main" id="{AECCB747-8A20-F339-E2FA-BC8DE29721C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367A9-2062-9510-5DCE-4BC1BF1DD01B}"/>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93C4B50-F1FE-53D0-775A-A39AC65EAAA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3B787A-E374-70ED-BCB3-81F3ADD424C9}"/>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BD5E5D-9168-AB45-E13E-CFAF9F4F1104}"/>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6B73F2-9158-B177-3E0C-46125D0D50D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482061" y="450972"/>
            <a:ext cx="9227869" cy="804265"/>
          </a:xfrm>
        </p:spPr>
        <p:txBody>
          <a:bodyPr/>
          <a:lstStyle/>
          <a:p>
            <a:pPr algn="ctr"/>
            <a:r>
              <a:rPr lang="en-US" dirty="0"/>
              <a:t>ALIGNMENT WITH SUSTAINABLE DEVELOPMENT GOALS &amp; ENTRECOMP</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641268" y="1990388"/>
            <a:ext cx="10830296" cy="4439577"/>
          </a:xfrm>
        </p:spPr>
        <p:txBody>
          <a:bodyPr/>
          <a:lstStyle/>
          <a:p>
            <a:pPr>
              <a:spcAft>
                <a:spcPts val="600"/>
              </a:spcAft>
            </a:pPr>
            <a:r>
              <a:rPr lang="en-GB" b="1" dirty="0">
                <a:solidFill>
                  <a:srgbClr val="0F486D"/>
                </a:solidFill>
                <a:hlinkClick r:id="rId2">
                  <a:extLst>
                    <a:ext uri="{A12FA001-AC4F-418D-AE19-62706E023703}">
                      <ahyp:hlinkClr xmlns:ahyp="http://schemas.microsoft.com/office/drawing/2018/hyperlinkcolor" val="tx"/>
                    </a:ext>
                  </a:extLst>
                </a:hlinkClick>
              </a:rPr>
              <a:t>SDG 16: Peace, Justice, and Strong Institutions</a:t>
            </a:r>
            <a:r>
              <a:rPr lang="en-GB" b="1" dirty="0"/>
              <a:t>: </a:t>
            </a:r>
            <a:r>
              <a:rPr lang="en-GB" dirty="0"/>
              <a:t>Ethical decision-making involves analysing ethical dilemmas and decision-making processes, contributing to building peaceful, just, and inclusive societies.</a:t>
            </a:r>
            <a:endParaRPr lang="en-GB" b="1" dirty="0"/>
          </a:p>
          <a:p>
            <a:pPr>
              <a:spcAft>
                <a:spcPts val="600"/>
              </a:spcAft>
            </a:pPr>
            <a:r>
              <a:rPr lang="en-GB" b="1" dirty="0">
                <a:solidFill>
                  <a:srgbClr val="0F486D"/>
                </a:solidFill>
                <a:hlinkClick r:id="rId3">
                  <a:extLst>
                    <a:ext uri="{A12FA001-AC4F-418D-AE19-62706E023703}">
                      <ahyp:hlinkClr xmlns:ahyp="http://schemas.microsoft.com/office/drawing/2018/hyperlinkcolor" val="tx"/>
                    </a:ext>
                  </a:extLst>
                </a:hlinkClick>
              </a:rPr>
              <a:t>SDG 12: Responsible Consumption and Production</a:t>
            </a:r>
            <a:r>
              <a:rPr lang="en-GB" b="1" dirty="0"/>
              <a:t>: </a:t>
            </a:r>
            <a:r>
              <a:rPr lang="en-GB" dirty="0"/>
              <a:t>Understanding transparency and accountability in ethical business practices promotes sustainable consumption and production patterns.</a:t>
            </a:r>
          </a:p>
          <a:p>
            <a:pPr>
              <a:spcAft>
                <a:spcPts val="600"/>
              </a:spcAft>
            </a:pPr>
            <a:r>
              <a:rPr lang="en-GB" b="1" dirty="0">
                <a:solidFill>
                  <a:srgbClr val="0F486D"/>
                </a:solidFill>
                <a:hlinkClick r:id="rId4">
                  <a:extLst>
                    <a:ext uri="{A12FA001-AC4F-418D-AE19-62706E023703}">
                      <ahyp:hlinkClr xmlns:ahyp="http://schemas.microsoft.com/office/drawing/2018/hyperlinkcolor" val="tx"/>
                    </a:ext>
                  </a:extLst>
                </a:hlinkClick>
              </a:rPr>
              <a:t>EntreComp 1.5 Ethical and Sustainable Thinking</a:t>
            </a:r>
            <a:r>
              <a:rPr lang="en-GB" b="1" dirty="0"/>
              <a:t>: </a:t>
            </a:r>
            <a:r>
              <a:rPr lang="en-GB" dirty="0"/>
              <a:t>Assessing the consequences &amp; impact of ideas, opportunities, and actions, including promoting inclusion in enterprises, sustainable management, and corporate social responsibility.</a:t>
            </a:r>
            <a:endParaRPr lang="en-GB" b="1" dirty="0"/>
          </a:p>
          <a:p>
            <a:pPr>
              <a:spcAft>
                <a:spcPts val="600"/>
              </a:spcAft>
            </a:pPr>
            <a:r>
              <a:rPr lang="en-GB" b="1" dirty="0">
                <a:solidFill>
                  <a:srgbClr val="0F486D"/>
                </a:solidFill>
                <a:hlinkClick r:id="rId4">
                  <a:extLst>
                    <a:ext uri="{A12FA001-AC4F-418D-AE19-62706E023703}">
                      <ahyp:hlinkClr xmlns:ahyp="http://schemas.microsoft.com/office/drawing/2018/hyperlinkcolor" val="tx"/>
                    </a:ext>
                  </a:extLst>
                </a:hlinkClick>
              </a:rPr>
              <a:t>EntreComp 3.1 Taking the Initiative</a:t>
            </a:r>
            <a:r>
              <a:rPr lang="en-GB" b="1" dirty="0"/>
              <a:t>: </a:t>
            </a:r>
            <a:r>
              <a:rPr lang="en-GB" dirty="0"/>
              <a:t>Identifying opportunities, making operational decisions independently, and making strategic business decisions.</a:t>
            </a:r>
          </a:p>
        </p:txBody>
      </p:sp>
      <p:pic>
        <p:nvPicPr>
          <p:cNvPr id="4" name="Picture 2">
            <a:extLst>
              <a:ext uri="{FF2B5EF4-FFF2-40B4-BE49-F238E27FC236}">
                <a16:creationId xmlns:a16="http://schemas.microsoft.com/office/drawing/2014/main" id="{CE07405F-1FBB-FB01-4E35-829F47D50D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21" y="38663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E4909D8-7B30-4135-BCCD-3A616E8C9364}"/>
              </a:ext>
            </a:extLst>
          </p:cNvPr>
          <p:cNvPicPr>
            <a:picLocks noChangeAspect="1"/>
          </p:cNvPicPr>
          <p:nvPr/>
        </p:nvPicPr>
        <p:blipFill>
          <a:blip r:embed="rId6"/>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644867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0"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184396" y="1551245"/>
            <a:ext cx="6776597" cy="5050891"/>
          </a:xfrm>
          <a:solidFill>
            <a:schemeClr val="bg1"/>
          </a:solidFill>
        </p:spPr>
        <p:txBody>
          <a:bodyPr/>
          <a:lstStyle/>
          <a:p>
            <a:pPr>
              <a:spcAft>
                <a:spcPts val="600"/>
              </a:spcAft>
            </a:pPr>
            <a:r>
              <a:rPr lang="en-GB" sz="2200" b="1" dirty="0"/>
              <a:t>Apply ethical principles in business decision-making.</a:t>
            </a:r>
          </a:p>
          <a:p>
            <a:pPr>
              <a:spcAft>
                <a:spcPts val="600"/>
              </a:spcAft>
            </a:pPr>
            <a:r>
              <a:rPr lang="en-GB" sz="2200" b="1" dirty="0"/>
              <a:t>Scenario: </a:t>
            </a:r>
            <a:r>
              <a:rPr lang="en-GB" sz="2200" dirty="0"/>
              <a:t>Your company, </a:t>
            </a:r>
            <a:r>
              <a:rPr lang="en-GB" sz="2200" i="1" dirty="0" err="1"/>
              <a:t>EcoClean</a:t>
            </a:r>
            <a:r>
              <a:rPr lang="en-GB" sz="2200" dirty="0"/>
              <a:t>, can reduce costs by 20% using a new, less-tested chemical ingredient. Decide whether to approve its use, considering all the potential impacts.</a:t>
            </a:r>
            <a:endParaRPr lang="en-GB" sz="2200" b="1" dirty="0"/>
          </a:p>
          <a:p>
            <a:pPr>
              <a:spcAft>
                <a:spcPts val="600"/>
              </a:spcAft>
            </a:pPr>
            <a:r>
              <a:rPr lang="en-GB" sz="2200" b="1" dirty="0"/>
              <a:t>Steps: Reflect Individually: </a:t>
            </a:r>
            <a:r>
              <a:rPr lang="en-GB" sz="2200" dirty="0"/>
              <a:t>Consider benefits, risks, and affected stakeholders (e.g., customers, environment).</a:t>
            </a:r>
          </a:p>
          <a:p>
            <a:pPr>
              <a:spcAft>
                <a:spcPts val="600"/>
              </a:spcAft>
            </a:pPr>
            <a:r>
              <a:rPr lang="en-GB" sz="2200" b="1" dirty="0"/>
              <a:t>Discuss in Small Groups: </a:t>
            </a:r>
            <a:r>
              <a:rPr lang="en-GB" sz="2200" dirty="0"/>
              <a:t>Share reflections, debate options, and decide on a course of action based on ethical principles (integrity, transparency, accountability).</a:t>
            </a:r>
            <a:br>
              <a:rPr lang="en-GB" sz="2200" b="1" dirty="0"/>
            </a:br>
            <a:r>
              <a:rPr lang="en-GB" sz="2200" b="1" dirty="0"/>
              <a:t>Present Decisions: </a:t>
            </a:r>
            <a:r>
              <a:rPr lang="en-GB" sz="2200" dirty="0"/>
              <a:t>Each group presents its decision and rationale to the class.</a:t>
            </a:r>
            <a:br>
              <a:rPr lang="en-GB" sz="2200" b="1" dirty="0"/>
            </a:br>
            <a:r>
              <a:rPr lang="en-GB" sz="2200" b="1" dirty="0"/>
              <a:t>Group Reflection: </a:t>
            </a:r>
            <a:r>
              <a:rPr lang="en-GB" sz="2200" dirty="0"/>
              <a:t>Discuss how different groups prioritised ethical principles and the challenges faced.</a:t>
            </a:r>
            <a:endParaRPr lang="en-IE" sz="2200" dirty="0"/>
          </a:p>
        </p:txBody>
      </p:sp>
    </p:spTree>
    <p:extLst>
      <p:ext uri="{BB962C8B-B14F-4D97-AF65-F5344CB8AC3E}">
        <p14:creationId xmlns:p14="http://schemas.microsoft.com/office/powerpoint/2010/main" val="778759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Close up of heart shaped pages of a book">
            <a:extLst>
              <a:ext uri="{FF2B5EF4-FFF2-40B4-BE49-F238E27FC236}">
                <a16:creationId xmlns:a16="http://schemas.microsoft.com/office/drawing/2014/main" id="{95946DA0-C866-CD1C-D058-42482BECBF31}"/>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8287" r="24529"/>
          <a:stretch/>
        </p:blipFill>
        <p:spPr>
          <a:xfrm>
            <a:off x="0" y="0"/>
            <a:ext cx="5875886" cy="6858000"/>
          </a:xfrm>
        </p:spPr>
      </p:pic>
      <p:sp>
        <p:nvSpPr>
          <p:cNvPr id="3" name="Text Placeholder 2">
            <a:extLst>
              <a:ext uri="{FF2B5EF4-FFF2-40B4-BE49-F238E27FC236}">
                <a16:creationId xmlns:a16="http://schemas.microsoft.com/office/drawing/2014/main" id="{5ECD864F-12FC-444B-495D-A5E327843E5F}"/>
              </a:ext>
            </a:extLst>
          </p:cNvPr>
          <p:cNvSpPr>
            <a:spLocks noGrp="1"/>
          </p:cNvSpPr>
          <p:nvPr>
            <p:ph type="body" sz="quarter" idx="30"/>
          </p:nvPr>
        </p:nvSpPr>
        <p:spPr>
          <a:xfrm>
            <a:off x="6276147" y="198029"/>
            <a:ext cx="4951851" cy="845139"/>
          </a:xfrm>
        </p:spPr>
        <p:txBody>
          <a:bodyPr/>
          <a:lstStyle/>
          <a:p>
            <a:r>
              <a:rPr lang="en-IE" dirty="0"/>
              <a:t>Further Resources</a:t>
            </a:r>
          </a:p>
        </p:txBody>
      </p:sp>
      <p:sp>
        <p:nvSpPr>
          <p:cNvPr id="4" name="Text Placeholder 3">
            <a:extLst>
              <a:ext uri="{FF2B5EF4-FFF2-40B4-BE49-F238E27FC236}">
                <a16:creationId xmlns:a16="http://schemas.microsoft.com/office/drawing/2014/main" id="{03217DE6-3467-0A26-1950-9C5913DF9B0A}"/>
              </a:ext>
            </a:extLst>
          </p:cNvPr>
          <p:cNvSpPr>
            <a:spLocks noGrp="1"/>
          </p:cNvSpPr>
          <p:nvPr>
            <p:ph type="body" sz="quarter" idx="48"/>
          </p:nvPr>
        </p:nvSpPr>
        <p:spPr>
          <a:xfrm>
            <a:off x="6295979" y="1083649"/>
            <a:ext cx="5214824" cy="5239479"/>
          </a:xfrm>
        </p:spPr>
        <p:txBody>
          <a:bodyPr/>
          <a:lstStyle/>
          <a:p>
            <a:pPr algn="just">
              <a:spcAft>
                <a:spcPts val="600"/>
              </a:spcAft>
            </a:pPr>
            <a:r>
              <a:rPr lang="en-GB" sz="2400" dirty="0"/>
              <a:t>These resources provide additional insights and practical guidance for understanding ethical business practices, making informed decisions, and promoting ethical leadership within enterprises.</a:t>
            </a:r>
          </a:p>
          <a:p>
            <a:pPr marL="342900" indent="-342900" algn="just">
              <a:spcAft>
                <a:spcPts val="600"/>
              </a:spcAft>
              <a:buFont typeface="Arial" panose="020B0604020202020204" pitchFamily="34" charset="0"/>
              <a:buChar char="•"/>
            </a:pPr>
            <a:r>
              <a:rPr lang="en-GB" sz="2400" b="1" dirty="0"/>
              <a:t>What Is </a:t>
            </a:r>
            <a:r>
              <a:rPr lang="en-GB" sz="2400" b="1" dirty="0">
                <a:hlinkClick r:id="rId3"/>
              </a:rPr>
              <a:t>Business Ethics</a:t>
            </a:r>
            <a:r>
              <a:rPr lang="en-GB" sz="2400" b="1" dirty="0"/>
              <a:t>? Definition, Principles, and Importance</a:t>
            </a:r>
          </a:p>
          <a:p>
            <a:pPr marL="342900" indent="-342900" algn="just">
              <a:spcAft>
                <a:spcPts val="600"/>
              </a:spcAft>
              <a:buFont typeface="Arial" panose="020B0604020202020204" pitchFamily="34" charset="0"/>
              <a:buChar char="•"/>
            </a:pPr>
            <a:r>
              <a:rPr lang="en-GB" sz="2400" b="1" dirty="0"/>
              <a:t>7 Ways To </a:t>
            </a:r>
            <a:r>
              <a:rPr lang="en-GB" sz="2400" b="1" dirty="0">
                <a:hlinkClick r:id="rId4"/>
              </a:rPr>
              <a:t>Improve Your Ethical Decision-making </a:t>
            </a:r>
            <a:endParaRPr lang="en-GB" sz="2400" b="1" dirty="0"/>
          </a:p>
          <a:p>
            <a:pPr marL="342900" indent="-342900" algn="just">
              <a:spcAft>
                <a:spcPts val="600"/>
              </a:spcAft>
              <a:buFont typeface="Arial" panose="020B0604020202020204" pitchFamily="34" charset="0"/>
              <a:buChar char="•"/>
            </a:pPr>
            <a:r>
              <a:rPr lang="en-GB" sz="2400" b="1" dirty="0">
                <a:hlinkClick r:id="rId5"/>
              </a:rPr>
              <a:t>10 Things Transparency Can Do For Your Company </a:t>
            </a:r>
            <a:endParaRPr lang="en-GB" sz="2400" b="1" dirty="0"/>
          </a:p>
          <a:p>
            <a:pPr algn="just">
              <a:spcAft>
                <a:spcPts val="600"/>
              </a:spcAft>
            </a:pPr>
            <a:endParaRPr lang="en-IE" sz="2400" dirty="0"/>
          </a:p>
        </p:txBody>
      </p:sp>
      <p:grpSp>
        <p:nvGrpSpPr>
          <p:cNvPr id="5" name="Graphic 4">
            <a:extLst>
              <a:ext uri="{FF2B5EF4-FFF2-40B4-BE49-F238E27FC236}">
                <a16:creationId xmlns:a16="http://schemas.microsoft.com/office/drawing/2014/main" id="{4D989C4D-4832-2B0C-B76C-8A4EF85B7163}"/>
              </a:ext>
            </a:extLst>
          </p:cNvPr>
          <p:cNvGrpSpPr/>
          <p:nvPr/>
        </p:nvGrpSpPr>
        <p:grpSpPr>
          <a:xfrm rot="19582332">
            <a:off x="10265651" y="5635899"/>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CBCC1838-726A-36E1-2E14-9F70D4791FF6}"/>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C68E12EC-1146-6558-3B10-9D4312B9DEE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6" name="Freeform 58">
                <a:extLst>
                  <a:ext uri="{FF2B5EF4-FFF2-40B4-BE49-F238E27FC236}">
                    <a16:creationId xmlns:a16="http://schemas.microsoft.com/office/drawing/2014/main" id="{B41B9C62-EB2D-2A8F-8A19-6A196212BC7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FC013055-A088-42C9-CB1D-063CDD78ACE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14A5D2B6-56CB-CE5F-8901-BA9E4E80AB0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01DE2A78-3920-D61B-BAD8-A193E28DE38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2DB2A972-5A02-FA4E-263E-0BAF69A9C8B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CA21EFC8-358D-988C-EE99-4AB1618B15F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03E4420E-05EC-A409-9E60-2324F279656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68100D80-1E6C-92D4-72EF-A5FEC623F36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9E7C871A-8AE6-25AD-5B3E-6086EA8AF26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95279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ildflowers in a meadow with a sunrise">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424" b="6424"/>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ENVIRONMENTAL STEWARDSHIP</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04</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9027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globe">
            <a:extLst>
              <a:ext uri="{FF2B5EF4-FFF2-40B4-BE49-F238E27FC236}">
                <a16:creationId xmlns:a16="http://schemas.microsoft.com/office/drawing/2014/main" id="{053AAFBF-04B5-CD10-6F0E-306D68E51DB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8355" r="28355"/>
          <a:stretch>
            <a:fillRect/>
          </a:stretch>
        </p:blipFill>
        <p:spPr/>
      </p:pic>
      <p:sp>
        <p:nvSpPr>
          <p:cNvPr id="3" name="Text Placeholder 2">
            <a:extLst>
              <a:ext uri="{FF2B5EF4-FFF2-40B4-BE49-F238E27FC236}">
                <a16:creationId xmlns:a16="http://schemas.microsoft.com/office/drawing/2014/main" id="{19F0A573-4FCC-AB89-C3C0-7549715958A3}"/>
              </a:ext>
            </a:extLst>
          </p:cNvPr>
          <p:cNvSpPr>
            <a:spLocks noGrp="1"/>
          </p:cNvSpPr>
          <p:nvPr>
            <p:ph type="body" sz="quarter" idx="30"/>
          </p:nvPr>
        </p:nvSpPr>
        <p:spPr/>
        <p:txBody>
          <a:bodyPr/>
          <a:lstStyle/>
          <a:p>
            <a:r>
              <a:rPr lang="en-IE" dirty="0"/>
              <a:t>Introduction</a:t>
            </a:r>
          </a:p>
        </p:txBody>
      </p:sp>
      <p:sp>
        <p:nvSpPr>
          <p:cNvPr id="4" name="Text Placeholder 3">
            <a:extLst>
              <a:ext uri="{FF2B5EF4-FFF2-40B4-BE49-F238E27FC236}">
                <a16:creationId xmlns:a16="http://schemas.microsoft.com/office/drawing/2014/main" id="{3E39D10D-9E7B-9E23-EFA4-5AF15B5B356E}"/>
              </a:ext>
            </a:extLst>
          </p:cNvPr>
          <p:cNvSpPr>
            <a:spLocks noGrp="1"/>
          </p:cNvSpPr>
          <p:nvPr>
            <p:ph type="body" sz="quarter" idx="48"/>
          </p:nvPr>
        </p:nvSpPr>
        <p:spPr>
          <a:xfrm>
            <a:off x="6273949" y="1991648"/>
            <a:ext cx="5466698" cy="4456368"/>
          </a:xfrm>
        </p:spPr>
        <p:txBody>
          <a:bodyPr/>
          <a:lstStyle/>
          <a:p>
            <a:r>
              <a:rPr lang="en-GB" sz="2400" dirty="0"/>
              <a:t>Environmental stewardship encompasses crucial principles that guide businesses in fostering sustainable practices and mitigating ecological impact. </a:t>
            </a:r>
          </a:p>
          <a:p>
            <a:endParaRPr lang="en-GB" sz="2400" dirty="0"/>
          </a:p>
          <a:p>
            <a:r>
              <a:rPr lang="en-GB" sz="2400" b="1" dirty="0"/>
              <a:t>This section delves into foundational concepts essential for understanding the interconnectedness between business operations and environmental health</a:t>
            </a:r>
            <a:r>
              <a:rPr lang="en-GB" sz="2400" dirty="0"/>
              <a:t>.</a:t>
            </a:r>
            <a:endParaRPr lang="en-IE" sz="2400" dirty="0"/>
          </a:p>
        </p:txBody>
      </p:sp>
    </p:spTree>
    <p:extLst>
      <p:ext uri="{BB962C8B-B14F-4D97-AF65-F5344CB8AC3E}">
        <p14:creationId xmlns:p14="http://schemas.microsoft.com/office/powerpoint/2010/main" val="753347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DE4745D-4180-0995-60BA-2F4A8E577851}"/>
              </a:ext>
            </a:extLst>
          </p:cNvPr>
          <p:cNvSpPr txBox="1"/>
          <p:nvPr/>
        </p:nvSpPr>
        <p:spPr>
          <a:xfrm>
            <a:off x="11259246" y="3076675"/>
            <a:ext cx="603898" cy="3454754"/>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2E270E92-3AFF-A72B-09E8-8CE2D0A4392D}"/>
              </a:ext>
            </a:extLst>
          </p:cNvPr>
          <p:cNvSpPr>
            <a:spLocks noGrp="1"/>
          </p:cNvSpPr>
          <p:nvPr>
            <p:ph type="body" sz="quarter" idx="49"/>
          </p:nvPr>
        </p:nvSpPr>
        <p:spPr>
          <a:xfrm>
            <a:off x="3713278" y="180564"/>
            <a:ext cx="7545968" cy="730066"/>
          </a:xfrm>
        </p:spPr>
        <p:txBody>
          <a:bodyPr/>
          <a:lstStyle/>
          <a:p>
            <a:r>
              <a:rPr lang="en-GB" sz="3000" dirty="0"/>
              <a:t>Sustainable Development</a:t>
            </a:r>
            <a:endParaRPr lang="en-IE" sz="3000" dirty="0"/>
          </a:p>
        </p:txBody>
      </p:sp>
      <p:sp>
        <p:nvSpPr>
          <p:cNvPr id="3" name="Text Placeholder 2">
            <a:extLst>
              <a:ext uri="{FF2B5EF4-FFF2-40B4-BE49-F238E27FC236}">
                <a16:creationId xmlns:a16="http://schemas.microsoft.com/office/drawing/2014/main" id="{6CE5792B-C612-C36D-02AB-702F145C0478}"/>
              </a:ext>
            </a:extLst>
          </p:cNvPr>
          <p:cNvSpPr>
            <a:spLocks noGrp="1"/>
          </p:cNvSpPr>
          <p:nvPr>
            <p:ph type="body" sz="quarter" idx="50"/>
          </p:nvPr>
        </p:nvSpPr>
        <p:spPr>
          <a:xfrm>
            <a:off x="3713278" y="696170"/>
            <a:ext cx="7983306" cy="945874"/>
          </a:xfrm>
        </p:spPr>
        <p:txBody>
          <a:bodyPr/>
          <a:lstStyle/>
          <a:p>
            <a:pPr algn="just"/>
            <a:r>
              <a:rPr lang="en-GB" sz="2100" dirty="0"/>
              <a:t>Sustainable development emphasises meeting present needs without compromising the ability of future generations to meet their own needs. Businesses play a pivotal role in sustainable development by integrating economic growth, social equity, and environmental protection into their strategies. </a:t>
            </a:r>
            <a:endParaRPr lang="en-IE" sz="2100" dirty="0"/>
          </a:p>
        </p:txBody>
      </p:sp>
      <p:sp>
        <p:nvSpPr>
          <p:cNvPr id="4" name="Text Placeholder 3">
            <a:extLst>
              <a:ext uri="{FF2B5EF4-FFF2-40B4-BE49-F238E27FC236}">
                <a16:creationId xmlns:a16="http://schemas.microsoft.com/office/drawing/2014/main" id="{CB72171A-6BEA-7DB4-ED65-73E34AED83D0}"/>
              </a:ext>
            </a:extLst>
          </p:cNvPr>
          <p:cNvSpPr>
            <a:spLocks noGrp="1"/>
          </p:cNvSpPr>
          <p:nvPr>
            <p:ph type="body" sz="quarter" idx="51"/>
          </p:nvPr>
        </p:nvSpPr>
        <p:spPr>
          <a:xfrm>
            <a:off x="3713278" y="2373459"/>
            <a:ext cx="7160276" cy="730066"/>
          </a:xfrm>
        </p:spPr>
        <p:txBody>
          <a:bodyPr/>
          <a:lstStyle/>
          <a:p>
            <a:r>
              <a:rPr lang="en-GB" sz="3000" b="1" dirty="0"/>
              <a:t>Biodiversity Conservation</a:t>
            </a:r>
            <a:endParaRPr lang="en-IE" sz="3000" dirty="0"/>
          </a:p>
        </p:txBody>
      </p:sp>
      <p:sp>
        <p:nvSpPr>
          <p:cNvPr id="5" name="Text Placeholder 4">
            <a:extLst>
              <a:ext uri="{FF2B5EF4-FFF2-40B4-BE49-F238E27FC236}">
                <a16:creationId xmlns:a16="http://schemas.microsoft.com/office/drawing/2014/main" id="{E7F130F1-AFA1-7184-442C-FCFC417F7375}"/>
              </a:ext>
            </a:extLst>
          </p:cNvPr>
          <p:cNvSpPr>
            <a:spLocks noGrp="1"/>
          </p:cNvSpPr>
          <p:nvPr>
            <p:ph type="body" sz="quarter" idx="52"/>
          </p:nvPr>
        </p:nvSpPr>
        <p:spPr>
          <a:xfrm>
            <a:off x="3725459" y="2850120"/>
            <a:ext cx="7983306" cy="945874"/>
          </a:xfrm>
        </p:spPr>
        <p:txBody>
          <a:bodyPr/>
          <a:lstStyle/>
          <a:p>
            <a:pPr algn="just"/>
            <a:r>
              <a:rPr lang="en-GB" sz="2100" dirty="0"/>
              <a:t>Biodiversity conservation focuses on protecting and restoring the variety of life on Earth, including species diversity, genetic diversity, and ecosystem diversity. Businesses impact biodiversity through land use, resource extraction, and pollution. </a:t>
            </a:r>
            <a:endParaRPr lang="en-IE" sz="2100" dirty="0"/>
          </a:p>
        </p:txBody>
      </p:sp>
      <p:sp>
        <p:nvSpPr>
          <p:cNvPr id="6" name="Text Placeholder 5">
            <a:extLst>
              <a:ext uri="{FF2B5EF4-FFF2-40B4-BE49-F238E27FC236}">
                <a16:creationId xmlns:a16="http://schemas.microsoft.com/office/drawing/2014/main" id="{87F9A46B-9921-1114-7803-7713611DD46A}"/>
              </a:ext>
            </a:extLst>
          </p:cNvPr>
          <p:cNvSpPr>
            <a:spLocks noGrp="1"/>
          </p:cNvSpPr>
          <p:nvPr>
            <p:ph type="body" sz="quarter" idx="54"/>
          </p:nvPr>
        </p:nvSpPr>
        <p:spPr>
          <a:xfrm>
            <a:off x="3737640" y="4439019"/>
            <a:ext cx="7160276" cy="730066"/>
          </a:xfrm>
        </p:spPr>
        <p:txBody>
          <a:bodyPr/>
          <a:lstStyle/>
          <a:p>
            <a:r>
              <a:rPr lang="en-GB" sz="3000" b="1" dirty="0"/>
              <a:t>Ecosystem Health</a:t>
            </a:r>
            <a:endParaRPr lang="en-IE" sz="3000" dirty="0"/>
          </a:p>
        </p:txBody>
      </p:sp>
      <p:sp>
        <p:nvSpPr>
          <p:cNvPr id="7" name="Text Placeholder 6">
            <a:extLst>
              <a:ext uri="{FF2B5EF4-FFF2-40B4-BE49-F238E27FC236}">
                <a16:creationId xmlns:a16="http://schemas.microsoft.com/office/drawing/2014/main" id="{3AD6096D-9A22-8EF3-DEF4-1DC153C19F62}"/>
              </a:ext>
            </a:extLst>
          </p:cNvPr>
          <p:cNvSpPr>
            <a:spLocks noGrp="1"/>
          </p:cNvSpPr>
          <p:nvPr>
            <p:ph type="body" sz="quarter" idx="55"/>
          </p:nvPr>
        </p:nvSpPr>
        <p:spPr>
          <a:xfrm>
            <a:off x="3737640" y="4932018"/>
            <a:ext cx="7971125" cy="945874"/>
          </a:xfrm>
        </p:spPr>
        <p:txBody>
          <a:bodyPr/>
          <a:lstStyle/>
          <a:p>
            <a:pPr algn="just"/>
            <a:r>
              <a:rPr lang="en-GB" sz="2100" dirty="0"/>
              <a:t>Ecosystem health refers to the condition of natural systems and their capacity to sustain ecological processes, biodiversity, and productivity over time. Businesses influence ecosystem health through activities such as habitat destruction, pollution discharge, and resource extraction. </a:t>
            </a:r>
            <a:endParaRPr lang="en-IE" sz="2100" dirty="0"/>
          </a:p>
        </p:txBody>
      </p:sp>
      <p:pic>
        <p:nvPicPr>
          <p:cNvPr id="17" name="Picture Placeholder 16" descr="Farmers collecting vegetables">
            <a:extLst>
              <a:ext uri="{FF2B5EF4-FFF2-40B4-BE49-F238E27FC236}">
                <a16:creationId xmlns:a16="http://schemas.microsoft.com/office/drawing/2014/main" id="{6AD7E2A7-9460-4F70-1386-ADA5959063DA}"/>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2351" r="12351"/>
          <a:stretch>
            <a:fillRect/>
          </a:stretch>
        </p:blipFill>
        <p:spPr>
          <a:ln>
            <a:solidFill>
              <a:srgbClr val="0F486D"/>
            </a:solidFill>
          </a:ln>
        </p:spPr>
      </p:pic>
      <p:pic>
        <p:nvPicPr>
          <p:cNvPr id="15" name="Picture Placeholder 14" descr="Honeybee about to the take-off from a flower">
            <a:extLst>
              <a:ext uri="{FF2B5EF4-FFF2-40B4-BE49-F238E27FC236}">
                <a16:creationId xmlns:a16="http://schemas.microsoft.com/office/drawing/2014/main" id="{BB919E65-BE0E-D4D5-E01F-C3D575DB2DE6}"/>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956" r="11956"/>
          <a:stretch>
            <a:fillRect/>
          </a:stretch>
        </p:blipFill>
        <p:spPr>
          <a:ln>
            <a:solidFill>
              <a:srgbClr val="0F486D"/>
            </a:solidFill>
          </a:ln>
        </p:spPr>
      </p:pic>
      <p:pic>
        <p:nvPicPr>
          <p:cNvPr id="13" name="Picture Placeholder 12">
            <a:extLst>
              <a:ext uri="{FF2B5EF4-FFF2-40B4-BE49-F238E27FC236}">
                <a16:creationId xmlns:a16="http://schemas.microsoft.com/office/drawing/2014/main" id="{89C72541-668F-E715-0E19-7257F88DC171}"/>
              </a:ext>
            </a:extLst>
          </p:cNvPr>
          <p:cNvPicPr>
            <a:picLocks noGrp="1" noChangeAspect="1"/>
          </p:cNvPicPr>
          <p:nvPr>
            <p:ph type="pic" sz="quarter" idx="57"/>
          </p:nvPr>
        </p:nvPicPr>
        <p:blipFill rotWithShape="1">
          <a:blip r:embed="rId4" cstate="email">
            <a:extLst>
              <a:ext uri="{28A0092B-C50C-407E-A947-70E740481C1C}">
                <a14:useLocalDpi xmlns:a14="http://schemas.microsoft.com/office/drawing/2010/main"/>
              </a:ext>
            </a:extLst>
          </a:blip>
          <a:srcRect l="-8691" t="-3043" r="-8691" b="1"/>
          <a:stretch/>
        </p:blipFill>
        <p:spPr>
          <a:xfrm>
            <a:off x="1449252" y="409057"/>
            <a:ext cx="1839479" cy="1607908"/>
          </a:xfrm>
          <a:solidFill>
            <a:schemeClr val="bg1"/>
          </a:solidFill>
          <a:ln>
            <a:solidFill>
              <a:srgbClr val="0F486D"/>
            </a:solidFill>
          </a:ln>
        </p:spPr>
      </p:pic>
    </p:spTree>
    <p:extLst>
      <p:ext uri="{BB962C8B-B14F-4D97-AF65-F5344CB8AC3E}">
        <p14:creationId xmlns:p14="http://schemas.microsoft.com/office/powerpoint/2010/main" val="2617182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CE312B4-DCAE-B8BB-AAB4-FDD6740BF98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720" r="25720"/>
          <a:stretch/>
        </p:blipFill>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PRACTICES: </a:t>
            </a:r>
            <a:br>
              <a:rPr lang="en-IE" dirty="0"/>
            </a:br>
            <a:r>
              <a:rPr lang="en-IE" dirty="0"/>
              <a:t>HOTEL LUISE</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8813" y="1845579"/>
            <a:ext cx="4993772" cy="4062086"/>
          </a:xfrm>
        </p:spPr>
        <p:txBody>
          <a:bodyPr/>
          <a:lstStyle/>
          <a:p>
            <a:pPr algn="just">
              <a:lnSpc>
                <a:spcPct val="107000"/>
              </a:lnSpc>
              <a:spcAft>
                <a:spcPts val="800"/>
              </a:spcAft>
            </a:pP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Hotel Luise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demonstrates comprehensive ethical business practices and social responsibility through their long-term commitment to sustainability and transparent reporting of their sustainability measures. </a:t>
            </a:r>
          </a:p>
        </p:txBody>
      </p:sp>
      <p:pic>
        <p:nvPicPr>
          <p:cNvPr id="6" name="Picture 5">
            <a:extLst>
              <a:ext uri="{FF2B5EF4-FFF2-40B4-BE49-F238E27FC236}">
                <a16:creationId xmlns:a16="http://schemas.microsoft.com/office/drawing/2014/main" id="{7201AECC-E582-07E8-D078-6706E490A8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3759" y="3951214"/>
            <a:ext cx="1735064" cy="2604782"/>
          </a:xfrm>
          <a:prstGeom prst="rect">
            <a:avLst/>
          </a:prstGeom>
        </p:spPr>
      </p:pic>
    </p:spTree>
    <p:extLst>
      <p:ext uri="{BB962C8B-B14F-4D97-AF65-F5344CB8AC3E}">
        <p14:creationId xmlns:p14="http://schemas.microsoft.com/office/powerpoint/2010/main" val="2652967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853AF-79E4-8C3D-9047-8EB9C6DA145E}"/>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t="4608" b="23996"/>
          <a:stretch/>
        </p:blipFill>
        <p:spPr>
          <a:xfrm>
            <a:off x="0" y="0"/>
            <a:ext cx="5875886" cy="6858000"/>
          </a:xfrm>
        </p:spPr>
      </p:pic>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544912" y="645952"/>
            <a:ext cx="4939670" cy="5440815"/>
          </a:xfrm>
        </p:spPr>
        <p:txBody>
          <a:bodyPr/>
          <a:lstStyle/>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Their initiatives in ethical operations and social responsibility set a standard for the hospitality industry, showcasing how transparency and commitment to sustainability can enhance business reputation and societal impact.</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Learn more about </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Hotel Luise’s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sustainable practices by visiting our Compendium of Case </a:t>
            </a:r>
            <a:r>
              <a:rPr lang="en-IE" sz="2200" kern="100" dirty="0">
                <a:ea typeface="Calibri" panose="020F0502020204030204" pitchFamily="34" charset="0"/>
                <a:cs typeface="Times New Roman" panose="02020603050405020304" pitchFamily="18" charset="0"/>
              </a:rPr>
              <a:t>S</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tudies.</a:t>
            </a:r>
          </a:p>
        </p:txBody>
      </p:sp>
    </p:spTree>
    <p:extLst>
      <p:ext uri="{BB962C8B-B14F-4D97-AF65-F5344CB8AC3E}">
        <p14:creationId xmlns:p14="http://schemas.microsoft.com/office/powerpoint/2010/main" val="250681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iggy bank collection top view">
            <a:extLst>
              <a:ext uri="{FF2B5EF4-FFF2-40B4-BE49-F238E27FC236}">
                <a16:creationId xmlns:a16="http://schemas.microsoft.com/office/drawing/2014/main" id="{58A0BDCB-AA1C-1195-1814-9E8D4195E91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2238" b="2238"/>
          <a:stretch>
            <a:fillRect/>
          </a:stretch>
        </p:blipFill>
        <p:spPr/>
      </p:pic>
      <p:sp>
        <p:nvSpPr>
          <p:cNvPr id="3" name="Text Placeholder 2">
            <a:extLst>
              <a:ext uri="{FF2B5EF4-FFF2-40B4-BE49-F238E27FC236}">
                <a16:creationId xmlns:a16="http://schemas.microsoft.com/office/drawing/2014/main" id="{BBED06F5-A343-7EE8-672B-852F759E8819}"/>
              </a:ext>
            </a:extLst>
          </p:cNvPr>
          <p:cNvSpPr>
            <a:spLocks noGrp="1"/>
          </p:cNvSpPr>
          <p:nvPr>
            <p:ph type="body" sz="quarter" idx="30"/>
          </p:nvPr>
        </p:nvSpPr>
        <p:spPr>
          <a:xfrm>
            <a:off x="5268686" y="338738"/>
            <a:ext cx="6110631" cy="845139"/>
          </a:xfrm>
        </p:spPr>
        <p:txBody>
          <a:bodyPr/>
          <a:lstStyle/>
          <a:p>
            <a:r>
              <a:rPr lang="en-GB" dirty="0"/>
              <a:t>Economic Benefits</a:t>
            </a:r>
            <a:endParaRPr lang="en-US" dirty="0"/>
          </a:p>
          <a:p>
            <a:endParaRPr lang="en-IE"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5268686" y="1224939"/>
            <a:ext cx="6171802" cy="3666893"/>
          </a:xfrm>
        </p:spPr>
        <p:txBody>
          <a:bodyPr/>
          <a:lstStyle/>
          <a:p>
            <a:pPr algn="just">
              <a:spcAft>
                <a:spcPts val="600"/>
              </a:spcAft>
            </a:pPr>
            <a:r>
              <a:rPr lang="en-GB" sz="2400" dirty="0"/>
              <a:t>Sustainable practices yield significant economic benefits by reducing resource consumption, enhancing energy efficiency, and minimising waste generation. </a:t>
            </a:r>
          </a:p>
          <a:p>
            <a:pPr algn="just">
              <a:spcAft>
                <a:spcPts val="600"/>
              </a:spcAft>
            </a:pPr>
            <a:r>
              <a:rPr lang="en-GB" sz="2400" dirty="0"/>
              <a:t>For instance, businesses that invest in renewable energy sources like solar or wind power can substantially lower their operational costs over time. </a:t>
            </a:r>
          </a:p>
          <a:p>
            <a:pPr algn="just">
              <a:spcAft>
                <a:spcPts val="600"/>
              </a:spcAft>
            </a:pPr>
            <a:r>
              <a:rPr lang="en-GB" sz="2400" dirty="0"/>
              <a:t>Adopting circular economy principles, which emphasise resource reuse and waste reduction, also contributes to cost savings by optimising material usage and reducing disposal expenses.</a:t>
            </a:r>
          </a:p>
        </p:txBody>
      </p:sp>
    </p:spTree>
    <p:extLst>
      <p:ext uri="{BB962C8B-B14F-4D97-AF65-F5344CB8AC3E}">
        <p14:creationId xmlns:p14="http://schemas.microsoft.com/office/powerpoint/2010/main" val="2791815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ne red balloon flying away from other white balloons">
            <a:extLst>
              <a:ext uri="{FF2B5EF4-FFF2-40B4-BE49-F238E27FC236}">
                <a16:creationId xmlns:a16="http://schemas.microsoft.com/office/drawing/2014/main" id="{3F10823D-9152-58C7-4905-A73F6F41E9FF}"/>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9151" r="16631"/>
          <a:stretch/>
        </p:blipFill>
        <p:spPr>
          <a:xfrm>
            <a:off x="0" y="0"/>
            <a:ext cx="4615543" cy="6858000"/>
          </a:xfrm>
        </p:spPr>
      </p:pic>
      <p:sp>
        <p:nvSpPr>
          <p:cNvPr id="3" name="Text Placeholder 2">
            <a:extLst>
              <a:ext uri="{FF2B5EF4-FFF2-40B4-BE49-F238E27FC236}">
                <a16:creationId xmlns:a16="http://schemas.microsoft.com/office/drawing/2014/main" id="{AC42B000-7F7A-EB11-908F-EEDDC9906E1E}"/>
              </a:ext>
            </a:extLst>
          </p:cNvPr>
          <p:cNvSpPr>
            <a:spLocks noGrp="1"/>
          </p:cNvSpPr>
          <p:nvPr>
            <p:ph type="body" sz="quarter" idx="30"/>
          </p:nvPr>
        </p:nvSpPr>
        <p:spPr>
          <a:xfrm>
            <a:off x="5256503" y="282257"/>
            <a:ext cx="6110631" cy="845139"/>
          </a:xfrm>
        </p:spPr>
        <p:txBody>
          <a:bodyPr/>
          <a:lstStyle/>
          <a:p>
            <a:r>
              <a:rPr lang="en-GB" b="1" dirty="0"/>
              <a:t>Enhanced Market Positioning</a:t>
            </a:r>
            <a:endParaRPr lang="en-US" dirty="0"/>
          </a:p>
          <a:p>
            <a:endParaRPr lang="en-IE" dirty="0"/>
          </a:p>
        </p:txBody>
      </p:sp>
      <p:sp>
        <p:nvSpPr>
          <p:cNvPr id="4" name="Text Placeholder 3">
            <a:extLst>
              <a:ext uri="{FF2B5EF4-FFF2-40B4-BE49-F238E27FC236}">
                <a16:creationId xmlns:a16="http://schemas.microsoft.com/office/drawing/2014/main" id="{7D9AC5B4-5892-D21F-3B8B-540126186A92}"/>
              </a:ext>
            </a:extLst>
          </p:cNvPr>
          <p:cNvSpPr>
            <a:spLocks noGrp="1"/>
          </p:cNvSpPr>
          <p:nvPr>
            <p:ph type="body" sz="quarter" idx="48"/>
          </p:nvPr>
        </p:nvSpPr>
        <p:spPr>
          <a:xfrm>
            <a:off x="5256502" y="1127396"/>
            <a:ext cx="6245687" cy="3466570"/>
          </a:xfrm>
        </p:spPr>
        <p:txBody>
          <a:bodyPr/>
          <a:lstStyle/>
          <a:p>
            <a:pPr algn="just">
              <a:spcAft>
                <a:spcPts val="600"/>
              </a:spcAft>
            </a:pPr>
            <a:r>
              <a:rPr lang="en-GB" sz="2400" dirty="0"/>
              <a:t>Consumer preferences are increasingly shifting towards environmentally responsible businesses. </a:t>
            </a:r>
          </a:p>
          <a:p>
            <a:pPr algn="just">
              <a:spcAft>
                <a:spcPts val="600"/>
              </a:spcAft>
            </a:pPr>
            <a:r>
              <a:rPr lang="en-GB" sz="2400" dirty="0"/>
              <a:t>Adopting sustainable practices not only meets these expectations but also enhances a company’s market positioning. </a:t>
            </a:r>
          </a:p>
          <a:p>
            <a:pPr algn="just">
              <a:spcAft>
                <a:spcPts val="600"/>
              </a:spcAft>
            </a:pPr>
            <a:r>
              <a:rPr lang="en-GB" sz="2400" dirty="0"/>
              <a:t>Businesses that demonstrate a commitment to environmental stewardship attract environmentally conscious consumers who are focused on sustainability in their purchasing decisions. Likewise, sustainable practices can differentiate a company from competitors, strengthen brand reputation, and foster customer loyalty. </a:t>
            </a:r>
          </a:p>
          <a:p>
            <a:pPr>
              <a:spcAft>
                <a:spcPts val="600"/>
              </a:spcAft>
            </a:pPr>
            <a:endParaRPr lang="en-IE" sz="2400" dirty="0"/>
          </a:p>
        </p:txBody>
      </p:sp>
    </p:spTree>
    <p:extLst>
      <p:ext uri="{BB962C8B-B14F-4D97-AF65-F5344CB8AC3E}">
        <p14:creationId xmlns:p14="http://schemas.microsoft.com/office/powerpoint/2010/main" val="292656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a:t>
            </a:fld>
            <a:endParaRPr lang="en-US" sz="1291" dirty="0"/>
          </a:p>
        </p:txBody>
      </p:sp>
      <p:pic>
        <p:nvPicPr>
          <p:cNvPr id="9" name="Picture Placeholder 8">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05" r="25705"/>
          <a:stretch>
            <a:fillRect/>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65128" y="536892"/>
            <a:ext cx="3567405" cy="842867"/>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1581666"/>
            <a:ext cx="5189591" cy="4271810"/>
          </a:xfrm>
        </p:spPr>
        <p:txBody>
          <a:bodyPr/>
          <a:lstStyle/>
          <a:p>
            <a:pPr algn="just">
              <a:spcAft>
                <a:spcPts val="600"/>
              </a:spcAft>
            </a:pPr>
            <a:r>
              <a:rPr lang="en-GB" sz="2200" dirty="0"/>
              <a:t>This module addresses essential training needs by focusing on the Triple Bottom Line (TBL) approach—a foundational concept in sustainable business. </a:t>
            </a:r>
          </a:p>
          <a:p>
            <a:pPr algn="just">
              <a:spcAft>
                <a:spcPts val="600"/>
              </a:spcAft>
            </a:pPr>
            <a:r>
              <a:rPr lang="en-GB" sz="2200" dirty="0"/>
              <a:t>Participants will gain a comprehensive understanding of TBL, examining how economic, social, and environmental factors collectively shape business success. </a:t>
            </a:r>
          </a:p>
          <a:p>
            <a:pPr algn="just">
              <a:spcAft>
                <a:spcPts val="600"/>
              </a:spcAft>
            </a:pPr>
            <a:r>
              <a:rPr lang="en-GB" sz="2200" dirty="0"/>
              <a:t>The training emphasises the broader implications of TBL adoption, encouraging participants to recognise the interconnectedness of their decisions with economic prosperity, societal impact, and environmental considerations. </a:t>
            </a:r>
            <a:endParaRPr lang="en-US" sz="2200" dirty="0"/>
          </a:p>
        </p:txBody>
      </p:sp>
    </p:spTree>
    <p:extLst>
      <p:ext uri="{BB962C8B-B14F-4D97-AF65-F5344CB8AC3E}">
        <p14:creationId xmlns:p14="http://schemas.microsoft.com/office/powerpoint/2010/main" val="292468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aughing girl thumbs up">
            <a:extLst>
              <a:ext uri="{FF2B5EF4-FFF2-40B4-BE49-F238E27FC236}">
                <a16:creationId xmlns:a16="http://schemas.microsoft.com/office/drawing/2014/main" id="{E320F622-2B5E-C3F0-79D8-09C3C08CACDA}"/>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11937" r="6855"/>
          <a:stretch/>
        </p:blipFill>
        <p:spPr>
          <a:xfrm>
            <a:off x="0" y="0"/>
            <a:ext cx="4615543" cy="6858000"/>
          </a:xfrm>
        </p:spPr>
      </p:pic>
      <p:sp>
        <p:nvSpPr>
          <p:cNvPr id="3" name="Text Placeholder 2">
            <a:extLst>
              <a:ext uri="{FF2B5EF4-FFF2-40B4-BE49-F238E27FC236}">
                <a16:creationId xmlns:a16="http://schemas.microsoft.com/office/drawing/2014/main" id="{1C60C6A3-8656-3842-1AA0-3B899A33AAC1}"/>
              </a:ext>
            </a:extLst>
          </p:cNvPr>
          <p:cNvSpPr>
            <a:spLocks noGrp="1"/>
          </p:cNvSpPr>
          <p:nvPr>
            <p:ph type="body" sz="quarter" idx="30"/>
          </p:nvPr>
        </p:nvSpPr>
        <p:spPr>
          <a:xfrm>
            <a:off x="5169877" y="333422"/>
            <a:ext cx="6110631" cy="845139"/>
          </a:xfrm>
        </p:spPr>
        <p:txBody>
          <a:bodyPr/>
          <a:lstStyle/>
          <a:p>
            <a:r>
              <a:rPr lang="en-GB" b="1" dirty="0"/>
              <a:t>Regulatory Compliance</a:t>
            </a:r>
            <a:endParaRPr lang="en-US" dirty="0"/>
          </a:p>
          <a:p>
            <a:endParaRPr lang="en-IE" dirty="0"/>
          </a:p>
        </p:txBody>
      </p:sp>
      <p:sp>
        <p:nvSpPr>
          <p:cNvPr id="4" name="Text Placeholder 3">
            <a:extLst>
              <a:ext uri="{FF2B5EF4-FFF2-40B4-BE49-F238E27FC236}">
                <a16:creationId xmlns:a16="http://schemas.microsoft.com/office/drawing/2014/main" id="{BBF10B3A-8229-1017-CD7B-42EEBCA17DC5}"/>
              </a:ext>
            </a:extLst>
          </p:cNvPr>
          <p:cNvSpPr>
            <a:spLocks noGrp="1"/>
          </p:cNvSpPr>
          <p:nvPr>
            <p:ph type="body" sz="quarter" idx="48"/>
          </p:nvPr>
        </p:nvSpPr>
        <p:spPr>
          <a:xfrm>
            <a:off x="5169878" y="1050307"/>
            <a:ext cx="6457263" cy="3466570"/>
          </a:xfrm>
        </p:spPr>
        <p:txBody>
          <a:bodyPr/>
          <a:lstStyle/>
          <a:p>
            <a:pPr algn="just">
              <a:spcAft>
                <a:spcPts val="600"/>
              </a:spcAft>
            </a:pPr>
            <a:r>
              <a:rPr lang="en-GB" sz="2400" dirty="0"/>
              <a:t>Governments worldwide are enforcing stricter environmental regulations to address pressing issues such as climate change, pollution, and resource depletion. </a:t>
            </a:r>
          </a:p>
          <a:p>
            <a:pPr algn="just">
              <a:spcAft>
                <a:spcPts val="600"/>
              </a:spcAft>
            </a:pPr>
            <a:r>
              <a:rPr lang="en-GB" sz="2400" dirty="0"/>
              <a:t>By proactively implementing sustainable practices, businesses ensure compliance with these regulations, reducing legal risks and potential fines. </a:t>
            </a:r>
          </a:p>
          <a:p>
            <a:pPr algn="just">
              <a:spcAft>
                <a:spcPts val="600"/>
              </a:spcAft>
            </a:pPr>
            <a:r>
              <a:rPr lang="en-GB" sz="2400" dirty="0"/>
              <a:t>Businesses that focus on environmental compliance demonstrate their commitment to </a:t>
            </a:r>
            <a:r>
              <a:rPr lang="en-GB" sz="2400" b="1" dirty="0"/>
              <a:t>corporate social responsibility </a:t>
            </a:r>
            <a:r>
              <a:rPr lang="en-GB" sz="2400" dirty="0"/>
              <a:t>(CSR) and sustainable development, aligning with global sustainability goals and creating a positive regulatory environment.</a:t>
            </a:r>
          </a:p>
          <a:p>
            <a:pPr>
              <a:spcAft>
                <a:spcPts val="600"/>
              </a:spcAft>
            </a:pPr>
            <a:endParaRPr lang="en-IE" sz="2400" dirty="0"/>
          </a:p>
        </p:txBody>
      </p:sp>
    </p:spTree>
    <p:extLst>
      <p:ext uri="{BB962C8B-B14F-4D97-AF65-F5344CB8AC3E}">
        <p14:creationId xmlns:p14="http://schemas.microsoft.com/office/powerpoint/2010/main" val="3807624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556656" y="1967451"/>
            <a:ext cx="11078678" cy="4439577"/>
          </a:xfrm>
        </p:spPr>
        <p:txBody>
          <a:bodyPr/>
          <a:lstStyle/>
          <a:p>
            <a:pPr>
              <a:spcAft>
                <a:spcPts val="600"/>
              </a:spcAft>
            </a:pPr>
            <a:r>
              <a:rPr lang="en-GB" sz="2200" b="1" dirty="0">
                <a:solidFill>
                  <a:srgbClr val="0F486D"/>
                </a:solidFill>
                <a:hlinkClick r:id="rId2">
                  <a:extLst>
                    <a:ext uri="{A12FA001-AC4F-418D-AE19-62706E023703}">
                      <ahyp:hlinkClr xmlns:ahyp="http://schemas.microsoft.com/office/drawing/2018/hyperlinkcolor" val="tx"/>
                    </a:ext>
                  </a:extLst>
                </a:hlinkClick>
              </a:rPr>
              <a:t>SDG 12: Responsible Consumption and Production</a:t>
            </a:r>
            <a:r>
              <a:rPr lang="en-GB" sz="2200" b="1" dirty="0"/>
              <a:t>: </a:t>
            </a:r>
            <a:r>
              <a:rPr lang="en-GB" sz="2200" dirty="0"/>
              <a:t>Integrating transparency and accountability into ethical business practices promotes sustainable consumption and production patterns, aligning with global goals for resource efficiency and waste reduction.</a:t>
            </a:r>
          </a:p>
          <a:p>
            <a:pPr>
              <a:spcAft>
                <a:spcPts val="600"/>
              </a:spcAft>
            </a:pPr>
            <a:r>
              <a:rPr lang="en-GB" sz="2200" b="1" dirty="0">
                <a:solidFill>
                  <a:srgbClr val="0F486D"/>
                </a:solidFill>
                <a:hlinkClick r:id="rId3">
                  <a:extLst>
                    <a:ext uri="{A12FA001-AC4F-418D-AE19-62706E023703}">
                      <ahyp:hlinkClr xmlns:ahyp="http://schemas.microsoft.com/office/drawing/2018/hyperlinkcolor" val="tx"/>
                    </a:ext>
                  </a:extLst>
                </a:hlinkClick>
              </a:rPr>
              <a:t>SDG 13: Climate Action</a:t>
            </a:r>
            <a:r>
              <a:rPr lang="en-GB" sz="2200" b="1" dirty="0"/>
              <a:t>: </a:t>
            </a:r>
            <a:r>
              <a:rPr lang="en-GB" sz="2200" dirty="0"/>
              <a:t>Ethical decision-making and sustainable business practices contribute to reducing climate change impacts, creating a low-carbon economy and environmental sustainability.</a:t>
            </a:r>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EntreComp 1.5 Ethical and Sustainable Thinking</a:t>
            </a:r>
            <a:r>
              <a:rPr lang="en-GB" sz="2200" b="1" dirty="0"/>
              <a:t>: </a:t>
            </a:r>
            <a:r>
              <a:rPr lang="en-GB" sz="2200" dirty="0"/>
              <a:t>Evaluating the consequences and impacts of ideas, opportunities, and actions creates sustainable management practices, corporate social responsibility, and inclusion in enterprises, contributing to ethical business conduct.</a:t>
            </a:r>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EntreComp 3.1 Taking the Initiative</a:t>
            </a:r>
            <a:r>
              <a:rPr lang="en-GB" sz="2200" b="1" dirty="0"/>
              <a:t>: </a:t>
            </a:r>
            <a:r>
              <a:rPr lang="en-GB" sz="2200" dirty="0"/>
              <a:t>Identifying opportunities, making independent operational decisions, and formulating strategic business decisions empower sustainable practices within business operations, supporting environmental stewardship and responsible entrepreneurship.</a:t>
            </a:r>
          </a:p>
        </p:txBody>
      </p:sp>
      <p:sp>
        <p:nvSpPr>
          <p:cNvPr id="6" name="Text Placeholder 1">
            <a:extLst>
              <a:ext uri="{FF2B5EF4-FFF2-40B4-BE49-F238E27FC236}">
                <a16:creationId xmlns:a16="http://schemas.microsoft.com/office/drawing/2014/main" id="{CB75BCD4-B240-46A4-C532-7E9DF6C9E4EF}"/>
              </a:ext>
            </a:extLst>
          </p:cNvPr>
          <p:cNvSpPr>
            <a:spLocks noGrp="1"/>
          </p:cNvSpPr>
          <p:nvPr>
            <p:ph type="body" sz="quarter" idx="30"/>
          </p:nvPr>
        </p:nvSpPr>
        <p:spPr>
          <a:xfrm>
            <a:off x="1482061" y="450972"/>
            <a:ext cx="9227869" cy="804265"/>
          </a:xfrm>
        </p:spPr>
        <p:txBody>
          <a:bodyPr/>
          <a:lstStyle/>
          <a:p>
            <a:pPr algn="ctr"/>
            <a:r>
              <a:rPr lang="en-US" dirty="0"/>
              <a:t>ALIGNMENT WITH SUSTAINABLE DEVELOPMENT GOALS &amp; ENTRECOMP</a:t>
            </a:r>
          </a:p>
        </p:txBody>
      </p:sp>
      <p:pic>
        <p:nvPicPr>
          <p:cNvPr id="7" name="Picture 2">
            <a:extLst>
              <a:ext uri="{FF2B5EF4-FFF2-40B4-BE49-F238E27FC236}">
                <a16:creationId xmlns:a16="http://schemas.microsoft.com/office/drawing/2014/main" id="{73D99DE2-D406-0C70-BD8B-19D4A500EB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21" y="3751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DC288E-3F9F-456A-D55E-6143BC46AD5A}"/>
              </a:ext>
            </a:extLst>
          </p:cNvPr>
          <p:cNvPicPr>
            <a:picLocks noChangeAspect="1"/>
          </p:cNvPicPr>
          <p:nvPr/>
        </p:nvPicPr>
        <p:blipFill>
          <a:blip r:embed="rId6"/>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4287356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0"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a:xfrm>
            <a:off x="4262488" y="189102"/>
            <a:ext cx="6776598" cy="842867"/>
          </a:xfrm>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184396" y="1124125"/>
            <a:ext cx="6451134" cy="5259897"/>
          </a:xfrm>
          <a:solidFill>
            <a:schemeClr val="bg1"/>
          </a:solidFill>
        </p:spPr>
        <p:txBody>
          <a:bodyPr/>
          <a:lstStyle/>
          <a:p>
            <a:pPr algn="just">
              <a:spcAft>
                <a:spcPts val="600"/>
              </a:spcAft>
            </a:pPr>
            <a:r>
              <a:rPr lang="en-US" sz="2400" b="1" dirty="0"/>
              <a:t>Eco-Audit Exercise:</a:t>
            </a:r>
          </a:p>
          <a:p>
            <a:pPr algn="just">
              <a:spcAft>
                <a:spcPts val="600"/>
              </a:spcAft>
            </a:pPr>
            <a:r>
              <a:rPr lang="en-US" sz="2200" b="1" dirty="0"/>
              <a:t>Step 1: </a:t>
            </a:r>
            <a:r>
              <a:rPr lang="en-US" sz="2200" dirty="0"/>
              <a:t>Create a hypothetical/real business scenario, specifying its industry, size, and operational scope.</a:t>
            </a:r>
          </a:p>
          <a:p>
            <a:pPr algn="just">
              <a:spcAft>
                <a:spcPts val="600"/>
              </a:spcAft>
            </a:pPr>
            <a:r>
              <a:rPr lang="en-US" sz="2200" b="1" dirty="0"/>
              <a:t>Step 2: </a:t>
            </a:r>
            <a:r>
              <a:rPr lang="en-US" sz="2200" dirty="0"/>
              <a:t>Conduct an eco-audit to assess the environmental impact of this business. Focus areas may include energy consumption, waste generation, water usage, and greenhouse gas emissions.</a:t>
            </a:r>
          </a:p>
          <a:p>
            <a:pPr algn="just">
              <a:spcAft>
                <a:spcPts val="600"/>
              </a:spcAft>
            </a:pPr>
            <a:r>
              <a:rPr lang="en-US" sz="2200" b="1" dirty="0"/>
              <a:t>Step 3: </a:t>
            </a:r>
            <a:r>
              <a:rPr lang="en-US" sz="2200" dirty="0"/>
              <a:t>Identify specific areas for improvement based on the audit findings. Propose actionable strategies to enhance sustainability, such as adopting renewable energy sources, implementing waste reduction programmes, or improving operational efficiencies.</a:t>
            </a:r>
          </a:p>
          <a:p>
            <a:pPr algn="just">
              <a:spcAft>
                <a:spcPts val="600"/>
              </a:spcAft>
            </a:pPr>
            <a:r>
              <a:rPr lang="en-US" sz="2200" b="1" dirty="0"/>
              <a:t>Step 4: </a:t>
            </a:r>
            <a:r>
              <a:rPr lang="en-US" sz="2200" dirty="0"/>
              <a:t>Discuss the feasibility and potential impact of these proposed strategies on the business's environmental performance.</a:t>
            </a:r>
          </a:p>
        </p:txBody>
      </p:sp>
    </p:spTree>
    <p:extLst>
      <p:ext uri="{BB962C8B-B14F-4D97-AF65-F5344CB8AC3E}">
        <p14:creationId xmlns:p14="http://schemas.microsoft.com/office/powerpoint/2010/main" val="2811444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D864F-12FC-444B-495D-A5E327843E5F}"/>
              </a:ext>
            </a:extLst>
          </p:cNvPr>
          <p:cNvSpPr>
            <a:spLocks noGrp="1"/>
          </p:cNvSpPr>
          <p:nvPr>
            <p:ph type="body" sz="quarter" idx="30"/>
          </p:nvPr>
        </p:nvSpPr>
        <p:spPr>
          <a:xfrm>
            <a:off x="6316664" y="147327"/>
            <a:ext cx="4951851" cy="845139"/>
          </a:xfrm>
        </p:spPr>
        <p:txBody>
          <a:bodyPr/>
          <a:lstStyle/>
          <a:p>
            <a:r>
              <a:rPr lang="en-IE" dirty="0"/>
              <a:t>Further Resources</a:t>
            </a:r>
          </a:p>
        </p:txBody>
      </p:sp>
      <p:sp>
        <p:nvSpPr>
          <p:cNvPr id="4" name="Text Placeholder 3">
            <a:extLst>
              <a:ext uri="{FF2B5EF4-FFF2-40B4-BE49-F238E27FC236}">
                <a16:creationId xmlns:a16="http://schemas.microsoft.com/office/drawing/2014/main" id="{03217DE6-3467-0A26-1950-9C5913DF9B0A}"/>
              </a:ext>
            </a:extLst>
          </p:cNvPr>
          <p:cNvSpPr>
            <a:spLocks noGrp="1"/>
          </p:cNvSpPr>
          <p:nvPr>
            <p:ph type="body" sz="quarter" idx="48"/>
          </p:nvPr>
        </p:nvSpPr>
        <p:spPr>
          <a:xfrm>
            <a:off x="6316664" y="1023169"/>
            <a:ext cx="4939670" cy="5239479"/>
          </a:xfrm>
        </p:spPr>
        <p:txBody>
          <a:bodyPr/>
          <a:lstStyle/>
          <a:p>
            <a:pPr algn="just">
              <a:spcAft>
                <a:spcPts val="600"/>
              </a:spcAft>
            </a:pPr>
            <a:r>
              <a:rPr lang="en-GB" sz="2400" dirty="0"/>
              <a:t>These readings and materials provide valuable insights into integrating sustainability principles into business operations and aligning with global environmental goals.</a:t>
            </a:r>
          </a:p>
          <a:p>
            <a:pPr marL="342900" indent="-342900" algn="just">
              <a:spcAft>
                <a:spcPts val="600"/>
              </a:spcAft>
              <a:buFont typeface="Arial" panose="020B0604020202020204" pitchFamily="34" charset="0"/>
              <a:buChar char="•"/>
            </a:pPr>
            <a:r>
              <a:rPr lang="en-GB" sz="2400" b="1" dirty="0">
                <a:hlinkClick r:id="rId2"/>
              </a:rPr>
              <a:t>Environmental Stewardship</a:t>
            </a:r>
            <a:r>
              <a:rPr lang="en-GB" sz="2400" b="1" dirty="0"/>
              <a:t>: A Guide to Sustainable Practices</a:t>
            </a:r>
          </a:p>
          <a:p>
            <a:pPr marL="342900" indent="-342900" algn="just">
              <a:spcAft>
                <a:spcPts val="600"/>
              </a:spcAft>
              <a:buFont typeface="Arial" panose="020B0604020202020204" pitchFamily="34" charset="0"/>
              <a:buChar char="•"/>
            </a:pPr>
            <a:r>
              <a:rPr lang="en-GB" sz="2400" b="1" dirty="0">
                <a:hlinkClick r:id="rId3"/>
              </a:rPr>
              <a:t>What is sustainable resource management </a:t>
            </a:r>
            <a:r>
              <a:rPr lang="en-GB" sz="2400" b="1" dirty="0"/>
              <a:t>and how do you achieve it?</a:t>
            </a:r>
          </a:p>
          <a:p>
            <a:pPr marL="342900" indent="-342900" algn="just">
              <a:spcAft>
                <a:spcPts val="600"/>
              </a:spcAft>
              <a:buFont typeface="Arial" panose="020B0604020202020204" pitchFamily="34" charset="0"/>
              <a:buChar char="•"/>
            </a:pPr>
            <a:r>
              <a:rPr lang="en-GB" sz="2400" b="1" dirty="0">
                <a:hlinkClick r:id="rId4"/>
              </a:rPr>
              <a:t>Business Strategies to Address Climate Change</a:t>
            </a:r>
            <a:endParaRPr lang="en-IE" sz="2400" dirty="0"/>
          </a:p>
        </p:txBody>
      </p:sp>
      <p:pic>
        <p:nvPicPr>
          <p:cNvPr id="5" name="Picture Placeholder 17" descr="Close up of heart shaped pages of a book">
            <a:extLst>
              <a:ext uri="{FF2B5EF4-FFF2-40B4-BE49-F238E27FC236}">
                <a16:creationId xmlns:a16="http://schemas.microsoft.com/office/drawing/2014/main" id="{705751D7-8DFE-72F7-EDA2-64D2C52B2548}"/>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1408" r="21408"/>
          <a:stretch/>
        </p:blipFill>
        <p:spPr>
          <a:xfrm>
            <a:off x="0" y="0"/>
            <a:ext cx="5875338" cy="6858000"/>
          </a:xfrm>
        </p:spPr>
      </p:pic>
      <p:grpSp>
        <p:nvGrpSpPr>
          <p:cNvPr id="6" name="Graphic 4">
            <a:extLst>
              <a:ext uri="{FF2B5EF4-FFF2-40B4-BE49-F238E27FC236}">
                <a16:creationId xmlns:a16="http://schemas.microsoft.com/office/drawing/2014/main" id="{17776B81-4550-C7C1-F3BB-52A02FF986A6}"/>
              </a:ext>
            </a:extLst>
          </p:cNvPr>
          <p:cNvGrpSpPr/>
          <p:nvPr/>
        </p:nvGrpSpPr>
        <p:grpSpPr>
          <a:xfrm rot="19582332">
            <a:off x="10649810" y="5679215"/>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1EF5C066-605D-754F-0837-E58435C6E09B}"/>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FD7E0BEE-C643-04DC-B9C9-463F521E6FB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8BC15099-8B11-F264-5555-57B33549F42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E1C44782-A9E7-094C-9262-8120AE9D70CE}"/>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4498C5BB-1E22-7739-1380-79FF5CFA711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1313DEFC-8ECE-9BFE-5917-9963DB2A78E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1FAD6608-078D-D25B-6D86-8F4B732039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C3AFE2EB-6CCB-BC0E-A3FD-668C21F6903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95E81E78-0205-250A-F883-F16E202FA74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FE0FAA71-573B-BAC3-0FA2-8D08D4D5BD1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3CC65E6-C313-F3C4-018E-CA90D2941FE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97278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humbprint heart">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SOCIAL RESPONSIBILITY </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05</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44975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olorful overlapping people icons">
            <a:extLst>
              <a:ext uri="{FF2B5EF4-FFF2-40B4-BE49-F238E27FC236}">
                <a16:creationId xmlns:a16="http://schemas.microsoft.com/office/drawing/2014/main" id="{D09A1D2D-B66D-0231-F3A3-A89AC94DD92F}"/>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25" r="25725"/>
          <a:stretch>
            <a:fillRect/>
          </a:stretch>
        </p:blipFill>
        <p:spPr/>
      </p:pic>
      <p:sp>
        <p:nvSpPr>
          <p:cNvPr id="3" name="Text Placeholder 2">
            <a:extLst>
              <a:ext uri="{FF2B5EF4-FFF2-40B4-BE49-F238E27FC236}">
                <a16:creationId xmlns:a16="http://schemas.microsoft.com/office/drawing/2014/main" id="{141D1BF4-C7CE-8013-C509-BCA028B0B555}"/>
              </a:ext>
            </a:extLst>
          </p:cNvPr>
          <p:cNvSpPr>
            <a:spLocks noGrp="1"/>
          </p:cNvSpPr>
          <p:nvPr>
            <p:ph type="body" sz="quarter" idx="30"/>
          </p:nvPr>
        </p:nvSpPr>
        <p:spPr/>
        <p:txBody>
          <a:bodyPr/>
          <a:lstStyle/>
          <a:p>
            <a:r>
              <a:rPr lang="en-IE" dirty="0"/>
              <a:t>Introduction</a:t>
            </a:r>
          </a:p>
        </p:txBody>
      </p:sp>
      <p:sp>
        <p:nvSpPr>
          <p:cNvPr id="4" name="Text Placeholder 3">
            <a:extLst>
              <a:ext uri="{FF2B5EF4-FFF2-40B4-BE49-F238E27FC236}">
                <a16:creationId xmlns:a16="http://schemas.microsoft.com/office/drawing/2014/main" id="{FF3C6E5D-B43B-2E8E-CACF-8A18D376B2D9}"/>
              </a:ext>
            </a:extLst>
          </p:cNvPr>
          <p:cNvSpPr>
            <a:spLocks noGrp="1"/>
          </p:cNvSpPr>
          <p:nvPr>
            <p:ph type="body" sz="quarter" idx="48"/>
          </p:nvPr>
        </p:nvSpPr>
        <p:spPr>
          <a:xfrm>
            <a:off x="6367723" y="1813913"/>
            <a:ext cx="5067089" cy="3889855"/>
          </a:xfrm>
        </p:spPr>
        <p:txBody>
          <a:bodyPr/>
          <a:lstStyle/>
          <a:p>
            <a:pPr algn="just">
              <a:spcAft>
                <a:spcPts val="600"/>
              </a:spcAft>
            </a:pPr>
            <a:r>
              <a:rPr lang="en-GB" sz="2400" dirty="0"/>
              <a:t>This section aims to empower learners to integrate social responsibility and transparency into business practices, aligning with key Sustainable Development Goals (SDGs). </a:t>
            </a:r>
          </a:p>
          <a:p>
            <a:pPr algn="just">
              <a:spcAft>
                <a:spcPts val="600"/>
              </a:spcAft>
            </a:pPr>
            <a:r>
              <a:rPr lang="en-GB" sz="2400" dirty="0"/>
              <a:t>Participants will explore the concepts of social responsibility and transparency, understand their ethical implications, and recognise their role in creating positive societal impact through business operations.</a:t>
            </a:r>
            <a:endParaRPr lang="en-IE" sz="2400" dirty="0"/>
          </a:p>
        </p:txBody>
      </p:sp>
    </p:spTree>
    <p:extLst>
      <p:ext uri="{BB962C8B-B14F-4D97-AF65-F5344CB8AC3E}">
        <p14:creationId xmlns:p14="http://schemas.microsoft.com/office/powerpoint/2010/main" val="2092404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3D rendering of a shape hole toy with square, triangle, and circle shapes">
            <a:extLst>
              <a:ext uri="{FF2B5EF4-FFF2-40B4-BE49-F238E27FC236}">
                <a16:creationId xmlns:a16="http://schemas.microsoft.com/office/drawing/2014/main" id="{DA9E0814-F93F-4BF6-F701-FD2BA8C464A5}"/>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1327" r="12714"/>
          <a:stretch/>
        </p:blipFill>
        <p:spPr>
          <a:xfrm>
            <a:off x="0" y="0"/>
            <a:ext cx="4615543" cy="6858000"/>
          </a:xfrm>
        </p:spPr>
      </p:pic>
      <p:sp>
        <p:nvSpPr>
          <p:cNvPr id="3" name="Text Placeholder 2">
            <a:extLst>
              <a:ext uri="{FF2B5EF4-FFF2-40B4-BE49-F238E27FC236}">
                <a16:creationId xmlns:a16="http://schemas.microsoft.com/office/drawing/2014/main" id="{CAE77941-4B0E-890B-375E-E6C16A6C61F3}"/>
              </a:ext>
            </a:extLst>
          </p:cNvPr>
          <p:cNvSpPr>
            <a:spLocks noGrp="1"/>
          </p:cNvSpPr>
          <p:nvPr>
            <p:ph type="body" sz="quarter" idx="30"/>
          </p:nvPr>
        </p:nvSpPr>
        <p:spPr>
          <a:xfrm>
            <a:off x="5028054" y="256506"/>
            <a:ext cx="7311533" cy="845139"/>
          </a:xfrm>
        </p:spPr>
        <p:txBody>
          <a:bodyPr/>
          <a:lstStyle/>
          <a:p>
            <a:r>
              <a:rPr lang="en-IE" dirty="0"/>
              <a:t>Understanding Social Responsibility </a:t>
            </a:r>
          </a:p>
          <a:p>
            <a:endParaRPr lang="en-IE" dirty="0"/>
          </a:p>
        </p:txBody>
      </p:sp>
      <p:sp>
        <p:nvSpPr>
          <p:cNvPr id="4" name="Text Placeholder 3">
            <a:extLst>
              <a:ext uri="{FF2B5EF4-FFF2-40B4-BE49-F238E27FC236}">
                <a16:creationId xmlns:a16="http://schemas.microsoft.com/office/drawing/2014/main" id="{C5B738FE-62A5-544E-DDF0-39FFE09CC30C}"/>
              </a:ext>
            </a:extLst>
          </p:cNvPr>
          <p:cNvSpPr>
            <a:spLocks noGrp="1"/>
          </p:cNvSpPr>
          <p:nvPr>
            <p:ph type="body" sz="quarter" idx="48"/>
          </p:nvPr>
        </p:nvSpPr>
        <p:spPr>
          <a:xfrm>
            <a:off x="5028054" y="992643"/>
            <a:ext cx="6695517" cy="3466570"/>
          </a:xfrm>
        </p:spPr>
        <p:txBody>
          <a:bodyPr/>
          <a:lstStyle/>
          <a:p>
            <a:pPr algn="just">
              <a:spcAft>
                <a:spcPts val="600"/>
              </a:spcAft>
            </a:pPr>
            <a:r>
              <a:rPr lang="en-GB" sz="2300" dirty="0"/>
              <a:t>Social responsibility goes beyond profit generation, encompassing a </a:t>
            </a:r>
            <a:r>
              <a:rPr lang="en-GB" sz="2300" b="1" dirty="0"/>
              <a:t>business's ethical duty to enhance societal well-being</a:t>
            </a:r>
            <a:r>
              <a:rPr lang="en-GB" sz="2300" dirty="0"/>
              <a:t>. This includes promoting fair labour practices, environmental sustainability, and community development. </a:t>
            </a:r>
          </a:p>
          <a:p>
            <a:pPr algn="just">
              <a:spcAft>
                <a:spcPts val="600"/>
              </a:spcAft>
            </a:pPr>
            <a:r>
              <a:rPr lang="en-GB" sz="2300" dirty="0"/>
              <a:t>When companies focus on these values, they build trust with stakeholders, customers, investors, employees, and the wider community, while contributing to a better world.</a:t>
            </a:r>
          </a:p>
          <a:p>
            <a:pPr algn="just">
              <a:spcAft>
                <a:spcPts val="600"/>
              </a:spcAft>
            </a:pPr>
            <a:r>
              <a:rPr lang="en-GB" sz="2300" dirty="0"/>
              <a:t>Businesses play a crucial role in addressing social issues like fair labour, human rights, and community welfare. This involves ensuring safe workplaces, fair wages, and equal opportunities across operations and supply chains. Respecting human rights means treating all stakeholders with dignity and fairness.</a:t>
            </a:r>
            <a:endParaRPr lang="en-IE" sz="2300" dirty="0"/>
          </a:p>
          <a:p>
            <a:pPr>
              <a:spcAft>
                <a:spcPts val="600"/>
              </a:spcAft>
            </a:pPr>
            <a:endParaRPr lang="en-IE" sz="2300" dirty="0"/>
          </a:p>
        </p:txBody>
      </p:sp>
    </p:spTree>
    <p:extLst>
      <p:ext uri="{BB962C8B-B14F-4D97-AF65-F5344CB8AC3E}">
        <p14:creationId xmlns:p14="http://schemas.microsoft.com/office/powerpoint/2010/main" val="3180944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etro microphone">
            <a:extLst>
              <a:ext uri="{FF2B5EF4-FFF2-40B4-BE49-F238E27FC236}">
                <a16:creationId xmlns:a16="http://schemas.microsoft.com/office/drawing/2014/main" id="{DA9E0814-F93F-4BF6-F701-FD2BA8C464A5}"/>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53282" r="1858"/>
          <a:stretch/>
        </p:blipFill>
        <p:spPr>
          <a:xfrm>
            <a:off x="0" y="0"/>
            <a:ext cx="4615543" cy="6858000"/>
          </a:xfrm>
        </p:spPr>
      </p:pic>
      <p:sp>
        <p:nvSpPr>
          <p:cNvPr id="3" name="Text Placeholder 2">
            <a:extLst>
              <a:ext uri="{FF2B5EF4-FFF2-40B4-BE49-F238E27FC236}">
                <a16:creationId xmlns:a16="http://schemas.microsoft.com/office/drawing/2014/main" id="{CAE77941-4B0E-890B-375E-E6C16A6C61F3}"/>
              </a:ext>
            </a:extLst>
          </p:cNvPr>
          <p:cNvSpPr>
            <a:spLocks noGrp="1"/>
          </p:cNvSpPr>
          <p:nvPr>
            <p:ph type="body" sz="quarter" idx="30"/>
          </p:nvPr>
        </p:nvSpPr>
        <p:spPr>
          <a:xfrm>
            <a:off x="4880467" y="256506"/>
            <a:ext cx="7311533" cy="845139"/>
          </a:xfrm>
        </p:spPr>
        <p:txBody>
          <a:bodyPr/>
          <a:lstStyle/>
          <a:p>
            <a:r>
              <a:rPr lang="en-IE" dirty="0"/>
              <a:t>Transparency in Business Operations</a:t>
            </a:r>
          </a:p>
          <a:p>
            <a:endParaRPr lang="en-IE" dirty="0"/>
          </a:p>
        </p:txBody>
      </p:sp>
      <p:sp>
        <p:nvSpPr>
          <p:cNvPr id="4" name="Text Placeholder 3">
            <a:extLst>
              <a:ext uri="{FF2B5EF4-FFF2-40B4-BE49-F238E27FC236}">
                <a16:creationId xmlns:a16="http://schemas.microsoft.com/office/drawing/2014/main" id="{C5B738FE-62A5-544E-DDF0-39FFE09CC30C}"/>
              </a:ext>
            </a:extLst>
          </p:cNvPr>
          <p:cNvSpPr>
            <a:spLocks noGrp="1"/>
          </p:cNvSpPr>
          <p:nvPr>
            <p:ph type="body" sz="quarter" idx="48"/>
          </p:nvPr>
        </p:nvSpPr>
        <p:spPr>
          <a:xfrm>
            <a:off x="5028054" y="992643"/>
            <a:ext cx="6695517" cy="3466570"/>
          </a:xfrm>
        </p:spPr>
        <p:txBody>
          <a:bodyPr/>
          <a:lstStyle/>
          <a:p>
            <a:pPr algn="just">
              <a:spcAft>
                <a:spcPts val="600"/>
              </a:spcAft>
            </a:pPr>
            <a:r>
              <a:rPr lang="en-US" sz="2300" dirty="0"/>
              <a:t>Transparency builds trust and engages stakeholders effectively. </a:t>
            </a:r>
            <a:r>
              <a:rPr lang="en-US" sz="2300" b="1" dirty="0"/>
              <a:t>Open communication </a:t>
            </a:r>
            <a:r>
              <a:rPr lang="en-US" sz="2300" dirty="0"/>
              <a:t>enhances corporate reputation and helps manage risks. By sharing information about their practices, performance, and decision-making, businesses demonstrate accountability and integrity, crucial for maintaining positive relationships.</a:t>
            </a:r>
          </a:p>
          <a:p>
            <a:pPr algn="just">
              <a:spcAft>
                <a:spcPts val="600"/>
              </a:spcAft>
            </a:pPr>
            <a:r>
              <a:rPr lang="en-US" sz="2300" b="1" dirty="0"/>
              <a:t>Engaging stakeholders </a:t>
            </a:r>
            <a:r>
              <a:rPr lang="en-US" sz="2300" dirty="0"/>
              <a:t>through transparent communication involves regular updates on policies, practices, and performance metrics, including social and environmental impacts.</a:t>
            </a:r>
          </a:p>
          <a:p>
            <a:pPr algn="just">
              <a:spcAft>
                <a:spcPts val="600"/>
              </a:spcAft>
            </a:pPr>
            <a:r>
              <a:rPr lang="en-US" sz="2300" dirty="0"/>
              <a:t>Platforms like sustainability reports, community meetings, and digital channels facilitate meaningful dialogue and feedback. </a:t>
            </a:r>
          </a:p>
          <a:p>
            <a:pPr>
              <a:spcAft>
                <a:spcPts val="600"/>
              </a:spcAft>
            </a:pPr>
            <a:endParaRPr lang="en-IE" sz="2300" dirty="0"/>
          </a:p>
        </p:txBody>
      </p:sp>
    </p:spTree>
    <p:extLst>
      <p:ext uri="{BB962C8B-B14F-4D97-AF65-F5344CB8AC3E}">
        <p14:creationId xmlns:p14="http://schemas.microsoft.com/office/powerpoint/2010/main" val="2378122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reaching for a paper on a table full of paper and sticky notes">
            <a:extLst>
              <a:ext uri="{FF2B5EF4-FFF2-40B4-BE49-F238E27FC236}">
                <a16:creationId xmlns:a16="http://schemas.microsoft.com/office/drawing/2014/main" id="{DA9E0814-F93F-4BF6-F701-FD2BA8C464A5}"/>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7543" r="27543"/>
          <a:stretch/>
        </p:blipFill>
        <p:spPr>
          <a:xfrm>
            <a:off x="0" y="0"/>
            <a:ext cx="4615543" cy="6858000"/>
          </a:xfrm>
        </p:spPr>
      </p:pic>
      <p:sp>
        <p:nvSpPr>
          <p:cNvPr id="3" name="Text Placeholder 2">
            <a:extLst>
              <a:ext uri="{FF2B5EF4-FFF2-40B4-BE49-F238E27FC236}">
                <a16:creationId xmlns:a16="http://schemas.microsoft.com/office/drawing/2014/main" id="{CAE77941-4B0E-890B-375E-E6C16A6C61F3}"/>
              </a:ext>
            </a:extLst>
          </p:cNvPr>
          <p:cNvSpPr>
            <a:spLocks noGrp="1"/>
          </p:cNvSpPr>
          <p:nvPr>
            <p:ph type="body" sz="quarter" idx="30"/>
          </p:nvPr>
        </p:nvSpPr>
        <p:spPr>
          <a:xfrm>
            <a:off x="4880467" y="269256"/>
            <a:ext cx="7311533" cy="845139"/>
          </a:xfrm>
        </p:spPr>
        <p:txBody>
          <a:bodyPr/>
          <a:lstStyle/>
          <a:p>
            <a:r>
              <a:rPr lang="en-IE" dirty="0"/>
              <a:t>Strategies for Integrating Social Responsibility</a:t>
            </a:r>
          </a:p>
          <a:p>
            <a:endParaRPr lang="en-IE" dirty="0"/>
          </a:p>
        </p:txBody>
      </p:sp>
      <p:sp>
        <p:nvSpPr>
          <p:cNvPr id="4" name="Text Placeholder 3">
            <a:extLst>
              <a:ext uri="{FF2B5EF4-FFF2-40B4-BE49-F238E27FC236}">
                <a16:creationId xmlns:a16="http://schemas.microsoft.com/office/drawing/2014/main" id="{C5B738FE-62A5-544E-DDF0-39FFE09CC30C}"/>
              </a:ext>
            </a:extLst>
          </p:cNvPr>
          <p:cNvSpPr>
            <a:spLocks noGrp="1"/>
          </p:cNvSpPr>
          <p:nvPr>
            <p:ph type="body" sz="quarter" idx="48"/>
          </p:nvPr>
        </p:nvSpPr>
        <p:spPr>
          <a:xfrm>
            <a:off x="5028054" y="1695715"/>
            <a:ext cx="6560763" cy="3466570"/>
          </a:xfrm>
        </p:spPr>
        <p:txBody>
          <a:bodyPr/>
          <a:lstStyle/>
          <a:p>
            <a:pPr algn="just">
              <a:spcAft>
                <a:spcPts val="600"/>
              </a:spcAft>
            </a:pPr>
            <a:r>
              <a:rPr lang="en-US" sz="2300" dirty="0"/>
              <a:t>Integrating social responsibility into business strategy involves </a:t>
            </a:r>
            <a:r>
              <a:rPr lang="en-US" sz="2300" b="1" dirty="0"/>
              <a:t>aligning business goals with societal needs and environmental sustainability</a:t>
            </a:r>
            <a:r>
              <a:rPr lang="en-US" sz="2300" dirty="0"/>
              <a:t>. </a:t>
            </a:r>
          </a:p>
          <a:p>
            <a:pPr algn="just">
              <a:spcAft>
                <a:spcPts val="600"/>
              </a:spcAft>
            </a:pPr>
            <a:r>
              <a:rPr lang="en-US" sz="2300" dirty="0"/>
              <a:t>This approach creates economic value as well as addresses social and environmental challenges, ensuring long-term sustainability and competitiveness.</a:t>
            </a:r>
          </a:p>
          <a:p>
            <a:pPr algn="just">
              <a:spcAft>
                <a:spcPts val="600"/>
              </a:spcAft>
            </a:pPr>
            <a:r>
              <a:rPr lang="en-US" sz="2300" b="1" dirty="0"/>
              <a:t>Companies can innovate and collaborate with stakeholders to develop solutions that benefit both the company and society</a:t>
            </a:r>
            <a:r>
              <a:rPr lang="en-US" sz="2300" dirty="0"/>
              <a:t>. </a:t>
            </a:r>
          </a:p>
          <a:p>
            <a:pPr>
              <a:spcAft>
                <a:spcPts val="600"/>
              </a:spcAft>
            </a:pPr>
            <a:endParaRPr lang="en-IE" sz="2300" dirty="0"/>
          </a:p>
        </p:txBody>
      </p:sp>
    </p:spTree>
    <p:extLst>
      <p:ext uri="{BB962C8B-B14F-4D97-AF65-F5344CB8AC3E}">
        <p14:creationId xmlns:p14="http://schemas.microsoft.com/office/powerpoint/2010/main" val="1906854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A4A2FE-027E-EA68-2402-6F51851356F2}"/>
              </a:ext>
            </a:extLst>
          </p:cNvPr>
          <p:cNvSpPr>
            <a:spLocks noGrp="1"/>
          </p:cNvSpPr>
          <p:nvPr>
            <p:ph type="body" sz="quarter" idx="49"/>
          </p:nvPr>
        </p:nvSpPr>
        <p:spPr>
          <a:xfrm>
            <a:off x="3582472" y="224833"/>
            <a:ext cx="7160276" cy="730066"/>
          </a:xfrm>
        </p:spPr>
        <p:txBody>
          <a:bodyPr/>
          <a:lstStyle/>
          <a:p>
            <a:r>
              <a:rPr lang="en-IE" sz="3000" dirty="0"/>
              <a:t>Sustainable Procurement</a:t>
            </a:r>
          </a:p>
        </p:txBody>
      </p:sp>
      <p:sp>
        <p:nvSpPr>
          <p:cNvPr id="3" name="Text Placeholder 2">
            <a:extLst>
              <a:ext uri="{FF2B5EF4-FFF2-40B4-BE49-F238E27FC236}">
                <a16:creationId xmlns:a16="http://schemas.microsoft.com/office/drawing/2014/main" id="{88D2704B-DE22-4722-6A36-5D97D8B9B872}"/>
              </a:ext>
            </a:extLst>
          </p:cNvPr>
          <p:cNvSpPr>
            <a:spLocks noGrp="1"/>
          </p:cNvSpPr>
          <p:nvPr>
            <p:ph type="body" sz="quarter" idx="50"/>
          </p:nvPr>
        </p:nvSpPr>
        <p:spPr>
          <a:xfrm>
            <a:off x="3594653" y="656492"/>
            <a:ext cx="7739202" cy="1017803"/>
          </a:xfrm>
        </p:spPr>
        <p:txBody>
          <a:bodyPr/>
          <a:lstStyle/>
          <a:p>
            <a:r>
              <a:rPr lang="en-GB" sz="2000" dirty="0"/>
              <a:t>Implementing sustainability criteria into procurement processes ensures ethical sourcing, reduces environmental impact, and supports local communities. This involves selecting suppliers committed to fair labour practices, human rights standards, and environmental sustainability. </a:t>
            </a:r>
            <a:endParaRPr lang="en-IE" sz="2000" dirty="0"/>
          </a:p>
        </p:txBody>
      </p:sp>
      <p:sp>
        <p:nvSpPr>
          <p:cNvPr id="4" name="Text Placeholder 3">
            <a:extLst>
              <a:ext uri="{FF2B5EF4-FFF2-40B4-BE49-F238E27FC236}">
                <a16:creationId xmlns:a16="http://schemas.microsoft.com/office/drawing/2014/main" id="{F29532C3-6E6F-DE57-8548-B28B8A9AA1BC}"/>
              </a:ext>
            </a:extLst>
          </p:cNvPr>
          <p:cNvSpPr>
            <a:spLocks noGrp="1"/>
          </p:cNvSpPr>
          <p:nvPr>
            <p:ph type="body" sz="quarter" idx="51"/>
          </p:nvPr>
        </p:nvSpPr>
        <p:spPr>
          <a:xfrm>
            <a:off x="3582472" y="2207827"/>
            <a:ext cx="7160276" cy="730066"/>
          </a:xfrm>
        </p:spPr>
        <p:txBody>
          <a:bodyPr/>
          <a:lstStyle/>
          <a:p>
            <a:r>
              <a:rPr lang="en-IE" sz="3000" dirty="0"/>
              <a:t>Responsible Marketing</a:t>
            </a:r>
          </a:p>
        </p:txBody>
      </p:sp>
      <p:sp>
        <p:nvSpPr>
          <p:cNvPr id="5" name="Text Placeholder 4">
            <a:extLst>
              <a:ext uri="{FF2B5EF4-FFF2-40B4-BE49-F238E27FC236}">
                <a16:creationId xmlns:a16="http://schemas.microsoft.com/office/drawing/2014/main" id="{BA22660C-39F9-5A75-B148-0C02564A627D}"/>
              </a:ext>
            </a:extLst>
          </p:cNvPr>
          <p:cNvSpPr>
            <a:spLocks noGrp="1"/>
          </p:cNvSpPr>
          <p:nvPr>
            <p:ph type="body" sz="quarter" idx="52"/>
          </p:nvPr>
        </p:nvSpPr>
        <p:spPr>
          <a:xfrm>
            <a:off x="3594652" y="2695235"/>
            <a:ext cx="8446551" cy="945874"/>
          </a:xfrm>
        </p:spPr>
        <p:txBody>
          <a:bodyPr/>
          <a:lstStyle/>
          <a:p>
            <a:r>
              <a:rPr lang="en-GB" sz="2000" dirty="0"/>
              <a:t>Adopting responsible marketing practices is crucial for promoting transparency and building trust with consumers. This approach involves providing accurate information about products and business practices, ensuring alignment between marketing messages and actual sustainability efforts. </a:t>
            </a:r>
            <a:endParaRPr lang="en-IE" sz="2000" dirty="0"/>
          </a:p>
        </p:txBody>
      </p:sp>
      <p:sp>
        <p:nvSpPr>
          <p:cNvPr id="6" name="Text Placeholder 5">
            <a:extLst>
              <a:ext uri="{FF2B5EF4-FFF2-40B4-BE49-F238E27FC236}">
                <a16:creationId xmlns:a16="http://schemas.microsoft.com/office/drawing/2014/main" id="{EFC8A87F-D862-1013-CC17-077DF774C1D7}"/>
              </a:ext>
            </a:extLst>
          </p:cNvPr>
          <p:cNvSpPr>
            <a:spLocks noGrp="1"/>
          </p:cNvSpPr>
          <p:nvPr>
            <p:ph type="body" sz="quarter" idx="54"/>
          </p:nvPr>
        </p:nvSpPr>
        <p:spPr>
          <a:xfrm>
            <a:off x="3594653" y="4374582"/>
            <a:ext cx="7160276" cy="730066"/>
          </a:xfrm>
        </p:spPr>
        <p:txBody>
          <a:bodyPr/>
          <a:lstStyle/>
          <a:p>
            <a:r>
              <a:rPr lang="en-GB" sz="3000" dirty="0"/>
              <a:t>Corporate Citizenship</a:t>
            </a:r>
            <a:endParaRPr lang="en-IE" sz="3000" dirty="0"/>
          </a:p>
        </p:txBody>
      </p:sp>
      <p:sp>
        <p:nvSpPr>
          <p:cNvPr id="7" name="Text Placeholder 6">
            <a:extLst>
              <a:ext uri="{FF2B5EF4-FFF2-40B4-BE49-F238E27FC236}">
                <a16:creationId xmlns:a16="http://schemas.microsoft.com/office/drawing/2014/main" id="{47EC3BC3-B5ED-8069-2907-2FC425A3DAE9}"/>
              </a:ext>
            </a:extLst>
          </p:cNvPr>
          <p:cNvSpPr>
            <a:spLocks noGrp="1"/>
          </p:cNvSpPr>
          <p:nvPr>
            <p:ph type="body" sz="quarter" idx="55"/>
          </p:nvPr>
        </p:nvSpPr>
        <p:spPr>
          <a:xfrm>
            <a:off x="3606834" y="4860719"/>
            <a:ext cx="7727021" cy="945874"/>
          </a:xfrm>
        </p:spPr>
        <p:txBody>
          <a:bodyPr/>
          <a:lstStyle/>
          <a:p>
            <a:pPr algn="just"/>
            <a:r>
              <a:rPr lang="en-GB" sz="2000" dirty="0"/>
              <a:t>Establishing corporate citizenship programmes demonstrates a company's commitment to social causes and community well-being. This includes engaging employees in volunteer programmes and community service initiatives that support local nonprofits and charitable organisations. </a:t>
            </a:r>
            <a:endParaRPr lang="en-IE" sz="2000" dirty="0"/>
          </a:p>
        </p:txBody>
      </p:sp>
      <p:pic>
        <p:nvPicPr>
          <p:cNvPr id="17" name="Picture Placeholder 16" descr="Volunteer holding branches">
            <a:extLst>
              <a:ext uri="{FF2B5EF4-FFF2-40B4-BE49-F238E27FC236}">
                <a16:creationId xmlns:a16="http://schemas.microsoft.com/office/drawing/2014/main" id="{33DD4B66-743C-121C-2EE1-D08460CDD2C5}"/>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58" r="11858"/>
          <a:stretch>
            <a:fillRect/>
          </a:stretch>
        </p:blipFill>
        <p:spPr>
          <a:ln>
            <a:solidFill>
              <a:srgbClr val="0F486D"/>
            </a:solidFill>
          </a:ln>
        </p:spPr>
      </p:pic>
      <p:pic>
        <p:nvPicPr>
          <p:cNvPr id="14" name="Picture Placeholder 13">
            <a:extLst>
              <a:ext uri="{FF2B5EF4-FFF2-40B4-BE49-F238E27FC236}">
                <a16:creationId xmlns:a16="http://schemas.microsoft.com/office/drawing/2014/main" id="{24FF1040-6016-AA0E-F0A4-4293C4D3E9C2}"/>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t="857" b="857"/>
          <a:stretch/>
        </p:blipFill>
        <p:spPr>
          <a:solidFill>
            <a:schemeClr val="bg1"/>
          </a:solidFill>
          <a:ln>
            <a:solidFill>
              <a:srgbClr val="0F486D"/>
            </a:solidFill>
          </a:ln>
        </p:spPr>
      </p:pic>
      <p:pic>
        <p:nvPicPr>
          <p:cNvPr id="12" name="Picture Placeholder 11" descr="Shopping handbasket">
            <a:extLst>
              <a:ext uri="{FF2B5EF4-FFF2-40B4-BE49-F238E27FC236}">
                <a16:creationId xmlns:a16="http://schemas.microsoft.com/office/drawing/2014/main" id="{468ACE8B-DF56-927A-C872-1C915166851D}"/>
              </a:ext>
            </a:extLst>
          </p:cNvPr>
          <p:cNvPicPr>
            <a:picLocks noGrp="1" noChangeAspect="1"/>
          </p:cNvPicPr>
          <p:nvPr>
            <p:ph type="pic" sz="quarter" idx="57"/>
          </p:nvPr>
        </p:nvPicPr>
        <p:blipFill>
          <a:blip r:embed="rId5" cstate="email">
            <a:extLst>
              <a:ext uri="{28A0092B-C50C-407E-A947-70E740481C1C}">
                <a14:useLocalDpi xmlns:a14="http://schemas.microsoft.com/office/drawing/2010/main"/>
              </a:ext>
            </a:extLst>
          </a:blip>
          <a:srcRect t="564" b="564"/>
          <a:stretch>
            <a:fillRect/>
          </a:stretch>
        </p:blipFill>
        <p:spPr>
          <a:ln>
            <a:solidFill>
              <a:srgbClr val="0F486D"/>
            </a:solidFill>
          </a:ln>
        </p:spPr>
      </p:pic>
    </p:spTree>
    <p:extLst>
      <p:ext uri="{BB962C8B-B14F-4D97-AF65-F5344CB8AC3E}">
        <p14:creationId xmlns:p14="http://schemas.microsoft.com/office/powerpoint/2010/main" val="285729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2" y="523547"/>
            <a:ext cx="10483431" cy="804265"/>
          </a:xfrm>
        </p:spPr>
        <p:txBody>
          <a:bodyPr/>
          <a:lstStyle/>
          <a:p>
            <a:r>
              <a:rPr lang="en-US" dirty="0"/>
              <a:t>UNDERSTANDING SUSTAINABILITY</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1338014"/>
            <a:ext cx="10483429" cy="4439577"/>
          </a:xfrm>
        </p:spPr>
        <p:txBody>
          <a:bodyPr/>
          <a:lstStyle/>
          <a:p>
            <a:pPr algn="just">
              <a:spcAft>
                <a:spcPts val="600"/>
              </a:spcAft>
            </a:pPr>
            <a:r>
              <a:rPr lang="en-GB" dirty="0"/>
              <a:t>Sustainability in business involves ensuring </a:t>
            </a:r>
            <a:r>
              <a:rPr lang="en-GB" b="1" dirty="0"/>
              <a:t>long-term economic success </a:t>
            </a:r>
            <a:r>
              <a:rPr lang="en-GB" dirty="0"/>
              <a:t>while </a:t>
            </a:r>
            <a:r>
              <a:rPr lang="en-GB" b="1" dirty="0"/>
              <a:t>preserving environmental health </a:t>
            </a:r>
            <a:r>
              <a:rPr lang="en-GB" dirty="0"/>
              <a:t>and </a:t>
            </a:r>
            <a:r>
              <a:rPr lang="en-GB" b="1" dirty="0"/>
              <a:t>promoting social equity</a:t>
            </a:r>
            <a:r>
              <a:rPr lang="en-GB" dirty="0"/>
              <a:t>. It means operating in a way that meets present needs without compromising future generations' ability to meet theirs. </a:t>
            </a:r>
          </a:p>
          <a:p>
            <a:pPr algn="just">
              <a:spcAft>
                <a:spcPts val="600"/>
              </a:spcAft>
            </a:pPr>
            <a:r>
              <a:rPr lang="en-GB" dirty="0"/>
              <a:t>The </a:t>
            </a:r>
            <a:r>
              <a:rPr lang="en-GB" b="1" dirty="0"/>
              <a:t>Triple Bottom Line </a:t>
            </a:r>
            <a:r>
              <a:rPr lang="en-GB" dirty="0"/>
              <a:t>(TBL) approach views sustainability through three lenses: Economic Viability, Social Responsibility, and Environmental Stewardship. </a:t>
            </a:r>
          </a:p>
          <a:p>
            <a:pPr algn="just">
              <a:spcAft>
                <a:spcPts val="600"/>
              </a:spcAft>
            </a:pPr>
            <a:r>
              <a:rPr lang="en-GB" dirty="0"/>
              <a:t>Economic sustainability ensures profitability and economic growth. Social sustainability focuses on equitable treatment and community engagement. Environmental sustainability aims to conserve resources and reduce pollution. By integrating these aspects, businesses can build resilience, inspire innovation, and create long-term value for all stakeholders, contributing to a sustainable and equitable future.</a:t>
            </a:r>
            <a:endParaRPr lang="en-US" dirty="0"/>
          </a:p>
        </p:txBody>
      </p:sp>
      <p:grpSp>
        <p:nvGrpSpPr>
          <p:cNvPr id="4" name="Group 3">
            <a:extLst>
              <a:ext uri="{FF2B5EF4-FFF2-40B4-BE49-F238E27FC236}">
                <a16:creationId xmlns:a16="http://schemas.microsoft.com/office/drawing/2014/main" id="{B5F5A779-6DA7-3676-B2A8-377D596A416E}"/>
              </a:ext>
            </a:extLst>
          </p:cNvPr>
          <p:cNvGrpSpPr/>
          <p:nvPr/>
        </p:nvGrpSpPr>
        <p:grpSpPr>
          <a:xfrm>
            <a:off x="10887146" y="351328"/>
            <a:ext cx="901130" cy="901727"/>
            <a:chOff x="5614841" y="786428"/>
            <a:chExt cx="901130" cy="901727"/>
          </a:xfrm>
          <a:solidFill>
            <a:srgbClr val="0F486D"/>
          </a:solidFill>
        </p:grpSpPr>
        <p:grpSp>
          <p:nvGrpSpPr>
            <p:cNvPr id="5" name="Graphic 2">
              <a:extLst>
                <a:ext uri="{FF2B5EF4-FFF2-40B4-BE49-F238E27FC236}">
                  <a16:creationId xmlns:a16="http://schemas.microsoft.com/office/drawing/2014/main" id="{870E227B-E4B2-A164-40FF-DD83D0B61F05}"/>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22CB199C-9AC3-AF64-5134-AE039B1D9FE9}"/>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EDF74149-F56C-54D8-0AE8-B45DBCFE4D8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13592A23-61D5-4FA5-C2D7-225477972E92}"/>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3578671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E0EBD-8276-5E4D-4463-FFF822A2477C}"/>
              </a:ext>
            </a:extLst>
          </p:cNvPr>
          <p:cNvSpPr>
            <a:spLocks noGrp="1"/>
          </p:cNvSpPr>
          <p:nvPr>
            <p:ph type="body" sz="quarter" idx="30"/>
          </p:nvPr>
        </p:nvSpPr>
        <p:spPr>
          <a:xfrm>
            <a:off x="854280" y="523547"/>
            <a:ext cx="10483431" cy="804265"/>
          </a:xfrm>
        </p:spPr>
        <p:txBody>
          <a:bodyPr/>
          <a:lstStyle/>
          <a:p>
            <a:r>
              <a:rPr lang="en-IE" dirty="0"/>
              <a:t>Assessing Impact</a:t>
            </a:r>
          </a:p>
        </p:txBody>
      </p:sp>
      <p:sp>
        <p:nvSpPr>
          <p:cNvPr id="3" name="Text Placeholder 2">
            <a:extLst>
              <a:ext uri="{FF2B5EF4-FFF2-40B4-BE49-F238E27FC236}">
                <a16:creationId xmlns:a16="http://schemas.microsoft.com/office/drawing/2014/main" id="{C6485A9C-8761-5459-986C-41CF7EA10F74}"/>
              </a:ext>
            </a:extLst>
          </p:cNvPr>
          <p:cNvSpPr>
            <a:spLocks noGrp="1"/>
          </p:cNvSpPr>
          <p:nvPr>
            <p:ph type="body" sz="quarter" idx="48"/>
          </p:nvPr>
        </p:nvSpPr>
        <p:spPr>
          <a:xfrm>
            <a:off x="854280" y="1736144"/>
            <a:ext cx="10483429" cy="4439577"/>
          </a:xfrm>
        </p:spPr>
        <p:txBody>
          <a:bodyPr/>
          <a:lstStyle/>
          <a:p>
            <a:pPr algn="just">
              <a:spcAft>
                <a:spcPts val="600"/>
              </a:spcAft>
            </a:pPr>
            <a:r>
              <a:rPr lang="en-GB" dirty="0"/>
              <a:t>Evaluating the social and environmental impact of business practices is essential for understanding the broader implications of corporate actions. </a:t>
            </a:r>
            <a:r>
              <a:rPr lang="en-GB" b="1" dirty="0"/>
              <a:t>By systematically collecting data on outcomes, businesses can measure their contributions to societal well-being and environmental sustainability</a:t>
            </a:r>
            <a:r>
              <a:rPr lang="en-GB" dirty="0"/>
              <a:t>. </a:t>
            </a:r>
          </a:p>
          <a:p>
            <a:pPr algn="just">
              <a:spcAft>
                <a:spcPts val="600"/>
              </a:spcAft>
            </a:pPr>
            <a:r>
              <a:rPr lang="en-GB" dirty="0"/>
              <a:t>This process involves gathering </a:t>
            </a:r>
            <a:r>
              <a:rPr lang="en-GB" b="1" dirty="0"/>
              <a:t>quantitative and qualitative information </a:t>
            </a:r>
            <a:r>
              <a:rPr lang="en-GB" dirty="0"/>
              <a:t>about how business operations affect stakeholders and the environment. Stakeholder engagement is key, involving the active involvement of employees, customers, suppliers, and local communities to understand their perspectives and expectations. </a:t>
            </a:r>
          </a:p>
        </p:txBody>
      </p:sp>
      <p:grpSp>
        <p:nvGrpSpPr>
          <p:cNvPr id="4" name="Graphic 3">
            <a:extLst>
              <a:ext uri="{FF2B5EF4-FFF2-40B4-BE49-F238E27FC236}">
                <a16:creationId xmlns:a16="http://schemas.microsoft.com/office/drawing/2014/main" id="{F35D4646-1190-25D9-AD51-1D87E2119558}"/>
              </a:ext>
            </a:extLst>
          </p:cNvPr>
          <p:cNvGrpSpPr/>
          <p:nvPr/>
        </p:nvGrpSpPr>
        <p:grpSpPr>
          <a:xfrm>
            <a:off x="10332217" y="512398"/>
            <a:ext cx="948997" cy="948995"/>
            <a:chOff x="665400" y="3833425"/>
            <a:chExt cx="948997" cy="948995"/>
          </a:xfrm>
          <a:solidFill>
            <a:srgbClr val="0F486D"/>
          </a:solidFill>
        </p:grpSpPr>
        <p:sp>
          <p:nvSpPr>
            <p:cNvPr id="5" name="Freeform 1464">
              <a:extLst>
                <a:ext uri="{FF2B5EF4-FFF2-40B4-BE49-F238E27FC236}">
                  <a16:creationId xmlns:a16="http://schemas.microsoft.com/office/drawing/2014/main" id="{70D98E49-C9A8-D865-0C4B-A6FA266EE29C}"/>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grpFill/>
            <a:ln w="27426" cap="flat">
              <a:noFill/>
              <a:prstDash val="solid"/>
              <a:miter/>
            </a:ln>
          </p:spPr>
          <p:txBody>
            <a:bodyPr rtlCol="0" anchor="ctr"/>
            <a:lstStyle/>
            <a:p>
              <a:endParaRPr lang="en-US"/>
            </a:p>
          </p:txBody>
        </p:sp>
        <p:sp>
          <p:nvSpPr>
            <p:cNvPr id="6" name="Freeform 1465">
              <a:extLst>
                <a:ext uri="{FF2B5EF4-FFF2-40B4-BE49-F238E27FC236}">
                  <a16:creationId xmlns:a16="http://schemas.microsoft.com/office/drawing/2014/main" id="{2A030BB9-4238-1639-46E1-C07CF8C7DFEC}"/>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grp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865DA0BF-2C75-9881-5FA3-55DBE192509D}"/>
                </a:ext>
              </a:extLst>
            </p:cNvPr>
            <p:cNvGrpSpPr/>
            <p:nvPr/>
          </p:nvGrpSpPr>
          <p:grpSpPr>
            <a:xfrm>
              <a:off x="788824" y="4019932"/>
              <a:ext cx="244106" cy="641806"/>
              <a:chOff x="788824" y="4019932"/>
              <a:chExt cx="244106" cy="641806"/>
            </a:xfrm>
            <a:grpFill/>
          </p:grpSpPr>
          <p:sp>
            <p:nvSpPr>
              <p:cNvPr id="8" name="Freeform 1467">
                <a:extLst>
                  <a:ext uri="{FF2B5EF4-FFF2-40B4-BE49-F238E27FC236}">
                    <a16:creationId xmlns:a16="http://schemas.microsoft.com/office/drawing/2014/main" id="{D3807EB1-8A2C-39D7-24D7-DFC02A9A6472}"/>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F36C2F"/>
              </a:solidFill>
              <a:ln w="27426" cap="flat">
                <a:noFill/>
                <a:prstDash val="solid"/>
                <a:miter/>
              </a:ln>
            </p:spPr>
            <p:txBody>
              <a:bodyPr rtlCol="0" anchor="ctr"/>
              <a:lstStyle/>
              <a:p>
                <a:endParaRPr lang="en-US"/>
              </a:p>
            </p:txBody>
          </p:sp>
          <p:sp>
            <p:nvSpPr>
              <p:cNvPr id="9" name="Freeform 1468">
                <a:extLst>
                  <a:ext uri="{FF2B5EF4-FFF2-40B4-BE49-F238E27FC236}">
                    <a16:creationId xmlns:a16="http://schemas.microsoft.com/office/drawing/2014/main" id="{6FA4DFDA-4C62-4747-49D9-3DC62114096F}"/>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F36C2F"/>
              </a:solidFill>
              <a:ln w="27426" cap="flat">
                <a:noFill/>
                <a:prstDash val="solid"/>
                <a:miter/>
              </a:ln>
            </p:spPr>
            <p:txBody>
              <a:bodyPr rtlCol="0" anchor="ctr"/>
              <a:lstStyle/>
              <a:p>
                <a:endParaRPr lang="en-US"/>
              </a:p>
            </p:txBody>
          </p:sp>
          <p:sp>
            <p:nvSpPr>
              <p:cNvPr id="10" name="Freeform 1469">
                <a:extLst>
                  <a:ext uri="{FF2B5EF4-FFF2-40B4-BE49-F238E27FC236}">
                    <a16:creationId xmlns:a16="http://schemas.microsoft.com/office/drawing/2014/main" id="{7B62F11B-2ADB-73D6-931C-1FD41373BEB3}"/>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a:p>
            </p:txBody>
          </p:sp>
          <p:sp>
            <p:nvSpPr>
              <p:cNvPr id="11" name="Freeform 1470">
                <a:extLst>
                  <a:ext uri="{FF2B5EF4-FFF2-40B4-BE49-F238E27FC236}">
                    <a16:creationId xmlns:a16="http://schemas.microsoft.com/office/drawing/2014/main" id="{4AD5D0EF-399C-2B43-AF91-22EC60EB74E1}"/>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F36C2F"/>
              </a:solidFill>
              <a:ln w="27426" cap="flat">
                <a:noFill/>
                <a:prstDash val="solid"/>
                <a:miter/>
              </a:ln>
            </p:spPr>
            <p:txBody>
              <a:bodyPr rtlCol="0" anchor="ctr"/>
              <a:lstStyle/>
              <a:p>
                <a:endParaRPr lang="en-US"/>
              </a:p>
            </p:txBody>
          </p:sp>
          <p:sp>
            <p:nvSpPr>
              <p:cNvPr id="12" name="Freeform 1471">
                <a:extLst>
                  <a:ext uri="{FF2B5EF4-FFF2-40B4-BE49-F238E27FC236}">
                    <a16:creationId xmlns:a16="http://schemas.microsoft.com/office/drawing/2014/main" id="{FB096563-256E-1BCC-CB12-A379FA7F8D5D}"/>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a:p>
            </p:txBody>
          </p:sp>
          <p:sp>
            <p:nvSpPr>
              <p:cNvPr id="13" name="Freeform 1472">
                <a:extLst>
                  <a:ext uri="{FF2B5EF4-FFF2-40B4-BE49-F238E27FC236}">
                    <a16:creationId xmlns:a16="http://schemas.microsoft.com/office/drawing/2014/main" id="{9180AB01-592F-1059-4B84-BD3ECF5DABC8}"/>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F36C2F"/>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46895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44107E-FEF0-78A2-D7CC-C6FF71C1D721}"/>
              </a:ext>
            </a:extLst>
          </p:cNvPr>
          <p:cNvSpPr>
            <a:spLocks noGrp="1"/>
          </p:cNvSpPr>
          <p:nvPr>
            <p:ph type="body" sz="quarter" idx="49"/>
          </p:nvPr>
        </p:nvSpPr>
        <p:spPr>
          <a:xfrm>
            <a:off x="3582472" y="246780"/>
            <a:ext cx="7160276" cy="730066"/>
          </a:xfrm>
        </p:spPr>
        <p:txBody>
          <a:bodyPr/>
          <a:lstStyle/>
          <a:p>
            <a:r>
              <a:rPr lang="en-GB" sz="3000" dirty="0"/>
              <a:t>Data Collection</a:t>
            </a:r>
            <a:endParaRPr lang="en-IE" sz="3000" dirty="0"/>
          </a:p>
        </p:txBody>
      </p:sp>
      <p:sp>
        <p:nvSpPr>
          <p:cNvPr id="3" name="Text Placeholder 2">
            <a:extLst>
              <a:ext uri="{FF2B5EF4-FFF2-40B4-BE49-F238E27FC236}">
                <a16:creationId xmlns:a16="http://schemas.microsoft.com/office/drawing/2014/main" id="{C6428DBF-4CF3-F60C-EA47-241188B9BF2A}"/>
              </a:ext>
            </a:extLst>
          </p:cNvPr>
          <p:cNvSpPr>
            <a:spLocks noGrp="1"/>
          </p:cNvSpPr>
          <p:nvPr>
            <p:ph type="body" sz="quarter" idx="50"/>
          </p:nvPr>
        </p:nvSpPr>
        <p:spPr>
          <a:xfrm>
            <a:off x="3582472" y="728112"/>
            <a:ext cx="8121848" cy="945874"/>
          </a:xfrm>
        </p:spPr>
        <p:txBody>
          <a:bodyPr/>
          <a:lstStyle/>
          <a:p>
            <a:r>
              <a:rPr lang="en-GB" sz="2100" dirty="0"/>
              <a:t>Businesses use qualitative methods like surveys and stakeholder interviews to gather insights into perceptions and concerns. Quantitative data analytics tools analyse metrics such as energy consumption and waste production, providing a comprehensive view for informed decision-making and sustainability initiatives.</a:t>
            </a:r>
            <a:endParaRPr lang="en-IE" sz="2100" dirty="0"/>
          </a:p>
        </p:txBody>
      </p:sp>
      <p:sp>
        <p:nvSpPr>
          <p:cNvPr id="4" name="Text Placeholder 3">
            <a:extLst>
              <a:ext uri="{FF2B5EF4-FFF2-40B4-BE49-F238E27FC236}">
                <a16:creationId xmlns:a16="http://schemas.microsoft.com/office/drawing/2014/main" id="{F222C782-E66E-2BCC-E67C-E7D66751AEA1}"/>
              </a:ext>
            </a:extLst>
          </p:cNvPr>
          <p:cNvSpPr>
            <a:spLocks noGrp="1"/>
          </p:cNvSpPr>
          <p:nvPr>
            <p:ph type="body" sz="quarter" idx="51"/>
          </p:nvPr>
        </p:nvSpPr>
        <p:spPr>
          <a:xfrm>
            <a:off x="3606834" y="2388771"/>
            <a:ext cx="7160276" cy="730066"/>
          </a:xfrm>
        </p:spPr>
        <p:txBody>
          <a:bodyPr/>
          <a:lstStyle/>
          <a:p>
            <a:r>
              <a:rPr lang="en-IE" sz="3000" dirty="0"/>
              <a:t>Stakeholder Engagement</a:t>
            </a:r>
          </a:p>
        </p:txBody>
      </p:sp>
      <p:sp>
        <p:nvSpPr>
          <p:cNvPr id="5" name="Text Placeholder 4">
            <a:extLst>
              <a:ext uri="{FF2B5EF4-FFF2-40B4-BE49-F238E27FC236}">
                <a16:creationId xmlns:a16="http://schemas.microsoft.com/office/drawing/2014/main" id="{D2B15619-1C5D-B648-A04F-649B153200C0}"/>
              </a:ext>
            </a:extLst>
          </p:cNvPr>
          <p:cNvSpPr>
            <a:spLocks noGrp="1"/>
          </p:cNvSpPr>
          <p:nvPr>
            <p:ph type="body" sz="quarter" idx="52"/>
          </p:nvPr>
        </p:nvSpPr>
        <p:spPr>
          <a:xfrm>
            <a:off x="3594653" y="2871557"/>
            <a:ext cx="8121848" cy="945874"/>
          </a:xfrm>
        </p:spPr>
        <p:txBody>
          <a:bodyPr/>
          <a:lstStyle/>
          <a:p>
            <a:r>
              <a:rPr lang="en-GB" sz="2100" dirty="0"/>
              <a:t>Active stakeholder engagement builds transparency and trust. Businesses facilitate direct feedback through regular meetings and forums. Advisory boards offer ongoing insights from diverse perspectives. Community outreach involves local communities in environmental and social initiatives.</a:t>
            </a:r>
            <a:endParaRPr lang="en-IE" sz="2100" dirty="0"/>
          </a:p>
        </p:txBody>
      </p:sp>
      <p:sp>
        <p:nvSpPr>
          <p:cNvPr id="6" name="Text Placeholder 5">
            <a:extLst>
              <a:ext uri="{FF2B5EF4-FFF2-40B4-BE49-F238E27FC236}">
                <a16:creationId xmlns:a16="http://schemas.microsoft.com/office/drawing/2014/main" id="{44F4C4D7-4430-8B18-7D80-7C70314D346D}"/>
              </a:ext>
            </a:extLst>
          </p:cNvPr>
          <p:cNvSpPr>
            <a:spLocks noGrp="1"/>
          </p:cNvSpPr>
          <p:nvPr>
            <p:ph type="body" sz="quarter" idx="54"/>
          </p:nvPr>
        </p:nvSpPr>
        <p:spPr>
          <a:xfrm>
            <a:off x="3594653" y="4451584"/>
            <a:ext cx="7160276" cy="730066"/>
          </a:xfrm>
        </p:spPr>
        <p:txBody>
          <a:bodyPr/>
          <a:lstStyle/>
          <a:p>
            <a:r>
              <a:rPr lang="en-IE" sz="3000" dirty="0"/>
              <a:t>Measuring Performance</a:t>
            </a:r>
          </a:p>
        </p:txBody>
      </p:sp>
      <p:sp>
        <p:nvSpPr>
          <p:cNvPr id="7" name="Text Placeholder 6">
            <a:extLst>
              <a:ext uri="{FF2B5EF4-FFF2-40B4-BE49-F238E27FC236}">
                <a16:creationId xmlns:a16="http://schemas.microsoft.com/office/drawing/2014/main" id="{ABCDDC8B-D0B9-178B-DDDB-905F2CE578EE}"/>
              </a:ext>
            </a:extLst>
          </p:cNvPr>
          <p:cNvSpPr>
            <a:spLocks noGrp="1"/>
          </p:cNvSpPr>
          <p:nvPr>
            <p:ph type="body" sz="quarter" idx="55"/>
          </p:nvPr>
        </p:nvSpPr>
        <p:spPr>
          <a:xfrm>
            <a:off x="3606834" y="4935280"/>
            <a:ext cx="7962732" cy="945874"/>
          </a:xfrm>
        </p:spPr>
        <p:txBody>
          <a:bodyPr/>
          <a:lstStyle/>
          <a:p>
            <a:r>
              <a:rPr lang="en-IE" sz="2100" dirty="0"/>
              <a:t>Environmental metrics (e.g., carbon footprint, water usage) identify areas for reducing ecological impact. Social metrics (e.g., employee satisfaction, community involvement) gauge social impact. Economic metrics assess contributions to local economies and guide decisions for continuous improvement in sustainability practices.</a:t>
            </a:r>
          </a:p>
        </p:txBody>
      </p:sp>
      <p:pic>
        <p:nvPicPr>
          <p:cNvPr id="16" name="Picture Placeholder 15" descr="Open notebook with drawn charts">
            <a:extLst>
              <a:ext uri="{FF2B5EF4-FFF2-40B4-BE49-F238E27FC236}">
                <a16:creationId xmlns:a16="http://schemas.microsoft.com/office/drawing/2014/main" id="{6754C68B-2F0E-8E8C-7864-3DC201F5D55E}"/>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8049" r="8049"/>
          <a:stretch>
            <a:fillRect/>
          </a:stretch>
        </p:blipFill>
        <p:spPr>
          <a:ln>
            <a:solidFill>
              <a:srgbClr val="0F486D"/>
            </a:solidFill>
          </a:ln>
        </p:spPr>
      </p:pic>
      <p:pic>
        <p:nvPicPr>
          <p:cNvPr id="14" name="Picture Placeholder 13" descr="Blue megaphone with sound wave ribbons">
            <a:extLst>
              <a:ext uri="{FF2B5EF4-FFF2-40B4-BE49-F238E27FC236}">
                <a16:creationId xmlns:a16="http://schemas.microsoft.com/office/drawing/2014/main" id="{FABF4748-ABCD-80FC-75E4-D81C061390AA}"/>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9380" r="9380"/>
          <a:stretch>
            <a:fillRect/>
          </a:stretch>
        </p:blipFill>
        <p:spPr>
          <a:ln>
            <a:solidFill>
              <a:srgbClr val="0F486D"/>
            </a:solidFill>
          </a:ln>
        </p:spPr>
      </p:pic>
      <p:pic>
        <p:nvPicPr>
          <p:cNvPr id="12" name="Picture Placeholder 11" descr="Data displayed on screen">
            <a:extLst>
              <a:ext uri="{FF2B5EF4-FFF2-40B4-BE49-F238E27FC236}">
                <a16:creationId xmlns:a16="http://schemas.microsoft.com/office/drawing/2014/main" id="{A730A01D-D1C8-D01B-5B23-2EE9A335F4A8}"/>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62" r="11862"/>
          <a:stretch>
            <a:fillRect/>
          </a:stretch>
        </p:blipFill>
        <p:spPr>
          <a:ln>
            <a:solidFill>
              <a:srgbClr val="0F486D"/>
            </a:solidFill>
          </a:ln>
        </p:spPr>
      </p:pic>
    </p:spTree>
    <p:extLst>
      <p:ext uri="{BB962C8B-B14F-4D97-AF65-F5344CB8AC3E}">
        <p14:creationId xmlns:p14="http://schemas.microsoft.com/office/powerpoint/2010/main" val="1998329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183ED8-CF53-96C9-488E-5C0DB65EBEC6}"/>
              </a:ext>
            </a:extLst>
          </p:cNvPr>
          <p:cNvSpPr>
            <a:spLocks noGrp="1"/>
          </p:cNvSpPr>
          <p:nvPr>
            <p:ph type="body" sz="quarter" idx="30"/>
          </p:nvPr>
        </p:nvSpPr>
        <p:spPr>
          <a:xfrm>
            <a:off x="461838" y="671853"/>
            <a:ext cx="10483431" cy="804265"/>
          </a:xfrm>
        </p:spPr>
        <p:txBody>
          <a:bodyPr/>
          <a:lstStyle/>
          <a:p>
            <a:r>
              <a:rPr lang="en-GB" sz="3600" dirty="0"/>
              <a:t>Enhancing Critical Thinking</a:t>
            </a:r>
            <a:endParaRPr lang="en-IE" dirty="0"/>
          </a:p>
        </p:txBody>
      </p:sp>
      <p:sp>
        <p:nvSpPr>
          <p:cNvPr id="3" name="Text Placeholder 2">
            <a:extLst>
              <a:ext uri="{FF2B5EF4-FFF2-40B4-BE49-F238E27FC236}">
                <a16:creationId xmlns:a16="http://schemas.microsoft.com/office/drawing/2014/main" id="{760BA8A0-B2A8-105B-B169-E91D08DDE469}"/>
              </a:ext>
            </a:extLst>
          </p:cNvPr>
          <p:cNvSpPr>
            <a:spLocks noGrp="1"/>
          </p:cNvSpPr>
          <p:nvPr>
            <p:ph type="body" sz="quarter" idx="48"/>
          </p:nvPr>
        </p:nvSpPr>
        <p:spPr>
          <a:xfrm>
            <a:off x="469426" y="1440882"/>
            <a:ext cx="11253147" cy="4439577"/>
          </a:xfrm>
        </p:spPr>
        <p:txBody>
          <a:bodyPr/>
          <a:lstStyle/>
          <a:p>
            <a:pPr>
              <a:spcAft>
                <a:spcPts val="600"/>
              </a:spcAft>
            </a:pPr>
            <a:r>
              <a:rPr lang="en-GB" dirty="0"/>
              <a:t>Critical thinking in ethical decision-making enables businesses to navigate complex challenges and make informed choices that align with societal expectations and ethical standards. This involves:</a:t>
            </a:r>
          </a:p>
          <a:p>
            <a:pPr>
              <a:spcAft>
                <a:spcPts val="600"/>
              </a:spcAft>
            </a:pPr>
            <a:r>
              <a:rPr lang="en-GB" b="1" dirty="0">
                <a:highlight>
                  <a:srgbClr val="F36C2F"/>
                </a:highlight>
              </a:rPr>
              <a:t>Consequence Analysis: </a:t>
            </a:r>
            <a:r>
              <a:rPr lang="en-GB" dirty="0"/>
              <a:t>Predicting and evaluating the potential effects of business decisions on different stakeholders, considering short-term and long-term consequences.</a:t>
            </a:r>
          </a:p>
          <a:p>
            <a:pPr>
              <a:spcAft>
                <a:spcPts val="600"/>
              </a:spcAft>
            </a:pPr>
            <a:r>
              <a:rPr lang="en-GB" b="1" dirty="0">
                <a:highlight>
                  <a:srgbClr val="F36C2F"/>
                </a:highlight>
              </a:rPr>
              <a:t>Ethical Evaluation: </a:t>
            </a:r>
            <a:r>
              <a:rPr lang="en-GB" dirty="0"/>
              <a:t>Applying ethical principles, legal requirements, and societal norms to assess the moral implications of decisions. This includes considerations of fairness, justice, transparency, and respect for human rights.</a:t>
            </a:r>
          </a:p>
          <a:p>
            <a:pPr>
              <a:spcAft>
                <a:spcPts val="600"/>
              </a:spcAft>
            </a:pPr>
            <a:r>
              <a:rPr lang="en-GB" b="1" dirty="0">
                <a:highlight>
                  <a:srgbClr val="F36C2F"/>
                </a:highlight>
              </a:rPr>
              <a:t>Strategic Decision-Making: </a:t>
            </a:r>
            <a:r>
              <a:rPr lang="en-GB" dirty="0"/>
              <a:t>Using insights gained from impact assessments and ethical evaluations to inform strategic planning and decision-making processes. Businesses can adjust policies, practices, and goals to maximise positive impacts and minimise negative effects on stakeholders and the environment.</a:t>
            </a:r>
            <a:endParaRPr lang="en-IE" dirty="0"/>
          </a:p>
        </p:txBody>
      </p:sp>
      <p:grpSp>
        <p:nvGrpSpPr>
          <p:cNvPr id="4" name="Group 3">
            <a:extLst>
              <a:ext uri="{FF2B5EF4-FFF2-40B4-BE49-F238E27FC236}">
                <a16:creationId xmlns:a16="http://schemas.microsoft.com/office/drawing/2014/main" id="{6F66CCE1-5F0C-C777-8295-3346CBAAE01B}"/>
              </a:ext>
            </a:extLst>
          </p:cNvPr>
          <p:cNvGrpSpPr/>
          <p:nvPr/>
        </p:nvGrpSpPr>
        <p:grpSpPr>
          <a:xfrm>
            <a:off x="10645391" y="556596"/>
            <a:ext cx="912643" cy="1019345"/>
            <a:chOff x="8865150" y="2423597"/>
            <a:chExt cx="667916" cy="746005"/>
          </a:xfrm>
          <a:solidFill>
            <a:srgbClr val="0F486D"/>
          </a:solidFill>
        </p:grpSpPr>
        <p:sp>
          <p:nvSpPr>
            <p:cNvPr id="5" name="Freeform 232">
              <a:extLst>
                <a:ext uri="{FF2B5EF4-FFF2-40B4-BE49-F238E27FC236}">
                  <a16:creationId xmlns:a16="http://schemas.microsoft.com/office/drawing/2014/main" id="{639823A5-B0F2-EF35-F5BB-90627410E88C}"/>
                </a:ext>
              </a:extLst>
            </p:cNvPr>
            <p:cNvSpPr/>
            <p:nvPr/>
          </p:nvSpPr>
          <p:spPr>
            <a:xfrm>
              <a:off x="9086825" y="2589670"/>
              <a:ext cx="283642" cy="260156"/>
            </a:xfrm>
            <a:custGeom>
              <a:avLst/>
              <a:gdLst>
                <a:gd name="connsiteX0" fmla="*/ 68652 w 283642"/>
                <a:gd name="connsiteY0" fmla="*/ 84912 h 260156"/>
                <a:gd name="connsiteX1" fmla="*/ 141821 w 283642"/>
                <a:gd name="connsiteY1" fmla="*/ 2710 h 260156"/>
                <a:gd name="connsiteX2" fmla="*/ 214990 w 283642"/>
                <a:gd name="connsiteY2" fmla="*/ 84912 h 260156"/>
                <a:gd name="connsiteX3" fmla="*/ 68652 w 283642"/>
                <a:gd name="connsiteY3" fmla="*/ 84912 h 260156"/>
                <a:gd name="connsiteX4" fmla="*/ 221314 w 283642"/>
                <a:gd name="connsiteY4" fmla="*/ 110205 h 260156"/>
                <a:gd name="connsiteX5" fmla="*/ 140918 w 283642"/>
                <a:gd name="connsiteY5" fmla="*/ 260156 h 260156"/>
                <a:gd name="connsiteX6" fmla="*/ 60522 w 283642"/>
                <a:gd name="connsiteY6" fmla="*/ 110205 h 260156"/>
                <a:gd name="connsiteX7" fmla="*/ 221314 w 283642"/>
                <a:gd name="connsiteY7" fmla="*/ 110205 h 260156"/>
                <a:gd name="connsiteX8" fmla="*/ 53296 w 283642"/>
                <a:gd name="connsiteY8" fmla="*/ 64136 h 260156"/>
                <a:gd name="connsiteX9" fmla="*/ 53296 w 283642"/>
                <a:gd name="connsiteY9" fmla="*/ 7226 h 260156"/>
                <a:gd name="connsiteX10" fmla="*/ 110205 w 283642"/>
                <a:gd name="connsiteY10" fmla="*/ 0 h 260156"/>
                <a:gd name="connsiteX11" fmla="*/ 53296 w 283642"/>
                <a:gd name="connsiteY11" fmla="*/ 64136 h 260156"/>
                <a:gd name="connsiteX12" fmla="*/ 28003 w 283642"/>
                <a:gd name="connsiteY12" fmla="*/ 84912 h 260156"/>
                <a:gd name="connsiteX13" fmla="*/ 0 w 283642"/>
                <a:gd name="connsiteY13" fmla="*/ 84912 h 260156"/>
                <a:gd name="connsiteX14" fmla="*/ 28003 w 283642"/>
                <a:gd name="connsiteY14" fmla="*/ 40649 h 260156"/>
                <a:gd name="connsiteX15" fmla="*/ 28003 w 283642"/>
                <a:gd name="connsiteY15" fmla="*/ 84912 h 260156"/>
                <a:gd name="connsiteX16" fmla="*/ 32519 w 283642"/>
                <a:gd name="connsiteY16" fmla="*/ 110205 h 260156"/>
                <a:gd name="connsiteX17" fmla="*/ 76782 w 283642"/>
                <a:gd name="connsiteY17" fmla="*/ 194214 h 260156"/>
                <a:gd name="connsiteX18" fmla="*/ 4517 w 283642"/>
                <a:gd name="connsiteY18" fmla="*/ 110205 h 260156"/>
                <a:gd name="connsiteX19" fmla="*/ 32519 w 283642"/>
                <a:gd name="connsiteY19" fmla="*/ 110205 h 260156"/>
                <a:gd name="connsiteX20" fmla="*/ 250220 w 283642"/>
                <a:gd name="connsiteY20" fmla="*/ 110205 h 260156"/>
                <a:gd name="connsiteX21" fmla="*/ 278223 w 283642"/>
                <a:gd name="connsiteY21" fmla="*/ 110205 h 260156"/>
                <a:gd name="connsiteX22" fmla="*/ 205957 w 283642"/>
                <a:gd name="connsiteY22" fmla="*/ 194214 h 260156"/>
                <a:gd name="connsiteX23" fmla="*/ 250220 w 283642"/>
                <a:gd name="connsiteY23" fmla="*/ 110205 h 260156"/>
                <a:gd name="connsiteX24" fmla="*/ 255640 w 283642"/>
                <a:gd name="connsiteY24" fmla="*/ 84912 h 260156"/>
                <a:gd name="connsiteX25" fmla="*/ 255640 w 283642"/>
                <a:gd name="connsiteY25" fmla="*/ 40649 h 260156"/>
                <a:gd name="connsiteX26" fmla="*/ 283643 w 283642"/>
                <a:gd name="connsiteY26" fmla="*/ 84912 h 260156"/>
                <a:gd name="connsiteX27" fmla="*/ 255640 w 283642"/>
                <a:gd name="connsiteY27" fmla="*/ 84912 h 260156"/>
                <a:gd name="connsiteX28" fmla="*/ 230347 w 283642"/>
                <a:gd name="connsiteY28" fmla="*/ 64136 h 260156"/>
                <a:gd name="connsiteX29" fmla="*/ 173437 w 283642"/>
                <a:gd name="connsiteY29" fmla="*/ 0 h 260156"/>
                <a:gd name="connsiteX30" fmla="*/ 230347 w 283642"/>
                <a:gd name="connsiteY30" fmla="*/ 7226 h 260156"/>
                <a:gd name="connsiteX31" fmla="*/ 230347 w 283642"/>
                <a:gd name="connsiteY31" fmla="*/ 64136 h 2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642" h="260156">
                  <a:moveTo>
                    <a:pt x="68652" y="84912"/>
                  </a:moveTo>
                  <a:lnTo>
                    <a:pt x="141821" y="2710"/>
                  </a:lnTo>
                  <a:lnTo>
                    <a:pt x="214990" y="84912"/>
                  </a:lnTo>
                  <a:lnTo>
                    <a:pt x="68652" y="84912"/>
                  </a:lnTo>
                  <a:close/>
                  <a:moveTo>
                    <a:pt x="221314" y="110205"/>
                  </a:moveTo>
                  <a:lnTo>
                    <a:pt x="140918" y="260156"/>
                  </a:lnTo>
                  <a:lnTo>
                    <a:pt x="60522" y="110205"/>
                  </a:lnTo>
                  <a:lnTo>
                    <a:pt x="221314" y="110205"/>
                  </a:lnTo>
                  <a:close/>
                  <a:moveTo>
                    <a:pt x="53296" y="64136"/>
                  </a:moveTo>
                  <a:lnTo>
                    <a:pt x="53296" y="7226"/>
                  </a:lnTo>
                  <a:lnTo>
                    <a:pt x="110205" y="0"/>
                  </a:lnTo>
                  <a:lnTo>
                    <a:pt x="53296" y="64136"/>
                  </a:lnTo>
                  <a:close/>
                  <a:moveTo>
                    <a:pt x="28003" y="84912"/>
                  </a:moveTo>
                  <a:lnTo>
                    <a:pt x="0" y="84912"/>
                  </a:lnTo>
                  <a:lnTo>
                    <a:pt x="28003" y="40649"/>
                  </a:lnTo>
                  <a:lnTo>
                    <a:pt x="28003" y="84912"/>
                  </a:lnTo>
                  <a:close/>
                  <a:moveTo>
                    <a:pt x="32519" y="110205"/>
                  </a:moveTo>
                  <a:lnTo>
                    <a:pt x="76782" y="194214"/>
                  </a:lnTo>
                  <a:lnTo>
                    <a:pt x="4517" y="110205"/>
                  </a:lnTo>
                  <a:lnTo>
                    <a:pt x="32519" y="110205"/>
                  </a:lnTo>
                  <a:close/>
                  <a:moveTo>
                    <a:pt x="250220" y="110205"/>
                  </a:moveTo>
                  <a:lnTo>
                    <a:pt x="278223" y="110205"/>
                  </a:lnTo>
                  <a:lnTo>
                    <a:pt x="205957" y="194214"/>
                  </a:lnTo>
                  <a:lnTo>
                    <a:pt x="250220" y="110205"/>
                  </a:lnTo>
                  <a:close/>
                  <a:moveTo>
                    <a:pt x="255640" y="84912"/>
                  </a:moveTo>
                  <a:lnTo>
                    <a:pt x="255640" y="40649"/>
                  </a:lnTo>
                  <a:lnTo>
                    <a:pt x="283643" y="84912"/>
                  </a:lnTo>
                  <a:lnTo>
                    <a:pt x="255640" y="84912"/>
                  </a:lnTo>
                  <a:close/>
                  <a:moveTo>
                    <a:pt x="230347" y="64136"/>
                  </a:moveTo>
                  <a:lnTo>
                    <a:pt x="173437" y="0"/>
                  </a:lnTo>
                  <a:lnTo>
                    <a:pt x="230347" y="7226"/>
                  </a:lnTo>
                  <a:lnTo>
                    <a:pt x="230347" y="64136"/>
                  </a:lnTo>
                  <a:close/>
                </a:path>
              </a:pathLst>
            </a:custGeom>
            <a:solidFill>
              <a:srgbClr val="F36C2F"/>
            </a:solidFill>
            <a:ln w="9028"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16FADFC5-3BC6-FDDF-200A-5FD5ADC32AA0}"/>
                </a:ext>
              </a:extLst>
            </p:cNvPr>
            <p:cNvGrpSpPr/>
            <p:nvPr/>
          </p:nvGrpSpPr>
          <p:grpSpPr>
            <a:xfrm>
              <a:off x="8865150" y="2423597"/>
              <a:ext cx="667916" cy="746005"/>
              <a:chOff x="8865150" y="2423597"/>
              <a:chExt cx="667916" cy="746005"/>
            </a:xfrm>
            <a:grpFill/>
          </p:grpSpPr>
          <p:sp>
            <p:nvSpPr>
              <p:cNvPr id="7" name="Freeform 234">
                <a:extLst>
                  <a:ext uri="{FF2B5EF4-FFF2-40B4-BE49-F238E27FC236}">
                    <a16:creationId xmlns:a16="http://schemas.microsoft.com/office/drawing/2014/main" id="{F028E087-44F6-71F3-5B4E-E5159B53E8D6}"/>
                  </a:ext>
                </a:extLst>
              </p:cNvPr>
              <p:cNvSpPr/>
              <p:nvPr/>
            </p:nvSpPr>
            <p:spPr>
              <a:xfrm>
                <a:off x="9507773" y="2947385"/>
                <a:ext cx="25293" cy="25293"/>
              </a:xfrm>
              <a:custGeom>
                <a:avLst/>
                <a:gdLst>
                  <a:gd name="connsiteX0" fmla="*/ 25293 w 25293"/>
                  <a:gd name="connsiteY0" fmla="*/ 12647 h 25293"/>
                  <a:gd name="connsiteX1" fmla="*/ 12646 w 25293"/>
                  <a:gd name="connsiteY1" fmla="*/ 25293 h 25293"/>
                  <a:gd name="connsiteX2" fmla="*/ -1 w 25293"/>
                  <a:gd name="connsiteY2" fmla="*/ 12647 h 25293"/>
                  <a:gd name="connsiteX3" fmla="*/ 12646 w 25293"/>
                  <a:gd name="connsiteY3" fmla="*/ 0 h 25293"/>
                  <a:gd name="connsiteX4" fmla="*/ 25293 w 25293"/>
                  <a:gd name="connsiteY4" fmla="*/ 12647 h 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3" h="25293">
                    <a:moveTo>
                      <a:pt x="25293" y="12647"/>
                    </a:moveTo>
                    <a:cubicBezTo>
                      <a:pt x="25293" y="19631"/>
                      <a:pt x="19631" y="25293"/>
                      <a:pt x="12646" y="25293"/>
                    </a:cubicBezTo>
                    <a:cubicBezTo>
                      <a:pt x="5662" y="25293"/>
                      <a:pt x="-1" y="19631"/>
                      <a:pt x="-1" y="12647"/>
                    </a:cubicBezTo>
                    <a:cubicBezTo>
                      <a:pt x="-1" y="5662"/>
                      <a:pt x="5662" y="0"/>
                      <a:pt x="12646" y="0"/>
                    </a:cubicBezTo>
                    <a:cubicBezTo>
                      <a:pt x="19631" y="0"/>
                      <a:pt x="25293" y="5662"/>
                      <a:pt x="25293" y="12647"/>
                    </a:cubicBezTo>
                    <a:close/>
                  </a:path>
                </a:pathLst>
              </a:custGeom>
              <a:grpFill/>
              <a:ln w="9028" cap="flat">
                <a:noFill/>
                <a:prstDash val="solid"/>
                <a:miter/>
              </a:ln>
            </p:spPr>
            <p:txBody>
              <a:bodyPr rtlCol="0" anchor="ctr"/>
              <a:lstStyle/>
              <a:p>
                <a:endParaRPr lang="en-US"/>
              </a:p>
            </p:txBody>
          </p:sp>
          <p:sp>
            <p:nvSpPr>
              <p:cNvPr id="8" name="Freeform 235">
                <a:extLst>
                  <a:ext uri="{FF2B5EF4-FFF2-40B4-BE49-F238E27FC236}">
                    <a16:creationId xmlns:a16="http://schemas.microsoft.com/office/drawing/2014/main" id="{B1A58852-43E7-C38C-61D0-5B2EF0687D48}"/>
                  </a:ext>
                </a:extLst>
              </p:cNvPr>
              <p:cNvSpPr/>
              <p:nvPr/>
            </p:nvSpPr>
            <p:spPr>
              <a:xfrm>
                <a:off x="8875448" y="2466818"/>
                <a:ext cx="75879" cy="75879"/>
              </a:xfrm>
              <a:custGeom>
                <a:avLst/>
                <a:gdLst>
                  <a:gd name="connsiteX0" fmla="*/ 37940 w 75879"/>
                  <a:gd name="connsiteY0" fmla="*/ 75879 h 75879"/>
                  <a:gd name="connsiteX1" fmla="*/ 75879 w 75879"/>
                  <a:gd name="connsiteY1" fmla="*/ 37940 h 75879"/>
                  <a:gd name="connsiteX2" fmla="*/ 37940 w 75879"/>
                  <a:gd name="connsiteY2" fmla="*/ 0 h 75879"/>
                  <a:gd name="connsiteX3" fmla="*/ 0 w 75879"/>
                  <a:gd name="connsiteY3" fmla="*/ 37940 h 75879"/>
                  <a:gd name="connsiteX4" fmla="*/ 37940 w 75879"/>
                  <a:gd name="connsiteY4" fmla="*/ 75879 h 75879"/>
                  <a:gd name="connsiteX5" fmla="*/ 37940 w 75879"/>
                  <a:gd name="connsiteY5" fmla="*/ 25293 h 75879"/>
                  <a:gd name="connsiteX6" fmla="*/ 50586 w 75879"/>
                  <a:gd name="connsiteY6" fmla="*/ 37940 h 75879"/>
                  <a:gd name="connsiteX7" fmla="*/ 37940 w 75879"/>
                  <a:gd name="connsiteY7" fmla="*/ 50586 h 75879"/>
                  <a:gd name="connsiteX8" fmla="*/ 25293 w 75879"/>
                  <a:gd name="connsiteY8" fmla="*/ 37940 h 75879"/>
                  <a:gd name="connsiteX9" fmla="*/ 37940 w 75879"/>
                  <a:gd name="connsiteY9" fmla="*/ 25293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79" h="75879">
                    <a:moveTo>
                      <a:pt x="37940" y="75879"/>
                    </a:moveTo>
                    <a:cubicBezTo>
                      <a:pt x="58716" y="75879"/>
                      <a:pt x="75879" y="58716"/>
                      <a:pt x="75879" y="37940"/>
                    </a:cubicBezTo>
                    <a:cubicBezTo>
                      <a:pt x="75879" y="17163"/>
                      <a:pt x="58716" y="0"/>
                      <a:pt x="37940" y="0"/>
                    </a:cubicBezTo>
                    <a:cubicBezTo>
                      <a:pt x="17163" y="0"/>
                      <a:pt x="0" y="17163"/>
                      <a:pt x="0" y="37940"/>
                    </a:cubicBezTo>
                    <a:cubicBezTo>
                      <a:pt x="0" y="58716"/>
                      <a:pt x="17163" y="75879"/>
                      <a:pt x="37940" y="75879"/>
                    </a:cubicBezTo>
                    <a:close/>
                    <a:moveTo>
                      <a:pt x="37940" y="25293"/>
                    </a:moveTo>
                    <a:cubicBezTo>
                      <a:pt x="45166" y="25293"/>
                      <a:pt x="50586" y="30713"/>
                      <a:pt x="50586" y="37940"/>
                    </a:cubicBezTo>
                    <a:cubicBezTo>
                      <a:pt x="50586" y="45166"/>
                      <a:pt x="45166" y="50586"/>
                      <a:pt x="37940" y="50586"/>
                    </a:cubicBezTo>
                    <a:cubicBezTo>
                      <a:pt x="30713" y="50586"/>
                      <a:pt x="25293" y="45166"/>
                      <a:pt x="25293" y="37940"/>
                    </a:cubicBezTo>
                    <a:cubicBezTo>
                      <a:pt x="25293" y="30713"/>
                      <a:pt x="31616" y="25293"/>
                      <a:pt x="37940" y="25293"/>
                    </a:cubicBezTo>
                    <a:close/>
                  </a:path>
                </a:pathLst>
              </a:custGeom>
              <a:grpFill/>
              <a:ln w="9028" cap="flat">
                <a:noFill/>
                <a:prstDash val="solid"/>
                <a:miter/>
              </a:ln>
            </p:spPr>
            <p:txBody>
              <a:bodyPr rtlCol="0" anchor="ctr"/>
              <a:lstStyle/>
              <a:p>
                <a:endParaRPr lang="en-US"/>
              </a:p>
            </p:txBody>
          </p:sp>
          <p:sp>
            <p:nvSpPr>
              <p:cNvPr id="9" name="Freeform 236">
                <a:extLst>
                  <a:ext uri="{FF2B5EF4-FFF2-40B4-BE49-F238E27FC236}">
                    <a16:creationId xmlns:a16="http://schemas.microsoft.com/office/drawing/2014/main" id="{E40F0C83-81CD-A126-CAD8-0F506D275D6F}"/>
                  </a:ext>
                </a:extLst>
              </p:cNvPr>
              <p:cNvSpPr/>
              <p:nvPr/>
            </p:nvSpPr>
            <p:spPr>
              <a:xfrm>
                <a:off x="8865150" y="2423597"/>
                <a:ext cx="640413" cy="746005"/>
              </a:xfrm>
              <a:custGeom>
                <a:avLst/>
                <a:gdLst>
                  <a:gd name="connsiteX0" fmla="*/ 368917 w 640413"/>
                  <a:gd name="connsiteY0" fmla="*/ 765 h 746005"/>
                  <a:gd name="connsiteX1" fmla="*/ 167476 w 640413"/>
                  <a:gd name="connsiteY1" fmla="*/ 67611 h 746005"/>
                  <a:gd name="connsiteX2" fmla="*/ 67207 w 640413"/>
                  <a:gd name="connsiteY2" fmla="*/ 286215 h 746005"/>
                  <a:gd name="connsiteX3" fmla="*/ 3071 w 640413"/>
                  <a:gd name="connsiteY3" fmla="*/ 412680 h 746005"/>
                  <a:gd name="connsiteX4" fmla="*/ 2168 w 640413"/>
                  <a:gd name="connsiteY4" fmla="*/ 414486 h 746005"/>
                  <a:gd name="connsiteX5" fmla="*/ 4878 w 640413"/>
                  <a:gd name="connsiteY5" fmla="*/ 443393 h 746005"/>
                  <a:gd name="connsiteX6" fmla="*/ 27461 w 640413"/>
                  <a:gd name="connsiteY6" fmla="*/ 460556 h 746005"/>
                  <a:gd name="connsiteX7" fmla="*/ 75337 w 640413"/>
                  <a:gd name="connsiteY7" fmla="*/ 471396 h 746005"/>
                  <a:gd name="connsiteX8" fmla="*/ 88887 w 640413"/>
                  <a:gd name="connsiteY8" fmla="*/ 624057 h 746005"/>
                  <a:gd name="connsiteX9" fmla="*/ 123213 w 640413"/>
                  <a:gd name="connsiteY9" fmla="*/ 655673 h 746005"/>
                  <a:gd name="connsiteX10" fmla="*/ 125020 w 640413"/>
                  <a:gd name="connsiteY10" fmla="*/ 655673 h 746005"/>
                  <a:gd name="connsiteX11" fmla="*/ 225288 w 640413"/>
                  <a:gd name="connsiteY11" fmla="*/ 644833 h 746005"/>
                  <a:gd name="connsiteX12" fmla="*/ 225288 w 640413"/>
                  <a:gd name="connsiteY12" fmla="*/ 731552 h 746005"/>
                  <a:gd name="connsiteX13" fmla="*/ 237935 w 640413"/>
                  <a:gd name="connsiteY13" fmla="*/ 744199 h 746005"/>
                  <a:gd name="connsiteX14" fmla="*/ 250581 w 640413"/>
                  <a:gd name="connsiteY14" fmla="*/ 731552 h 746005"/>
                  <a:gd name="connsiteX15" fmla="*/ 250581 w 640413"/>
                  <a:gd name="connsiteY15" fmla="*/ 630380 h 746005"/>
                  <a:gd name="connsiteX16" fmla="*/ 246065 w 640413"/>
                  <a:gd name="connsiteY16" fmla="*/ 621347 h 746005"/>
                  <a:gd name="connsiteX17" fmla="*/ 236128 w 640413"/>
                  <a:gd name="connsiteY17" fmla="*/ 618637 h 746005"/>
                  <a:gd name="connsiteX18" fmla="*/ 122310 w 640413"/>
                  <a:gd name="connsiteY18" fmla="*/ 631284 h 746005"/>
                  <a:gd name="connsiteX19" fmla="*/ 114180 w 640413"/>
                  <a:gd name="connsiteY19" fmla="*/ 623153 h 746005"/>
                  <a:gd name="connsiteX20" fmla="*/ 99727 w 640413"/>
                  <a:gd name="connsiteY20" fmla="*/ 461459 h 746005"/>
                  <a:gd name="connsiteX21" fmla="*/ 89790 w 640413"/>
                  <a:gd name="connsiteY21" fmla="*/ 450619 h 746005"/>
                  <a:gd name="connsiteX22" fmla="*/ 32881 w 640413"/>
                  <a:gd name="connsiteY22" fmla="*/ 437069 h 746005"/>
                  <a:gd name="connsiteX23" fmla="*/ 27461 w 640413"/>
                  <a:gd name="connsiteY23" fmla="*/ 432553 h 746005"/>
                  <a:gd name="connsiteX24" fmla="*/ 26558 w 640413"/>
                  <a:gd name="connsiteY24" fmla="*/ 424423 h 746005"/>
                  <a:gd name="connsiteX25" fmla="*/ 90694 w 640413"/>
                  <a:gd name="connsiteY25" fmla="*/ 298861 h 746005"/>
                  <a:gd name="connsiteX26" fmla="*/ 93404 w 640413"/>
                  <a:gd name="connsiteY26" fmla="*/ 291634 h 746005"/>
                  <a:gd name="connsiteX27" fmla="*/ 185542 w 640413"/>
                  <a:gd name="connsiteY27" fmla="*/ 87484 h 746005"/>
                  <a:gd name="connsiteX28" fmla="*/ 368013 w 640413"/>
                  <a:gd name="connsiteY28" fmla="*/ 26961 h 746005"/>
                  <a:gd name="connsiteX29" fmla="*/ 615523 w 640413"/>
                  <a:gd name="connsiteY29" fmla="*/ 289828 h 746005"/>
                  <a:gd name="connsiteX30" fmla="*/ 547774 w 640413"/>
                  <a:gd name="connsiteY30" fmla="*/ 488559 h 746005"/>
                  <a:gd name="connsiteX31" fmla="*/ 517965 w 640413"/>
                  <a:gd name="connsiteY31" fmla="*/ 568954 h 746005"/>
                  <a:gd name="connsiteX32" fmla="*/ 517965 w 640413"/>
                  <a:gd name="connsiteY32" fmla="*/ 733359 h 746005"/>
                  <a:gd name="connsiteX33" fmla="*/ 530611 w 640413"/>
                  <a:gd name="connsiteY33" fmla="*/ 746005 h 746005"/>
                  <a:gd name="connsiteX34" fmla="*/ 543258 w 640413"/>
                  <a:gd name="connsiteY34" fmla="*/ 733359 h 746005"/>
                  <a:gd name="connsiteX35" fmla="*/ 543258 w 640413"/>
                  <a:gd name="connsiteY35" fmla="*/ 568954 h 746005"/>
                  <a:gd name="connsiteX36" fmla="*/ 566744 w 640413"/>
                  <a:gd name="connsiteY36" fmla="*/ 504819 h 746005"/>
                  <a:gd name="connsiteX37" fmla="*/ 639913 w 640413"/>
                  <a:gd name="connsiteY37" fmla="*/ 288924 h 746005"/>
                  <a:gd name="connsiteX38" fmla="*/ 368917 w 640413"/>
                  <a:gd name="connsiteY38" fmla="*/ 765 h 746005"/>
                  <a:gd name="connsiteX39" fmla="*/ 368917 w 640413"/>
                  <a:gd name="connsiteY39" fmla="*/ 765 h 7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0413" h="746005">
                    <a:moveTo>
                      <a:pt x="368917" y="765"/>
                    </a:moveTo>
                    <a:cubicBezTo>
                      <a:pt x="293941" y="-4655"/>
                      <a:pt x="222578" y="18832"/>
                      <a:pt x="167476" y="67611"/>
                    </a:cubicBezTo>
                    <a:cubicBezTo>
                      <a:pt x="107856" y="120907"/>
                      <a:pt x="70821" y="200399"/>
                      <a:pt x="67207" y="286215"/>
                    </a:cubicBezTo>
                    <a:lnTo>
                      <a:pt x="3071" y="412680"/>
                    </a:lnTo>
                    <a:cubicBezTo>
                      <a:pt x="3071" y="413583"/>
                      <a:pt x="2168" y="413583"/>
                      <a:pt x="2168" y="414486"/>
                    </a:cubicBezTo>
                    <a:cubicBezTo>
                      <a:pt x="-1445" y="424423"/>
                      <a:pt x="-542" y="434360"/>
                      <a:pt x="4878" y="443393"/>
                    </a:cubicBezTo>
                    <a:cubicBezTo>
                      <a:pt x="9395" y="452426"/>
                      <a:pt x="17524" y="457846"/>
                      <a:pt x="27461" y="460556"/>
                    </a:cubicBezTo>
                    <a:lnTo>
                      <a:pt x="75337" y="471396"/>
                    </a:lnTo>
                    <a:lnTo>
                      <a:pt x="88887" y="624057"/>
                    </a:lnTo>
                    <a:cubicBezTo>
                      <a:pt x="90694" y="642124"/>
                      <a:pt x="105147" y="655673"/>
                      <a:pt x="123213" y="655673"/>
                    </a:cubicBezTo>
                    <a:cubicBezTo>
                      <a:pt x="124116" y="655673"/>
                      <a:pt x="124116" y="655673"/>
                      <a:pt x="125020" y="655673"/>
                    </a:cubicBezTo>
                    <a:lnTo>
                      <a:pt x="225288" y="644833"/>
                    </a:lnTo>
                    <a:lnTo>
                      <a:pt x="225288" y="731552"/>
                    </a:lnTo>
                    <a:cubicBezTo>
                      <a:pt x="225288" y="738778"/>
                      <a:pt x="230709" y="744199"/>
                      <a:pt x="237935" y="744199"/>
                    </a:cubicBezTo>
                    <a:cubicBezTo>
                      <a:pt x="245161" y="744199"/>
                      <a:pt x="250581" y="738778"/>
                      <a:pt x="250581" y="731552"/>
                    </a:cubicBezTo>
                    <a:lnTo>
                      <a:pt x="250581" y="630380"/>
                    </a:lnTo>
                    <a:cubicBezTo>
                      <a:pt x="250581" y="626767"/>
                      <a:pt x="248775" y="623153"/>
                      <a:pt x="246065" y="621347"/>
                    </a:cubicBezTo>
                    <a:cubicBezTo>
                      <a:pt x="243355" y="618637"/>
                      <a:pt x="239742" y="617734"/>
                      <a:pt x="236128" y="618637"/>
                    </a:cubicBezTo>
                    <a:lnTo>
                      <a:pt x="122310" y="631284"/>
                    </a:lnTo>
                    <a:cubicBezTo>
                      <a:pt x="117793" y="631284"/>
                      <a:pt x="114180" y="627670"/>
                      <a:pt x="114180" y="623153"/>
                    </a:cubicBezTo>
                    <a:lnTo>
                      <a:pt x="99727" y="461459"/>
                    </a:lnTo>
                    <a:cubicBezTo>
                      <a:pt x="98823" y="456039"/>
                      <a:pt x="95210" y="451522"/>
                      <a:pt x="89790" y="450619"/>
                    </a:cubicBezTo>
                    <a:lnTo>
                      <a:pt x="32881" y="437069"/>
                    </a:lnTo>
                    <a:cubicBezTo>
                      <a:pt x="29267" y="436166"/>
                      <a:pt x="27461" y="433456"/>
                      <a:pt x="27461" y="432553"/>
                    </a:cubicBezTo>
                    <a:cubicBezTo>
                      <a:pt x="26558" y="429843"/>
                      <a:pt x="25654" y="427133"/>
                      <a:pt x="26558" y="424423"/>
                    </a:cubicBezTo>
                    <a:lnTo>
                      <a:pt x="90694" y="298861"/>
                    </a:lnTo>
                    <a:cubicBezTo>
                      <a:pt x="92500" y="297055"/>
                      <a:pt x="93404" y="294345"/>
                      <a:pt x="93404" y="291634"/>
                    </a:cubicBezTo>
                    <a:cubicBezTo>
                      <a:pt x="97017" y="211239"/>
                      <a:pt x="130440" y="137167"/>
                      <a:pt x="185542" y="87484"/>
                    </a:cubicBezTo>
                    <a:cubicBezTo>
                      <a:pt x="235225" y="43221"/>
                      <a:pt x="300264" y="21542"/>
                      <a:pt x="368013" y="26961"/>
                    </a:cubicBezTo>
                    <a:cubicBezTo>
                      <a:pt x="502608" y="36898"/>
                      <a:pt x="608297" y="149813"/>
                      <a:pt x="615523" y="289828"/>
                    </a:cubicBezTo>
                    <a:cubicBezTo>
                      <a:pt x="619137" y="362997"/>
                      <a:pt x="594747" y="433456"/>
                      <a:pt x="547774" y="488559"/>
                    </a:cubicBezTo>
                    <a:cubicBezTo>
                      <a:pt x="528805" y="511142"/>
                      <a:pt x="517965" y="539145"/>
                      <a:pt x="517965" y="568954"/>
                    </a:cubicBezTo>
                    <a:lnTo>
                      <a:pt x="517965" y="733359"/>
                    </a:lnTo>
                    <a:cubicBezTo>
                      <a:pt x="517965" y="740585"/>
                      <a:pt x="523384" y="746005"/>
                      <a:pt x="530611" y="746005"/>
                    </a:cubicBezTo>
                    <a:cubicBezTo>
                      <a:pt x="537838" y="746005"/>
                      <a:pt x="543258" y="740585"/>
                      <a:pt x="543258" y="733359"/>
                    </a:cubicBezTo>
                    <a:lnTo>
                      <a:pt x="543258" y="568954"/>
                    </a:lnTo>
                    <a:cubicBezTo>
                      <a:pt x="543258" y="545468"/>
                      <a:pt x="551388" y="522885"/>
                      <a:pt x="566744" y="504819"/>
                    </a:cubicBezTo>
                    <a:cubicBezTo>
                      <a:pt x="618233" y="445199"/>
                      <a:pt x="644430" y="368417"/>
                      <a:pt x="639913" y="288924"/>
                    </a:cubicBezTo>
                    <a:cubicBezTo>
                      <a:pt x="632687" y="135360"/>
                      <a:pt x="516158" y="11605"/>
                      <a:pt x="368917" y="765"/>
                    </a:cubicBezTo>
                    <a:lnTo>
                      <a:pt x="368917" y="765"/>
                    </a:lnTo>
                    <a:close/>
                  </a:path>
                </a:pathLst>
              </a:custGeom>
              <a:grpFill/>
              <a:ln w="9028" cap="flat">
                <a:noFill/>
                <a:prstDash val="solid"/>
                <a:miter/>
              </a:ln>
            </p:spPr>
            <p:txBody>
              <a:bodyPr rtlCol="0" anchor="ctr"/>
              <a:lstStyle/>
              <a:p>
                <a:endParaRPr lang="en-US"/>
              </a:p>
            </p:txBody>
          </p:sp>
          <p:sp>
            <p:nvSpPr>
              <p:cNvPr id="10" name="Freeform 237">
                <a:extLst>
                  <a:ext uri="{FF2B5EF4-FFF2-40B4-BE49-F238E27FC236}">
                    <a16:creationId xmlns:a16="http://schemas.microsoft.com/office/drawing/2014/main" id="{8BCD04EB-F14F-739D-AEB0-3EBBD900A0E4}"/>
                  </a:ext>
                </a:extLst>
              </p:cNvPr>
              <p:cNvSpPr/>
              <p:nvPr/>
            </p:nvSpPr>
            <p:spPr>
              <a:xfrm>
                <a:off x="9002816" y="2492111"/>
                <a:ext cx="429981" cy="429980"/>
              </a:xfrm>
              <a:custGeom>
                <a:avLst/>
                <a:gdLst>
                  <a:gd name="connsiteX0" fmla="*/ 333326 w 429981"/>
                  <a:gd name="connsiteY0" fmla="*/ 36133 h 429980"/>
                  <a:gd name="connsiteX1" fmla="*/ 316163 w 429981"/>
                  <a:gd name="connsiteY1" fmla="*/ 39746 h 429980"/>
                  <a:gd name="connsiteX2" fmla="*/ 319776 w 429981"/>
                  <a:gd name="connsiteY2" fmla="*/ 56909 h 429980"/>
                  <a:gd name="connsiteX3" fmla="*/ 404688 w 429981"/>
                  <a:gd name="connsiteY3" fmla="*/ 214990 h 429980"/>
                  <a:gd name="connsiteX4" fmla="*/ 214991 w 429981"/>
                  <a:gd name="connsiteY4" fmla="*/ 404688 h 429980"/>
                  <a:gd name="connsiteX5" fmla="*/ 25293 w 429981"/>
                  <a:gd name="connsiteY5" fmla="*/ 214990 h 429980"/>
                  <a:gd name="connsiteX6" fmla="*/ 214991 w 429981"/>
                  <a:gd name="connsiteY6" fmla="*/ 25293 h 429980"/>
                  <a:gd name="connsiteX7" fmla="*/ 280933 w 429981"/>
                  <a:gd name="connsiteY7" fmla="*/ 37036 h 429980"/>
                  <a:gd name="connsiteX8" fmla="*/ 297193 w 429981"/>
                  <a:gd name="connsiteY8" fmla="*/ 29809 h 429980"/>
                  <a:gd name="connsiteX9" fmla="*/ 289967 w 429981"/>
                  <a:gd name="connsiteY9" fmla="*/ 13550 h 429980"/>
                  <a:gd name="connsiteX10" fmla="*/ 214991 w 429981"/>
                  <a:gd name="connsiteY10" fmla="*/ 0 h 429980"/>
                  <a:gd name="connsiteX11" fmla="*/ 0 w 429981"/>
                  <a:gd name="connsiteY11" fmla="*/ 214990 h 429980"/>
                  <a:gd name="connsiteX12" fmla="*/ 214991 w 429981"/>
                  <a:gd name="connsiteY12" fmla="*/ 429981 h 429980"/>
                  <a:gd name="connsiteX13" fmla="*/ 429981 w 429981"/>
                  <a:gd name="connsiteY13" fmla="*/ 214990 h 429980"/>
                  <a:gd name="connsiteX14" fmla="*/ 333326 w 429981"/>
                  <a:gd name="connsiteY14" fmla="*/ 36133 h 429980"/>
                  <a:gd name="connsiteX15" fmla="*/ 333326 w 429981"/>
                  <a:gd name="connsiteY15" fmla="*/ 36133 h 4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81" h="429980">
                    <a:moveTo>
                      <a:pt x="333326" y="36133"/>
                    </a:moveTo>
                    <a:cubicBezTo>
                      <a:pt x="327906" y="32519"/>
                      <a:pt x="319776" y="33422"/>
                      <a:pt x="316163" y="39746"/>
                    </a:cubicBezTo>
                    <a:cubicBezTo>
                      <a:pt x="312550" y="45166"/>
                      <a:pt x="313453" y="53296"/>
                      <a:pt x="319776" y="56909"/>
                    </a:cubicBezTo>
                    <a:cubicBezTo>
                      <a:pt x="373072" y="92138"/>
                      <a:pt x="404688" y="151758"/>
                      <a:pt x="404688" y="214990"/>
                    </a:cubicBezTo>
                    <a:cubicBezTo>
                      <a:pt x="404688" y="319775"/>
                      <a:pt x="319776" y="404688"/>
                      <a:pt x="214991" y="404688"/>
                    </a:cubicBezTo>
                    <a:cubicBezTo>
                      <a:pt x="110205" y="404688"/>
                      <a:pt x="25293" y="319775"/>
                      <a:pt x="25293" y="214990"/>
                    </a:cubicBezTo>
                    <a:cubicBezTo>
                      <a:pt x="25293" y="110205"/>
                      <a:pt x="110205" y="25293"/>
                      <a:pt x="214991" y="25293"/>
                    </a:cubicBezTo>
                    <a:cubicBezTo>
                      <a:pt x="237574" y="25293"/>
                      <a:pt x="260157" y="28906"/>
                      <a:pt x="280933" y="37036"/>
                    </a:cubicBezTo>
                    <a:cubicBezTo>
                      <a:pt x="287257" y="39746"/>
                      <a:pt x="294483" y="36133"/>
                      <a:pt x="297193" y="29809"/>
                    </a:cubicBezTo>
                    <a:cubicBezTo>
                      <a:pt x="299903" y="23486"/>
                      <a:pt x="296290" y="16260"/>
                      <a:pt x="289967" y="13550"/>
                    </a:cubicBezTo>
                    <a:cubicBezTo>
                      <a:pt x="265577" y="4517"/>
                      <a:pt x="240284" y="0"/>
                      <a:pt x="214991" y="0"/>
                    </a:cubicBezTo>
                    <a:cubicBezTo>
                      <a:pt x="96656" y="0"/>
                      <a:pt x="0" y="96655"/>
                      <a:pt x="0" y="214990"/>
                    </a:cubicBezTo>
                    <a:cubicBezTo>
                      <a:pt x="0" y="333325"/>
                      <a:pt x="96656" y="429981"/>
                      <a:pt x="214991" y="429981"/>
                    </a:cubicBezTo>
                    <a:cubicBezTo>
                      <a:pt x="333326" y="429981"/>
                      <a:pt x="429981" y="333325"/>
                      <a:pt x="429981" y="214990"/>
                    </a:cubicBezTo>
                    <a:cubicBezTo>
                      <a:pt x="429078" y="142725"/>
                      <a:pt x="393849" y="75879"/>
                      <a:pt x="333326" y="36133"/>
                    </a:cubicBezTo>
                    <a:lnTo>
                      <a:pt x="333326" y="36133"/>
                    </a:lnTo>
                    <a:close/>
                  </a:path>
                </a:pathLst>
              </a:custGeom>
              <a:grpFill/>
              <a:ln w="9028" cap="flat">
                <a:noFill/>
                <a:prstDash val="solid"/>
                <a:miter/>
              </a:ln>
            </p:spPr>
            <p:txBody>
              <a:bodyPr rtlCol="0" anchor="ctr"/>
              <a:lstStyle/>
              <a:p>
                <a:endParaRPr lang="en-US"/>
              </a:p>
            </p:txBody>
          </p:sp>
          <p:sp>
            <p:nvSpPr>
              <p:cNvPr id="11" name="Freeform 238">
                <a:extLst>
                  <a:ext uri="{FF2B5EF4-FFF2-40B4-BE49-F238E27FC236}">
                    <a16:creationId xmlns:a16="http://schemas.microsoft.com/office/drawing/2014/main" id="{FB72386E-6E46-7CB5-A0DE-4969FBEF2EE2}"/>
                  </a:ext>
                </a:extLst>
              </p:cNvPr>
              <p:cNvSpPr/>
              <p:nvPr/>
            </p:nvSpPr>
            <p:spPr>
              <a:xfrm>
                <a:off x="9053485" y="2552635"/>
                <a:ext cx="354720" cy="328808"/>
              </a:xfrm>
              <a:custGeom>
                <a:avLst/>
                <a:gdLst>
                  <a:gd name="connsiteX0" fmla="*/ 175369 w 354720"/>
                  <a:gd name="connsiteY0" fmla="*/ 0 h 328808"/>
                  <a:gd name="connsiteX1" fmla="*/ 74197 w 354720"/>
                  <a:gd name="connsiteY1" fmla="*/ 12646 h 328808"/>
                  <a:gd name="connsiteX2" fmla="*/ 65164 w 354720"/>
                  <a:gd name="connsiteY2" fmla="*/ 18066 h 328808"/>
                  <a:gd name="connsiteX3" fmla="*/ 1932 w 354720"/>
                  <a:gd name="connsiteY3" fmla="*/ 119238 h 328808"/>
                  <a:gd name="connsiteX4" fmla="*/ 2835 w 354720"/>
                  <a:gd name="connsiteY4" fmla="*/ 134595 h 328808"/>
                  <a:gd name="connsiteX5" fmla="*/ 167239 w 354720"/>
                  <a:gd name="connsiteY5" fmla="*/ 324292 h 328808"/>
                  <a:gd name="connsiteX6" fmla="*/ 177176 w 354720"/>
                  <a:gd name="connsiteY6" fmla="*/ 328809 h 328808"/>
                  <a:gd name="connsiteX7" fmla="*/ 187113 w 354720"/>
                  <a:gd name="connsiteY7" fmla="*/ 324292 h 328808"/>
                  <a:gd name="connsiteX8" fmla="*/ 351517 w 354720"/>
                  <a:gd name="connsiteY8" fmla="*/ 134595 h 328808"/>
                  <a:gd name="connsiteX9" fmla="*/ 352420 w 354720"/>
                  <a:gd name="connsiteY9" fmla="*/ 119238 h 328808"/>
                  <a:gd name="connsiteX10" fmla="*/ 289188 w 354720"/>
                  <a:gd name="connsiteY10" fmla="*/ 18066 h 328808"/>
                  <a:gd name="connsiteX11" fmla="*/ 280155 w 354720"/>
                  <a:gd name="connsiteY11" fmla="*/ 12646 h 328808"/>
                  <a:gd name="connsiteX12" fmla="*/ 178982 w 354720"/>
                  <a:gd name="connsiteY12" fmla="*/ 0 h 328808"/>
                  <a:gd name="connsiteX13" fmla="*/ 175369 w 354720"/>
                  <a:gd name="connsiteY13" fmla="*/ 0 h 328808"/>
                  <a:gd name="connsiteX14" fmla="*/ 175369 w 354720"/>
                  <a:gd name="connsiteY14" fmla="*/ 0 h 328808"/>
                  <a:gd name="connsiteX15" fmla="*/ 104007 w 354720"/>
                  <a:gd name="connsiteY15" fmla="*/ 113818 h 328808"/>
                  <a:gd name="connsiteX16" fmla="*/ 177176 w 354720"/>
                  <a:gd name="connsiteY16" fmla="*/ 31616 h 328808"/>
                  <a:gd name="connsiteX17" fmla="*/ 250345 w 354720"/>
                  <a:gd name="connsiteY17" fmla="*/ 113818 h 328808"/>
                  <a:gd name="connsiteX18" fmla="*/ 104007 w 354720"/>
                  <a:gd name="connsiteY18" fmla="*/ 113818 h 328808"/>
                  <a:gd name="connsiteX19" fmla="*/ 256668 w 354720"/>
                  <a:gd name="connsiteY19" fmla="*/ 139111 h 328808"/>
                  <a:gd name="connsiteX20" fmla="*/ 176273 w 354720"/>
                  <a:gd name="connsiteY20" fmla="*/ 289063 h 328808"/>
                  <a:gd name="connsiteX21" fmla="*/ 95877 w 354720"/>
                  <a:gd name="connsiteY21" fmla="*/ 139111 h 328808"/>
                  <a:gd name="connsiteX22" fmla="*/ 256668 w 354720"/>
                  <a:gd name="connsiteY22" fmla="*/ 139111 h 328808"/>
                  <a:gd name="connsiteX23" fmla="*/ 87747 w 354720"/>
                  <a:gd name="connsiteY23" fmla="*/ 93042 h 328808"/>
                  <a:gd name="connsiteX24" fmla="*/ 87747 w 354720"/>
                  <a:gd name="connsiteY24" fmla="*/ 36133 h 328808"/>
                  <a:gd name="connsiteX25" fmla="*/ 144656 w 354720"/>
                  <a:gd name="connsiteY25" fmla="*/ 28906 h 328808"/>
                  <a:gd name="connsiteX26" fmla="*/ 87747 w 354720"/>
                  <a:gd name="connsiteY26" fmla="*/ 93042 h 328808"/>
                  <a:gd name="connsiteX27" fmla="*/ 62454 w 354720"/>
                  <a:gd name="connsiteY27" fmla="*/ 113818 h 328808"/>
                  <a:gd name="connsiteX28" fmla="*/ 34451 w 354720"/>
                  <a:gd name="connsiteY28" fmla="*/ 113818 h 328808"/>
                  <a:gd name="connsiteX29" fmla="*/ 62454 w 354720"/>
                  <a:gd name="connsiteY29" fmla="*/ 69555 h 328808"/>
                  <a:gd name="connsiteX30" fmla="*/ 62454 w 354720"/>
                  <a:gd name="connsiteY30" fmla="*/ 113818 h 328808"/>
                  <a:gd name="connsiteX31" fmla="*/ 67874 w 354720"/>
                  <a:gd name="connsiteY31" fmla="*/ 139111 h 328808"/>
                  <a:gd name="connsiteX32" fmla="*/ 112137 w 354720"/>
                  <a:gd name="connsiteY32" fmla="*/ 223120 h 328808"/>
                  <a:gd name="connsiteX33" fmla="*/ 39871 w 354720"/>
                  <a:gd name="connsiteY33" fmla="*/ 139111 h 328808"/>
                  <a:gd name="connsiteX34" fmla="*/ 67874 w 354720"/>
                  <a:gd name="connsiteY34" fmla="*/ 139111 h 328808"/>
                  <a:gd name="connsiteX35" fmla="*/ 285574 w 354720"/>
                  <a:gd name="connsiteY35" fmla="*/ 139111 h 328808"/>
                  <a:gd name="connsiteX36" fmla="*/ 313578 w 354720"/>
                  <a:gd name="connsiteY36" fmla="*/ 139111 h 328808"/>
                  <a:gd name="connsiteX37" fmla="*/ 241312 w 354720"/>
                  <a:gd name="connsiteY37" fmla="*/ 223120 h 328808"/>
                  <a:gd name="connsiteX38" fmla="*/ 285574 w 354720"/>
                  <a:gd name="connsiteY38" fmla="*/ 139111 h 328808"/>
                  <a:gd name="connsiteX39" fmla="*/ 290091 w 354720"/>
                  <a:gd name="connsiteY39" fmla="*/ 113818 h 328808"/>
                  <a:gd name="connsiteX40" fmla="*/ 290091 w 354720"/>
                  <a:gd name="connsiteY40" fmla="*/ 69555 h 328808"/>
                  <a:gd name="connsiteX41" fmla="*/ 318094 w 354720"/>
                  <a:gd name="connsiteY41" fmla="*/ 113818 h 328808"/>
                  <a:gd name="connsiteX42" fmla="*/ 290091 w 354720"/>
                  <a:gd name="connsiteY42" fmla="*/ 113818 h 328808"/>
                  <a:gd name="connsiteX43" fmla="*/ 264798 w 354720"/>
                  <a:gd name="connsiteY43" fmla="*/ 93042 h 328808"/>
                  <a:gd name="connsiteX44" fmla="*/ 207889 w 354720"/>
                  <a:gd name="connsiteY44" fmla="*/ 28906 h 328808"/>
                  <a:gd name="connsiteX45" fmla="*/ 264798 w 354720"/>
                  <a:gd name="connsiteY45" fmla="*/ 36133 h 328808"/>
                  <a:gd name="connsiteX46" fmla="*/ 264798 w 354720"/>
                  <a:gd name="connsiteY46" fmla="*/ 93042 h 3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720" h="328808">
                    <a:moveTo>
                      <a:pt x="175369" y="0"/>
                    </a:moveTo>
                    <a:lnTo>
                      <a:pt x="74197" y="12646"/>
                    </a:lnTo>
                    <a:cubicBezTo>
                      <a:pt x="70584" y="13550"/>
                      <a:pt x="66971" y="15356"/>
                      <a:pt x="65164" y="18066"/>
                    </a:cubicBezTo>
                    <a:lnTo>
                      <a:pt x="1932" y="119238"/>
                    </a:lnTo>
                    <a:cubicBezTo>
                      <a:pt x="-778" y="123755"/>
                      <a:pt x="-778" y="130078"/>
                      <a:pt x="2835" y="134595"/>
                    </a:cubicBezTo>
                    <a:lnTo>
                      <a:pt x="167239" y="324292"/>
                    </a:lnTo>
                    <a:cubicBezTo>
                      <a:pt x="169949" y="327002"/>
                      <a:pt x="173563" y="328809"/>
                      <a:pt x="177176" y="328809"/>
                    </a:cubicBezTo>
                    <a:cubicBezTo>
                      <a:pt x="180789" y="328809"/>
                      <a:pt x="184403" y="327002"/>
                      <a:pt x="187113" y="324292"/>
                    </a:cubicBezTo>
                    <a:lnTo>
                      <a:pt x="351517" y="134595"/>
                    </a:lnTo>
                    <a:cubicBezTo>
                      <a:pt x="355130" y="130078"/>
                      <a:pt x="356034" y="124658"/>
                      <a:pt x="352420" y="119238"/>
                    </a:cubicBezTo>
                    <a:lnTo>
                      <a:pt x="289188" y="18066"/>
                    </a:lnTo>
                    <a:cubicBezTo>
                      <a:pt x="287381" y="14453"/>
                      <a:pt x="283768" y="12646"/>
                      <a:pt x="280155" y="12646"/>
                    </a:cubicBezTo>
                    <a:lnTo>
                      <a:pt x="178982" y="0"/>
                    </a:lnTo>
                    <a:cubicBezTo>
                      <a:pt x="177176" y="0"/>
                      <a:pt x="176273" y="0"/>
                      <a:pt x="175369" y="0"/>
                    </a:cubicBezTo>
                    <a:lnTo>
                      <a:pt x="175369" y="0"/>
                    </a:lnTo>
                    <a:close/>
                    <a:moveTo>
                      <a:pt x="104007" y="113818"/>
                    </a:moveTo>
                    <a:lnTo>
                      <a:pt x="177176" y="31616"/>
                    </a:lnTo>
                    <a:lnTo>
                      <a:pt x="250345" y="113818"/>
                    </a:lnTo>
                    <a:lnTo>
                      <a:pt x="104007" y="113818"/>
                    </a:lnTo>
                    <a:close/>
                    <a:moveTo>
                      <a:pt x="256668" y="139111"/>
                    </a:moveTo>
                    <a:lnTo>
                      <a:pt x="176273" y="289063"/>
                    </a:lnTo>
                    <a:lnTo>
                      <a:pt x="95877" y="139111"/>
                    </a:lnTo>
                    <a:lnTo>
                      <a:pt x="256668" y="139111"/>
                    </a:lnTo>
                    <a:close/>
                    <a:moveTo>
                      <a:pt x="87747" y="93042"/>
                    </a:moveTo>
                    <a:lnTo>
                      <a:pt x="87747" y="36133"/>
                    </a:lnTo>
                    <a:lnTo>
                      <a:pt x="144656" y="28906"/>
                    </a:lnTo>
                    <a:lnTo>
                      <a:pt x="87747" y="93042"/>
                    </a:lnTo>
                    <a:close/>
                    <a:moveTo>
                      <a:pt x="62454" y="113818"/>
                    </a:moveTo>
                    <a:lnTo>
                      <a:pt x="34451" y="113818"/>
                    </a:lnTo>
                    <a:lnTo>
                      <a:pt x="62454" y="69555"/>
                    </a:lnTo>
                    <a:lnTo>
                      <a:pt x="62454" y="113818"/>
                    </a:lnTo>
                    <a:close/>
                    <a:moveTo>
                      <a:pt x="67874" y="139111"/>
                    </a:moveTo>
                    <a:lnTo>
                      <a:pt x="112137" y="223120"/>
                    </a:lnTo>
                    <a:lnTo>
                      <a:pt x="39871" y="139111"/>
                    </a:lnTo>
                    <a:lnTo>
                      <a:pt x="67874" y="139111"/>
                    </a:lnTo>
                    <a:close/>
                    <a:moveTo>
                      <a:pt x="285574" y="139111"/>
                    </a:moveTo>
                    <a:lnTo>
                      <a:pt x="313578" y="139111"/>
                    </a:lnTo>
                    <a:lnTo>
                      <a:pt x="241312" y="223120"/>
                    </a:lnTo>
                    <a:lnTo>
                      <a:pt x="285574" y="139111"/>
                    </a:lnTo>
                    <a:close/>
                    <a:moveTo>
                      <a:pt x="290091" y="113818"/>
                    </a:moveTo>
                    <a:lnTo>
                      <a:pt x="290091" y="69555"/>
                    </a:lnTo>
                    <a:lnTo>
                      <a:pt x="318094" y="113818"/>
                    </a:lnTo>
                    <a:lnTo>
                      <a:pt x="290091" y="113818"/>
                    </a:lnTo>
                    <a:close/>
                    <a:moveTo>
                      <a:pt x="264798" y="93042"/>
                    </a:moveTo>
                    <a:lnTo>
                      <a:pt x="207889" y="28906"/>
                    </a:lnTo>
                    <a:lnTo>
                      <a:pt x="264798" y="36133"/>
                    </a:lnTo>
                    <a:lnTo>
                      <a:pt x="264798" y="93042"/>
                    </a:ln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17850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97712" y="1950996"/>
            <a:ext cx="10596566" cy="4439577"/>
          </a:xfrm>
        </p:spPr>
        <p:txBody>
          <a:bodyPr/>
          <a:lstStyle/>
          <a:p>
            <a:pPr>
              <a:spcAft>
                <a:spcPts val="600"/>
              </a:spcAft>
            </a:pPr>
            <a:r>
              <a:rPr lang="en-GB" sz="2200" b="1" dirty="0">
                <a:solidFill>
                  <a:srgbClr val="0F486D"/>
                </a:solidFill>
                <a:hlinkClick r:id="rId2">
                  <a:extLst>
                    <a:ext uri="{A12FA001-AC4F-418D-AE19-62706E023703}">
                      <ahyp:hlinkClr xmlns:ahyp="http://schemas.microsoft.com/office/drawing/2018/hyperlinkcolor" val="tx"/>
                    </a:ext>
                  </a:extLst>
                </a:hlinkClick>
              </a:rPr>
              <a:t>SDG 8: Decent Work and Economic Growth</a:t>
            </a:r>
            <a:r>
              <a:rPr lang="en-GB" sz="2200" b="1" dirty="0"/>
              <a:t>: </a:t>
            </a:r>
            <a:r>
              <a:rPr lang="en-GB" sz="2200" dirty="0"/>
              <a:t>Promoting fair labour practices through ethical business conduct, creating inclusive and sustainable economic growth, and ensuring decent work for all employees.</a:t>
            </a:r>
          </a:p>
          <a:p>
            <a:pPr>
              <a:spcAft>
                <a:spcPts val="600"/>
              </a:spcAft>
            </a:pPr>
            <a:r>
              <a:rPr lang="en-GB" sz="2200" b="1" dirty="0">
                <a:solidFill>
                  <a:srgbClr val="0F486D"/>
                </a:solidFill>
                <a:hlinkClick r:id="rId3">
                  <a:extLst>
                    <a:ext uri="{A12FA001-AC4F-418D-AE19-62706E023703}">
                      <ahyp:hlinkClr xmlns:ahyp="http://schemas.microsoft.com/office/drawing/2018/hyperlinkcolor" val="tx"/>
                    </a:ext>
                  </a:extLst>
                </a:hlinkClick>
              </a:rPr>
              <a:t>SDG 10: Reduced Inequalities</a:t>
            </a:r>
            <a:r>
              <a:rPr lang="en-GB" sz="2200" b="1" dirty="0"/>
              <a:t>: </a:t>
            </a:r>
            <a:r>
              <a:rPr lang="en-GB" sz="2200" dirty="0"/>
              <a:t>Addressing social disparities by implementing responsible business practices that promote equality, inclusion, and fair treatment for all stakeholders.</a:t>
            </a:r>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EntreComp 1.5 Ethical and Sustainable Thinking</a:t>
            </a:r>
            <a:r>
              <a:rPr lang="en-GB" sz="2200" b="1" dirty="0"/>
              <a:t>: </a:t>
            </a:r>
            <a:r>
              <a:rPr lang="en-GB" sz="2200" dirty="0"/>
              <a:t>Evaluating the consequences and impacts of ideas, opportunities, and actions fosters sustainable management practices, corporate social responsibility, and inclusion in enterprises, contributing to ethical business conduct.</a:t>
            </a:r>
            <a:endParaRPr lang="en-GB" sz="2200" b="1" dirty="0"/>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EntreComp 3.1 Taking the Initiative</a:t>
            </a:r>
            <a:r>
              <a:rPr lang="en-GB" sz="2200" b="1" dirty="0"/>
              <a:t>: </a:t>
            </a:r>
            <a:r>
              <a:rPr lang="en-GB" sz="2200" dirty="0"/>
              <a:t>Identifying opportunities, making independent operational decisions, and formulating strategic business decisions empower sustainable practices within business operations, supporting environmental stewardship and responsible entrepreneurship.</a:t>
            </a:r>
          </a:p>
        </p:txBody>
      </p:sp>
      <p:sp>
        <p:nvSpPr>
          <p:cNvPr id="6" name="Text Placeholder 1">
            <a:extLst>
              <a:ext uri="{FF2B5EF4-FFF2-40B4-BE49-F238E27FC236}">
                <a16:creationId xmlns:a16="http://schemas.microsoft.com/office/drawing/2014/main" id="{8B6A067E-6AE7-FA20-7D71-0989EBC5B69B}"/>
              </a:ext>
            </a:extLst>
          </p:cNvPr>
          <p:cNvSpPr>
            <a:spLocks noGrp="1"/>
          </p:cNvSpPr>
          <p:nvPr>
            <p:ph type="body" sz="quarter" idx="30"/>
          </p:nvPr>
        </p:nvSpPr>
        <p:spPr>
          <a:xfrm>
            <a:off x="1482061" y="450972"/>
            <a:ext cx="9227869" cy="804265"/>
          </a:xfrm>
        </p:spPr>
        <p:txBody>
          <a:bodyPr/>
          <a:lstStyle/>
          <a:p>
            <a:pPr algn="ctr"/>
            <a:r>
              <a:rPr lang="en-US" dirty="0"/>
              <a:t>ALIGNMENT WITH SUSTAINABLE DEVELOPMENT GOALS &amp; ENTRECOMP</a:t>
            </a:r>
          </a:p>
        </p:txBody>
      </p:sp>
      <p:pic>
        <p:nvPicPr>
          <p:cNvPr id="7" name="Picture 2">
            <a:extLst>
              <a:ext uri="{FF2B5EF4-FFF2-40B4-BE49-F238E27FC236}">
                <a16:creationId xmlns:a16="http://schemas.microsoft.com/office/drawing/2014/main" id="{5CFA71C4-AB9D-40DB-4063-B7F8735E2A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21" y="38663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98F945-D9DE-A832-BFA3-A426E89BFDCE}"/>
              </a:ext>
            </a:extLst>
          </p:cNvPr>
          <p:cNvPicPr>
            <a:picLocks noChangeAspect="1"/>
          </p:cNvPicPr>
          <p:nvPr/>
        </p:nvPicPr>
        <p:blipFill>
          <a:blip r:embed="rId6"/>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2582639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486561"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a:xfrm>
            <a:off x="3767537" y="168479"/>
            <a:ext cx="6776598" cy="842867"/>
          </a:xfrm>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4739779" y="1107347"/>
            <a:ext cx="7189365" cy="5410899"/>
          </a:xfrm>
          <a:solidFill>
            <a:schemeClr val="bg1"/>
          </a:solidFill>
        </p:spPr>
        <p:txBody>
          <a:bodyPr/>
          <a:lstStyle/>
          <a:p>
            <a:pPr>
              <a:spcAft>
                <a:spcPts val="600"/>
              </a:spcAft>
            </a:pPr>
            <a:r>
              <a:rPr lang="en-IE" sz="2200" b="1" dirty="0"/>
              <a:t>CSR Action Plan:</a:t>
            </a:r>
          </a:p>
          <a:p>
            <a:pPr>
              <a:spcAft>
                <a:spcPts val="600"/>
              </a:spcAft>
            </a:pPr>
            <a:r>
              <a:rPr lang="en-IE" sz="2200" b="1" dirty="0"/>
              <a:t>Purpose:</a:t>
            </a:r>
            <a:r>
              <a:rPr lang="en-IE" sz="2200" dirty="0"/>
              <a:t> Develop skills to integrate social responsibility into business with clear goals and actionable steps.</a:t>
            </a:r>
          </a:p>
          <a:p>
            <a:pPr>
              <a:spcAft>
                <a:spcPts val="600"/>
              </a:spcAft>
            </a:pPr>
            <a:r>
              <a:rPr lang="en-IE" sz="2200" b="1" dirty="0"/>
              <a:t>Steps:</a:t>
            </a:r>
            <a:endParaRPr lang="en-IE" sz="2200" dirty="0"/>
          </a:p>
          <a:p>
            <a:pPr indent="-457200">
              <a:buFont typeface="+mj-lt"/>
              <a:buAutoNum type="arabicPeriod"/>
            </a:pPr>
            <a:r>
              <a:rPr lang="en-IE" sz="2200" b="1" dirty="0"/>
              <a:t>Define Goals:</a:t>
            </a:r>
            <a:r>
              <a:rPr lang="en-IE" sz="2200" dirty="0"/>
              <a:t> (e.g., reduce carbon footprint)</a:t>
            </a:r>
          </a:p>
          <a:p>
            <a:pPr indent="-457200">
              <a:buFont typeface="+mj-lt"/>
              <a:buAutoNum type="arabicPeriod"/>
            </a:pPr>
            <a:r>
              <a:rPr lang="en-IE" sz="2200" b="1" dirty="0"/>
              <a:t>Assess Practices:</a:t>
            </a:r>
            <a:r>
              <a:rPr lang="en-IE" sz="2200" dirty="0"/>
              <a:t> (e.g., energy use, labour conditions)</a:t>
            </a:r>
          </a:p>
          <a:p>
            <a:pPr indent="-457200">
              <a:buFont typeface="+mj-lt"/>
              <a:buAutoNum type="arabicPeriod"/>
            </a:pPr>
            <a:r>
              <a:rPr lang="en-IE" sz="2200" b="1" dirty="0"/>
              <a:t>Set Objectives:</a:t>
            </a:r>
            <a:r>
              <a:rPr lang="en-IE" sz="2200" dirty="0"/>
              <a:t> (e.g., reduce energy use by 20% in 2 years)</a:t>
            </a:r>
          </a:p>
          <a:p>
            <a:pPr indent="-457200">
              <a:buFont typeface="+mj-lt"/>
              <a:buAutoNum type="arabicPeriod"/>
            </a:pPr>
            <a:r>
              <a:rPr lang="en-IE" sz="2200" b="1" dirty="0"/>
              <a:t>Create Strategies: </a:t>
            </a:r>
            <a:r>
              <a:rPr lang="en-IE" sz="2200" dirty="0"/>
              <a:t>(e.g., implement energy-efficient tech)</a:t>
            </a:r>
          </a:p>
          <a:p>
            <a:pPr indent="-457200">
              <a:buFont typeface="+mj-lt"/>
              <a:buAutoNum type="arabicPeriod"/>
            </a:pPr>
            <a:r>
              <a:rPr lang="en-IE" sz="2200" b="1" dirty="0"/>
              <a:t>Allocate Resources:</a:t>
            </a:r>
            <a:r>
              <a:rPr lang="en-IE" sz="2200" dirty="0"/>
              <a:t> (e.g., budget, staff)</a:t>
            </a:r>
          </a:p>
          <a:p>
            <a:pPr indent="-457200">
              <a:buFont typeface="+mj-lt"/>
              <a:buAutoNum type="arabicPeriod"/>
            </a:pPr>
            <a:r>
              <a:rPr lang="en-IE" sz="2200" b="1" dirty="0"/>
              <a:t>Monitor Progress:</a:t>
            </a:r>
            <a:r>
              <a:rPr lang="en-IE" sz="2200" dirty="0"/>
              <a:t> (e.g., energy usage reports)</a:t>
            </a:r>
          </a:p>
          <a:p>
            <a:pPr indent="-457200">
              <a:spcAft>
                <a:spcPts val="600"/>
              </a:spcAft>
              <a:buFont typeface="+mj-lt"/>
              <a:buAutoNum type="arabicPeriod"/>
            </a:pPr>
            <a:r>
              <a:rPr lang="en-IE" sz="2200" b="1" dirty="0"/>
              <a:t>Evaluate Outcomes:</a:t>
            </a:r>
            <a:r>
              <a:rPr lang="en-IE" sz="2200" dirty="0"/>
              <a:t> (e.g., feedback, data analysis)</a:t>
            </a:r>
          </a:p>
          <a:p>
            <a:pPr>
              <a:spcAft>
                <a:spcPts val="600"/>
              </a:spcAft>
            </a:pPr>
            <a:r>
              <a:rPr lang="en-IE" sz="2200" b="1" dirty="0"/>
              <a:t>Learning Outcome:</a:t>
            </a:r>
            <a:r>
              <a:rPr lang="en-IE" sz="2200" dirty="0"/>
              <a:t> Enhance understanding of sustainable practices and ethical decision-making. Develop skills in planning, implementing, and evaluating CSR initiatives.</a:t>
            </a:r>
          </a:p>
        </p:txBody>
      </p:sp>
    </p:spTree>
    <p:extLst>
      <p:ext uri="{BB962C8B-B14F-4D97-AF65-F5344CB8AC3E}">
        <p14:creationId xmlns:p14="http://schemas.microsoft.com/office/powerpoint/2010/main" val="2502066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D864F-12FC-444B-495D-A5E327843E5F}"/>
              </a:ext>
            </a:extLst>
          </p:cNvPr>
          <p:cNvSpPr>
            <a:spLocks noGrp="1"/>
          </p:cNvSpPr>
          <p:nvPr>
            <p:ph type="body" sz="quarter" idx="30"/>
          </p:nvPr>
        </p:nvSpPr>
        <p:spPr>
          <a:xfrm>
            <a:off x="6316664" y="147327"/>
            <a:ext cx="4951851" cy="845139"/>
          </a:xfrm>
        </p:spPr>
        <p:txBody>
          <a:bodyPr/>
          <a:lstStyle/>
          <a:p>
            <a:r>
              <a:rPr lang="en-IE" dirty="0"/>
              <a:t>Further Resources</a:t>
            </a:r>
          </a:p>
        </p:txBody>
      </p:sp>
      <p:sp>
        <p:nvSpPr>
          <p:cNvPr id="4" name="Text Placeholder 3">
            <a:extLst>
              <a:ext uri="{FF2B5EF4-FFF2-40B4-BE49-F238E27FC236}">
                <a16:creationId xmlns:a16="http://schemas.microsoft.com/office/drawing/2014/main" id="{03217DE6-3467-0A26-1950-9C5913DF9B0A}"/>
              </a:ext>
            </a:extLst>
          </p:cNvPr>
          <p:cNvSpPr>
            <a:spLocks noGrp="1"/>
          </p:cNvSpPr>
          <p:nvPr>
            <p:ph type="body" sz="quarter" idx="48"/>
          </p:nvPr>
        </p:nvSpPr>
        <p:spPr>
          <a:xfrm>
            <a:off x="6316663" y="1023169"/>
            <a:ext cx="5368405" cy="5239479"/>
          </a:xfrm>
        </p:spPr>
        <p:txBody>
          <a:bodyPr/>
          <a:lstStyle/>
          <a:p>
            <a:r>
              <a:rPr lang="en-GB" sz="2400" dirty="0"/>
              <a:t>These readings and materials provide valuable insights into integrating sustainability principles into business operations and aligning with global environmental goals.</a:t>
            </a:r>
          </a:p>
          <a:p>
            <a:pPr marL="342900" indent="-342900" algn="just">
              <a:buFont typeface="Arial" panose="020B0604020202020204" pitchFamily="34" charset="0"/>
              <a:buChar char="•"/>
            </a:pPr>
            <a:r>
              <a:rPr lang="en-GB" sz="2200" b="1" dirty="0">
                <a:hlinkClick r:id="rId2"/>
              </a:rPr>
              <a:t>Creating Share Value</a:t>
            </a:r>
            <a:r>
              <a:rPr lang="en-GB" sz="2200" b="1" dirty="0"/>
              <a:t>: How to reinvent capitalism and unleash a wave of innovation and growth </a:t>
            </a:r>
          </a:p>
          <a:p>
            <a:pPr marL="342900" indent="-342900" algn="just">
              <a:buFont typeface="Arial" panose="020B0604020202020204" pitchFamily="34" charset="0"/>
              <a:buChar char="•"/>
            </a:pPr>
            <a:r>
              <a:rPr lang="en-GB" sz="2200" b="1" dirty="0">
                <a:hlinkClick r:id="rId3"/>
              </a:rPr>
              <a:t>The Business Case for Corporate Social Responsibility </a:t>
            </a:r>
            <a:endParaRPr lang="en-GB" sz="2200" b="1" dirty="0"/>
          </a:p>
          <a:p>
            <a:pPr algn="just"/>
            <a:endParaRPr lang="en-GB" sz="2200" b="1" dirty="0"/>
          </a:p>
          <a:p>
            <a:pPr marL="342900" indent="-342900" algn="just">
              <a:buFont typeface="Arial" panose="020B0604020202020204" pitchFamily="34" charset="0"/>
              <a:buChar char="•"/>
            </a:pPr>
            <a:r>
              <a:rPr lang="en-GB" sz="2200" b="1" dirty="0"/>
              <a:t>The social responsibility of business | Alex Edmans – </a:t>
            </a:r>
            <a:r>
              <a:rPr lang="en-GB" sz="2200" b="1" dirty="0">
                <a:hlinkClick r:id="rId4"/>
              </a:rPr>
              <a:t>Watch Here</a:t>
            </a:r>
            <a:endParaRPr lang="en-GB" sz="2200" b="1" dirty="0"/>
          </a:p>
        </p:txBody>
      </p:sp>
      <p:pic>
        <p:nvPicPr>
          <p:cNvPr id="5" name="Picture Placeholder 17" descr="Close up of heart shaped pages of a book">
            <a:extLst>
              <a:ext uri="{FF2B5EF4-FFF2-40B4-BE49-F238E27FC236}">
                <a16:creationId xmlns:a16="http://schemas.microsoft.com/office/drawing/2014/main" id="{705751D7-8DFE-72F7-EDA2-64D2C52B2548}"/>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1408" r="21408"/>
          <a:stretch/>
        </p:blipFill>
        <p:spPr>
          <a:xfrm>
            <a:off x="0" y="0"/>
            <a:ext cx="5875338" cy="6858000"/>
          </a:xfrm>
        </p:spPr>
      </p:pic>
      <p:grpSp>
        <p:nvGrpSpPr>
          <p:cNvPr id="6" name="Graphic 4">
            <a:extLst>
              <a:ext uri="{FF2B5EF4-FFF2-40B4-BE49-F238E27FC236}">
                <a16:creationId xmlns:a16="http://schemas.microsoft.com/office/drawing/2014/main" id="{17776B81-4550-C7C1-F3BB-52A02FF986A6}"/>
              </a:ext>
            </a:extLst>
          </p:cNvPr>
          <p:cNvGrpSpPr/>
          <p:nvPr/>
        </p:nvGrpSpPr>
        <p:grpSpPr>
          <a:xfrm rot="19582332">
            <a:off x="10561853" y="5535406"/>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1EF5C066-605D-754F-0837-E58435C6E09B}"/>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FD7E0BEE-C643-04DC-B9C9-463F521E6FB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8BC15099-8B11-F264-5555-57B33549F42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E1C44782-A9E7-094C-9262-8120AE9D70CE}"/>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4498C5BB-1E22-7739-1380-79FF5CFA711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1313DEFC-8ECE-9BFE-5917-9963DB2A78E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1FAD6608-078D-D25B-6D86-8F4B732039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C3AFE2EB-6CCB-BC0E-A3FD-668C21F6903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95E81E78-0205-250A-F883-F16E202FA74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FE0FAA71-573B-BAC3-0FA2-8D08D4D5BD1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3CC65E6-C313-F3C4-018E-CA90D2941FE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77200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uzzles in brain">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LONG TERM THINKING</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06</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373890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ath winding through a grassy field">
            <a:extLst>
              <a:ext uri="{FF2B5EF4-FFF2-40B4-BE49-F238E27FC236}">
                <a16:creationId xmlns:a16="http://schemas.microsoft.com/office/drawing/2014/main" id="{E588F422-4643-E523-4759-C1AE9B17ECF7}"/>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731" r="25731"/>
          <a:stretch>
            <a:fillRect/>
          </a:stretch>
        </p:blipFill>
        <p:spPr/>
      </p:pic>
      <p:sp>
        <p:nvSpPr>
          <p:cNvPr id="3" name="Text Placeholder 2">
            <a:extLst>
              <a:ext uri="{FF2B5EF4-FFF2-40B4-BE49-F238E27FC236}">
                <a16:creationId xmlns:a16="http://schemas.microsoft.com/office/drawing/2014/main" id="{6A4EF221-7CCE-A271-B3D5-F080AE9772E8}"/>
              </a:ext>
            </a:extLst>
          </p:cNvPr>
          <p:cNvSpPr>
            <a:spLocks noGrp="1"/>
          </p:cNvSpPr>
          <p:nvPr>
            <p:ph type="body" sz="quarter" idx="30"/>
          </p:nvPr>
        </p:nvSpPr>
        <p:spPr>
          <a:xfrm>
            <a:off x="4890795" y="469291"/>
            <a:ext cx="6776598" cy="842867"/>
          </a:xfrm>
        </p:spPr>
        <p:txBody>
          <a:bodyPr/>
          <a:lstStyle/>
          <a:p>
            <a:r>
              <a:rPr lang="en-IE" dirty="0"/>
              <a:t>Introduction</a:t>
            </a:r>
          </a:p>
        </p:txBody>
      </p:sp>
      <p:sp>
        <p:nvSpPr>
          <p:cNvPr id="4" name="Text Placeholder 3">
            <a:extLst>
              <a:ext uri="{FF2B5EF4-FFF2-40B4-BE49-F238E27FC236}">
                <a16:creationId xmlns:a16="http://schemas.microsoft.com/office/drawing/2014/main" id="{D5B3BAEB-1C43-BF5B-1951-02F9F56C2A39}"/>
              </a:ext>
            </a:extLst>
          </p:cNvPr>
          <p:cNvSpPr>
            <a:spLocks noGrp="1"/>
          </p:cNvSpPr>
          <p:nvPr>
            <p:ph type="body" sz="quarter" idx="48"/>
          </p:nvPr>
        </p:nvSpPr>
        <p:spPr>
          <a:xfrm>
            <a:off x="6236622" y="1484072"/>
            <a:ext cx="5506199" cy="3889855"/>
          </a:xfrm>
        </p:spPr>
        <p:txBody>
          <a:bodyPr/>
          <a:lstStyle/>
          <a:p>
            <a:pPr algn="just">
              <a:spcAft>
                <a:spcPts val="600"/>
              </a:spcAft>
            </a:pPr>
            <a:r>
              <a:rPr lang="en-GB" sz="2400" dirty="0"/>
              <a:t>This section emphasises the significance of balancing immediate objectives with future goals to ensure resilience, ethical conduct, and sustained growth. </a:t>
            </a:r>
          </a:p>
          <a:p>
            <a:pPr algn="just">
              <a:spcAft>
                <a:spcPts val="600"/>
              </a:spcAft>
            </a:pPr>
            <a:r>
              <a:rPr lang="en-GB" sz="2400" dirty="0"/>
              <a:t>By creating long-term thinking, businesses can better navigate uncertainties, contribute to societal well-being, and achieve lasting success. </a:t>
            </a:r>
          </a:p>
          <a:p>
            <a:pPr algn="just">
              <a:spcAft>
                <a:spcPts val="600"/>
              </a:spcAft>
            </a:pPr>
            <a:r>
              <a:rPr lang="en-GB" sz="2400" dirty="0"/>
              <a:t>Through this section, participants will develop the skills and knowledge needed to evaluate and implement strategies that prioritise sustainability and ethical decision-making.</a:t>
            </a:r>
            <a:endParaRPr lang="en-IE" sz="2400" dirty="0"/>
          </a:p>
        </p:txBody>
      </p:sp>
    </p:spTree>
    <p:extLst>
      <p:ext uri="{BB962C8B-B14F-4D97-AF65-F5344CB8AC3E}">
        <p14:creationId xmlns:p14="http://schemas.microsoft.com/office/powerpoint/2010/main" val="2352554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Understanding Long Term Thinking</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p:txBody>
          <a:bodyPr/>
          <a:lstStyle/>
          <a:p>
            <a:pPr algn="just">
              <a:spcAft>
                <a:spcPts val="600"/>
              </a:spcAft>
            </a:pPr>
            <a:r>
              <a:rPr lang="en-GB" dirty="0"/>
              <a:t>Long-term thinking in business involves planning and decision-making that considers the future impacts on society, the environment, and the company itself. It emphasises sustainability, resilience, and ethical considerations. </a:t>
            </a:r>
            <a:r>
              <a:rPr lang="en-GB" b="1" dirty="0"/>
              <a:t>By following a long-term perspective, businesses can anticipate challenges, seize opportunities, and contribute to sustainable development</a:t>
            </a:r>
            <a:r>
              <a:rPr lang="en-GB" dirty="0"/>
              <a:t>.</a:t>
            </a:r>
          </a:p>
          <a:p>
            <a:pPr algn="just">
              <a:spcAft>
                <a:spcPts val="600"/>
              </a:spcAft>
            </a:pPr>
            <a:r>
              <a:rPr lang="en-GB" dirty="0"/>
              <a:t>Balancing immediate needs with future goals is crucial for sustainable success. Businesses must prioritise short-term gains to stay competitive while investing in long-term strategies that ensure resilience and growth. This balance requires careful planning, strategic foresight, and a commitment to sustainable practices.</a:t>
            </a:r>
            <a:endParaRPr lang="en-US" dirty="0"/>
          </a:p>
        </p:txBody>
      </p:sp>
      <p:grpSp>
        <p:nvGrpSpPr>
          <p:cNvPr id="4" name="Graphic 3">
            <a:extLst>
              <a:ext uri="{FF2B5EF4-FFF2-40B4-BE49-F238E27FC236}">
                <a16:creationId xmlns:a16="http://schemas.microsoft.com/office/drawing/2014/main" id="{9DE0C80F-737C-9539-C2E7-0FBBC025C05D}"/>
              </a:ext>
            </a:extLst>
          </p:cNvPr>
          <p:cNvGrpSpPr/>
          <p:nvPr/>
        </p:nvGrpSpPr>
        <p:grpSpPr>
          <a:xfrm>
            <a:off x="10243730" y="570372"/>
            <a:ext cx="1086136" cy="1105415"/>
            <a:chOff x="8424689" y="1951807"/>
            <a:chExt cx="1086136" cy="1105415"/>
          </a:xfrm>
          <a:solidFill>
            <a:srgbClr val="0F486D"/>
          </a:solidFill>
        </p:grpSpPr>
        <p:grpSp>
          <p:nvGrpSpPr>
            <p:cNvPr id="5" name="Graphic 3">
              <a:extLst>
                <a:ext uri="{FF2B5EF4-FFF2-40B4-BE49-F238E27FC236}">
                  <a16:creationId xmlns:a16="http://schemas.microsoft.com/office/drawing/2014/main" id="{DF4ADB24-FC2A-CC0D-17BB-80ECA079C36A}"/>
                </a:ext>
              </a:extLst>
            </p:cNvPr>
            <p:cNvGrpSpPr/>
            <p:nvPr/>
          </p:nvGrpSpPr>
          <p:grpSpPr>
            <a:xfrm>
              <a:off x="8424689" y="1951807"/>
              <a:ext cx="1086136" cy="1105415"/>
              <a:chOff x="8424689" y="1951807"/>
              <a:chExt cx="1086136" cy="1105415"/>
            </a:xfrm>
            <a:grpFill/>
          </p:grpSpPr>
          <p:sp>
            <p:nvSpPr>
              <p:cNvPr id="12" name="Freeform 1420">
                <a:extLst>
                  <a:ext uri="{FF2B5EF4-FFF2-40B4-BE49-F238E27FC236}">
                    <a16:creationId xmlns:a16="http://schemas.microsoft.com/office/drawing/2014/main" id="{CE058CAB-2D47-776C-94F0-01D1E40CE8A6}"/>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36E8B87D-D4C7-1B94-3612-1B4ABEB614C2}"/>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78483B74-684A-69CA-A00B-D1AE2946E9D0}"/>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AA26AD9F-47EF-9561-D27F-09C522ED1B83}"/>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101DCA3F-DDCF-31A2-EC5D-BF346AF6A010}"/>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3E864DA7-0FBA-6222-17BA-0B8FA4138BCF}"/>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EAA6F36B-8AE0-0993-74DC-83AF367A427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0D44A163-FDA5-CD7C-E4E8-AAB86F9E2BDA}"/>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17EBE8CD-80CC-3924-AE35-77730BD1B1CA}"/>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1" name="Freeform 1429">
                <a:extLst>
                  <a:ext uri="{FF2B5EF4-FFF2-40B4-BE49-F238E27FC236}">
                    <a16:creationId xmlns:a16="http://schemas.microsoft.com/office/drawing/2014/main" id="{341FAB84-B042-9B58-52AF-F2A77115039F}"/>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2" name="Freeform 1430">
                <a:extLst>
                  <a:ext uri="{FF2B5EF4-FFF2-40B4-BE49-F238E27FC236}">
                    <a16:creationId xmlns:a16="http://schemas.microsoft.com/office/drawing/2014/main" id="{E17AA0E7-A8EE-A4FF-088D-EA6993AE52F5}"/>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3" name="Freeform 1431">
                <a:extLst>
                  <a:ext uri="{FF2B5EF4-FFF2-40B4-BE49-F238E27FC236}">
                    <a16:creationId xmlns:a16="http://schemas.microsoft.com/office/drawing/2014/main" id="{2E1D2115-B15A-F5A7-A9D5-687A4EA343A1}"/>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4" name="Freeform 1432">
                <a:extLst>
                  <a:ext uri="{FF2B5EF4-FFF2-40B4-BE49-F238E27FC236}">
                    <a16:creationId xmlns:a16="http://schemas.microsoft.com/office/drawing/2014/main" id="{B5FEB9DD-84AF-7F3C-2DAC-7D6E239DDFDB}"/>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5" name="Freeform 1433">
                <a:extLst>
                  <a:ext uri="{FF2B5EF4-FFF2-40B4-BE49-F238E27FC236}">
                    <a16:creationId xmlns:a16="http://schemas.microsoft.com/office/drawing/2014/main" id="{C484579B-0AE5-1D9D-AF78-6211C8EB95AC}"/>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6" name="Freeform 1434">
                <a:extLst>
                  <a:ext uri="{FF2B5EF4-FFF2-40B4-BE49-F238E27FC236}">
                    <a16:creationId xmlns:a16="http://schemas.microsoft.com/office/drawing/2014/main" id="{546B7989-A658-7D9B-9C49-CE8ACEE47EB5}"/>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7" name="Freeform 1435">
                <a:extLst>
                  <a:ext uri="{FF2B5EF4-FFF2-40B4-BE49-F238E27FC236}">
                    <a16:creationId xmlns:a16="http://schemas.microsoft.com/office/drawing/2014/main" id="{CB45C8C3-1A41-F34C-2769-2C7B02E7F2F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28" name="Freeform 1436">
                <a:extLst>
                  <a:ext uri="{FF2B5EF4-FFF2-40B4-BE49-F238E27FC236}">
                    <a16:creationId xmlns:a16="http://schemas.microsoft.com/office/drawing/2014/main" id="{54D2D470-0187-DC2C-1014-3BF799F55677}"/>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29" name="Freeform 1437">
                <a:extLst>
                  <a:ext uri="{FF2B5EF4-FFF2-40B4-BE49-F238E27FC236}">
                    <a16:creationId xmlns:a16="http://schemas.microsoft.com/office/drawing/2014/main" id="{45E0E897-A915-C312-6636-761594F45A40}"/>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0" name="Freeform 1438">
                <a:extLst>
                  <a:ext uri="{FF2B5EF4-FFF2-40B4-BE49-F238E27FC236}">
                    <a16:creationId xmlns:a16="http://schemas.microsoft.com/office/drawing/2014/main" id="{6BB126D3-77C7-7A11-7F53-4B826A7BBFEC}"/>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1" name="Freeform 1439">
                <a:extLst>
                  <a:ext uri="{FF2B5EF4-FFF2-40B4-BE49-F238E27FC236}">
                    <a16:creationId xmlns:a16="http://schemas.microsoft.com/office/drawing/2014/main" id="{07DD5BAA-68DA-7DF2-AD54-751FE9382A6D}"/>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2" name="Freeform 1440">
                <a:extLst>
                  <a:ext uri="{FF2B5EF4-FFF2-40B4-BE49-F238E27FC236}">
                    <a16:creationId xmlns:a16="http://schemas.microsoft.com/office/drawing/2014/main" id="{C5BCB553-4F98-2518-87D6-9F5FDA7724D9}"/>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1441">
                <a:extLst>
                  <a:ext uri="{FF2B5EF4-FFF2-40B4-BE49-F238E27FC236}">
                    <a16:creationId xmlns:a16="http://schemas.microsoft.com/office/drawing/2014/main" id="{BEAAD30C-65E2-501A-B52D-DECC167789F7}"/>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2">
                <a:extLst>
                  <a:ext uri="{FF2B5EF4-FFF2-40B4-BE49-F238E27FC236}">
                    <a16:creationId xmlns:a16="http://schemas.microsoft.com/office/drawing/2014/main" id="{C63294A2-A4D8-C45A-D0B3-C7096451EB8E}"/>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5" name="Freeform 1443">
                <a:extLst>
                  <a:ext uri="{FF2B5EF4-FFF2-40B4-BE49-F238E27FC236}">
                    <a16:creationId xmlns:a16="http://schemas.microsoft.com/office/drawing/2014/main" id="{7219A94C-8F68-54F2-BE6D-1F394DDAFBD8}"/>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6" name="Freeform 1444">
                <a:extLst>
                  <a:ext uri="{FF2B5EF4-FFF2-40B4-BE49-F238E27FC236}">
                    <a16:creationId xmlns:a16="http://schemas.microsoft.com/office/drawing/2014/main" id="{9C6E5882-09E2-0343-045F-B1A00C47475B}"/>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7" name="Freeform 1445">
                <a:extLst>
                  <a:ext uri="{FF2B5EF4-FFF2-40B4-BE49-F238E27FC236}">
                    <a16:creationId xmlns:a16="http://schemas.microsoft.com/office/drawing/2014/main" id="{678816CD-AAAE-F2BF-D753-EC297E956D56}"/>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8" name="Freeform 1446">
                <a:extLst>
                  <a:ext uri="{FF2B5EF4-FFF2-40B4-BE49-F238E27FC236}">
                    <a16:creationId xmlns:a16="http://schemas.microsoft.com/office/drawing/2014/main" id="{312B4968-A85B-C07B-7C23-55052909E5B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39" name="Freeform 1447">
                <a:extLst>
                  <a:ext uri="{FF2B5EF4-FFF2-40B4-BE49-F238E27FC236}">
                    <a16:creationId xmlns:a16="http://schemas.microsoft.com/office/drawing/2014/main" id="{5F6964AE-CB81-830F-F35B-BAA54FABEE6C}"/>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 name="Freeform 1448">
                <a:extLst>
                  <a:ext uri="{FF2B5EF4-FFF2-40B4-BE49-F238E27FC236}">
                    <a16:creationId xmlns:a16="http://schemas.microsoft.com/office/drawing/2014/main" id="{AEE07B7A-3F4F-7AE8-176F-854BA0B37D44}"/>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1" name="Freeform 1449">
                <a:extLst>
                  <a:ext uri="{FF2B5EF4-FFF2-40B4-BE49-F238E27FC236}">
                    <a16:creationId xmlns:a16="http://schemas.microsoft.com/office/drawing/2014/main" id="{F4EAB280-1C88-7A7C-C4CC-5E6DDFA6E01A}"/>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2" name="Freeform 1450">
                <a:extLst>
                  <a:ext uri="{FF2B5EF4-FFF2-40B4-BE49-F238E27FC236}">
                    <a16:creationId xmlns:a16="http://schemas.microsoft.com/office/drawing/2014/main" id="{3F123BF5-6E13-5E3D-0E63-853ADD46EFD9}"/>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B97F6EDB-1636-11E0-5B43-C5B7CF79908A}"/>
                </a:ext>
              </a:extLst>
            </p:cNvPr>
            <p:cNvGrpSpPr/>
            <p:nvPr/>
          </p:nvGrpSpPr>
          <p:grpSpPr>
            <a:xfrm>
              <a:off x="8623774" y="2128475"/>
              <a:ext cx="506941" cy="300655"/>
              <a:chOff x="8623774" y="2128475"/>
              <a:chExt cx="506941" cy="300655"/>
            </a:xfrm>
            <a:grpFill/>
          </p:grpSpPr>
          <p:grpSp>
            <p:nvGrpSpPr>
              <p:cNvPr id="7" name="Graphic 3">
                <a:extLst>
                  <a:ext uri="{FF2B5EF4-FFF2-40B4-BE49-F238E27FC236}">
                    <a16:creationId xmlns:a16="http://schemas.microsoft.com/office/drawing/2014/main" id="{1EA1BCB4-2F6F-00FF-EBA6-ABEA44EDB09E}"/>
                  </a:ext>
                </a:extLst>
              </p:cNvPr>
              <p:cNvGrpSpPr/>
              <p:nvPr/>
            </p:nvGrpSpPr>
            <p:grpSpPr>
              <a:xfrm>
                <a:off x="8623774" y="2128475"/>
                <a:ext cx="506941" cy="221114"/>
                <a:chOff x="8623774" y="2128475"/>
                <a:chExt cx="506941" cy="221114"/>
              </a:xfrm>
              <a:grpFill/>
            </p:grpSpPr>
            <p:sp>
              <p:nvSpPr>
                <p:cNvPr id="10" name="Freeform 1418">
                  <a:extLst>
                    <a:ext uri="{FF2B5EF4-FFF2-40B4-BE49-F238E27FC236}">
                      <a16:creationId xmlns:a16="http://schemas.microsoft.com/office/drawing/2014/main" id="{EB8D292C-5802-F667-C9AB-EEA332209524}"/>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60BA47"/>
                </a:solidFill>
                <a:ln w="27426" cap="flat">
                  <a:noFill/>
                  <a:prstDash val="solid"/>
                  <a:miter/>
                </a:ln>
              </p:spPr>
              <p:txBody>
                <a:bodyPr rtlCol="0" anchor="ctr"/>
                <a:lstStyle/>
                <a:p>
                  <a:endParaRPr lang="en-US"/>
                </a:p>
              </p:txBody>
            </p:sp>
            <p:sp>
              <p:nvSpPr>
                <p:cNvPr id="11" name="Freeform 1419">
                  <a:extLst>
                    <a:ext uri="{FF2B5EF4-FFF2-40B4-BE49-F238E27FC236}">
                      <a16:creationId xmlns:a16="http://schemas.microsoft.com/office/drawing/2014/main" id="{3C3F09ED-6A91-710C-F0CF-10EBF466636C}"/>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60BA47"/>
                </a:solidFill>
                <a:ln w="27426" cap="flat">
                  <a:noFill/>
                  <a:prstDash val="solid"/>
                  <a:miter/>
                </a:ln>
              </p:spPr>
              <p:txBody>
                <a:bodyPr rtlCol="0" anchor="ctr"/>
                <a:lstStyle/>
                <a:p>
                  <a:endParaRPr lang="en-US"/>
                </a:p>
              </p:txBody>
            </p:sp>
          </p:grpSp>
          <p:sp>
            <p:nvSpPr>
              <p:cNvPr id="8" name="Freeform 1416">
                <a:extLst>
                  <a:ext uri="{FF2B5EF4-FFF2-40B4-BE49-F238E27FC236}">
                    <a16:creationId xmlns:a16="http://schemas.microsoft.com/office/drawing/2014/main" id="{92CDCEA0-3B10-5EF9-0369-E766D6AB3636}"/>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60BA47"/>
              </a:solidFill>
              <a:ln w="27426" cap="flat">
                <a:noFill/>
                <a:prstDash val="solid"/>
                <a:miter/>
              </a:ln>
            </p:spPr>
            <p:txBody>
              <a:bodyPr rtlCol="0" anchor="ctr"/>
              <a:lstStyle/>
              <a:p>
                <a:endParaRPr lang="en-US"/>
              </a:p>
            </p:txBody>
          </p:sp>
          <p:sp>
            <p:nvSpPr>
              <p:cNvPr id="9" name="Freeform 1417">
                <a:extLst>
                  <a:ext uri="{FF2B5EF4-FFF2-40B4-BE49-F238E27FC236}">
                    <a16:creationId xmlns:a16="http://schemas.microsoft.com/office/drawing/2014/main" id="{8C376A82-2D7C-05FA-6894-3C9EA56E20CF}"/>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60BA47"/>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4820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ocuments on desk">
            <a:extLst>
              <a:ext uri="{FF2B5EF4-FFF2-40B4-BE49-F238E27FC236}">
                <a16:creationId xmlns:a16="http://schemas.microsoft.com/office/drawing/2014/main" id="{D922F234-224F-6B9E-018E-8838B43AEAA7}"/>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0929" r="33903"/>
          <a:stretch/>
        </p:blipFill>
        <p:spPr>
          <a:xfrm>
            <a:off x="0" y="0"/>
            <a:ext cx="4615543" cy="6858000"/>
          </a:xfrm>
        </p:spPr>
      </p:pic>
      <p:sp>
        <p:nvSpPr>
          <p:cNvPr id="3" name="Text Placeholder 2">
            <a:extLst>
              <a:ext uri="{FF2B5EF4-FFF2-40B4-BE49-F238E27FC236}">
                <a16:creationId xmlns:a16="http://schemas.microsoft.com/office/drawing/2014/main" id="{0B58AC65-3D0B-B6BA-9E7D-60F62BFCA44A}"/>
              </a:ext>
            </a:extLst>
          </p:cNvPr>
          <p:cNvSpPr>
            <a:spLocks noGrp="1"/>
          </p:cNvSpPr>
          <p:nvPr>
            <p:ph type="body" sz="quarter" idx="30"/>
          </p:nvPr>
        </p:nvSpPr>
        <p:spPr>
          <a:xfrm>
            <a:off x="5268686" y="338738"/>
            <a:ext cx="6110631" cy="845139"/>
          </a:xfrm>
        </p:spPr>
        <p:txBody>
          <a:bodyPr/>
          <a:lstStyle/>
          <a:p>
            <a:r>
              <a:rPr lang="en-GB" b="1" dirty="0"/>
              <a:t>Market Trends and Economic Indicators</a:t>
            </a:r>
            <a:endParaRPr lang="en-GB" dirty="0"/>
          </a:p>
          <a:p>
            <a:endParaRPr lang="en-IE" dirty="0"/>
          </a:p>
        </p:txBody>
      </p:sp>
      <p:sp>
        <p:nvSpPr>
          <p:cNvPr id="4" name="Text Placeholder 3">
            <a:extLst>
              <a:ext uri="{FF2B5EF4-FFF2-40B4-BE49-F238E27FC236}">
                <a16:creationId xmlns:a16="http://schemas.microsoft.com/office/drawing/2014/main" id="{866D1600-C773-7FD6-95B9-4BAF8820D474}"/>
              </a:ext>
            </a:extLst>
          </p:cNvPr>
          <p:cNvSpPr>
            <a:spLocks noGrp="1"/>
          </p:cNvSpPr>
          <p:nvPr>
            <p:ph type="body" sz="quarter" idx="48"/>
          </p:nvPr>
        </p:nvSpPr>
        <p:spPr>
          <a:xfrm>
            <a:off x="5256505" y="1695715"/>
            <a:ext cx="6284186" cy="3466570"/>
          </a:xfrm>
        </p:spPr>
        <p:txBody>
          <a:bodyPr/>
          <a:lstStyle/>
          <a:p>
            <a:pPr algn="just">
              <a:spcAft>
                <a:spcPts val="600"/>
              </a:spcAft>
            </a:pPr>
            <a:r>
              <a:rPr lang="en-IE" sz="2400" dirty="0"/>
              <a:t>Understanding market trends and economic indicators is pivotal for businesses aiming to stay ahead in a dynamic marketplace. </a:t>
            </a:r>
          </a:p>
          <a:p>
            <a:pPr algn="just">
              <a:spcAft>
                <a:spcPts val="600"/>
              </a:spcAft>
            </a:pPr>
            <a:r>
              <a:rPr lang="en-IE" sz="2400" dirty="0"/>
              <a:t>By analysing shifts in consumer behaviour, technological advancements, and regulatory landscapes, organisations can proactively adjust their strategies for long-term success. </a:t>
            </a:r>
          </a:p>
          <a:p>
            <a:pPr algn="just">
              <a:spcAft>
                <a:spcPts val="600"/>
              </a:spcAft>
            </a:pPr>
            <a:r>
              <a:rPr lang="en-IE" sz="2400" dirty="0"/>
              <a:t>Anticipating these changes enables businesses to innovate effectively, seize emerging opportunities, and reduce risks, ensuring sustained relevance and competitiveness.</a:t>
            </a:r>
          </a:p>
          <a:p>
            <a:pPr>
              <a:spcAft>
                <a:spcPts val="600"/>
              </a:spcAft>
            </a:pPr>
            <a:endParaRPr lang="en-IE" sz="2400" dirty="0"/>
          </a:p>
        </p:txBody>
      </p:sp>
    </p:spTree>
    <p:extLst>
      <p:ext uri="{BB962C8B-B14F-4D97-AF65-F5344CB8AC3E}">
        <p14:creationId xmlns:p14="http://schemas.microsoft.com/office/powerpoint/2010/main" val="3639981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529585"/>
            <a:ext cx="10483431" cy="804265"/>
          </a:xfrm>
        </p:spPr>
        <p:txBody>
          <a:bodyPr/>
          <a:lstStyle/>
          <a:p>
            <a:r>
              <a:rPr lang="en-US" dirty="0"/>
              <a:t>EMBRACING SUSTAINABILITY</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347737"/>
            <a:ext cx="10483429" cy="4920143"/>
          </a:xfrm>
        </p:spPr>
        <p:txBody>
          <a:bodyPr/>
          <a:lstStyle/>
          <a:p>
            <a:pPr algn="just">
              <a:spcAft>
                <a:spcPts val="600"/>
              </a:spcAft>
            </a:pPr>
            <a:r>
              <a:rPr lang="en-GB" dirty="0"/>
              <a:t>Embracing sustainability involves balancing the needs of people, planet, and profits. </a:t>
            </a:r>
          </a:p>
          <a:p>
            <a:pPr algn="just">
              <a:spcAft>
                <a:spcPts val="600"/>
              </a:spcAft>
            </a:pPr>
            <a:r>
              <a:rPr lang="en-GB" b="1" dirty="0">
                <a:highlight>
                  <a:srgbClr val="F36C2F"/>
                </a:highlight>
              </a:rPr>
              <a:t>People:</a:t>
            </a:r>
            <a:r>
              <a:rPr lang="en-GB" b="1" dirty="0"/>
              <a:t> </a:t>
            </a:r>
            <a:r>
              <a:rPr lang="en-GB" dirty="0"/>
              <a:t>Social responsibility involves fair labour practices, community engagement, and promoting diversity and inclusion. It emphasises the well-being of employees, customers, and the broader community.</a:t>
            </a:r>
            <a:endParaRPr lang="en-GB" b="1" dirty="0"/>
          </a:p>
          <a:p>
            <a:pPr algn="just">
              <a:spcAft>
                <a:spcPts val="600"/>
              </a:spcAft>
            </a:pPr>
            <a:r>
              <a:rPr lang="en-GB" b="1" dirty="0">
                <a:highlight>
                  <a:srgbClr val="F36C2F"/>
                </a:highlight>
              </a:rPr>
              <a:t>Planet:</a:t>
            </a:r>
            <a:r>
              <a:rPr lang="en-GB" b="1" dirty="0"/>
              <a:t> </a:t>
            </a:r>
            <a:r>
              <a:rPr lang="en-GB" dirty="0"/>
              <a:t>Environmental stewardship includes reducing waste, conserving resources, and minimising the ecological footprint. Sustainable practices aim to protect and restore natural ecosystems.</a:t>
            </a:r>
          </a:p>
          <a:p>
            <a:pPr algn="just">
              <a:spcAft>
                <a:spcPts val="600"/>
              </a:spcAft>
            </a:pPr>
            <a:r>
              <a:rPr lang="en-GB" b="1" dirty="0">
                <a:highlight>
                  <a:srgbClr val="F36C2F"/>
                </a:highlight>
              </a:rPr>
              <a:t>Profits:</a:t>
            </a:r>
            <a:r>
              <a:rPr lang="en-GB" b="1" dirty="0"/>
              <a:t> </a:t>
            </a:r>
            <a:r>
              <a:rPr lang="en-GB" dirty="0"/>
              <a:t>Economic viability ensures that the business remains profitable and competitive. Sustainable strategies can lead to innovation, cost savings, and long-term growth.</a:t>
            </a:r>
            <a:endParaRPr lang="en-US" dirty="0"/>
          </a:p>
        </p:txBody>
      </p:sp>
      <p:grpSp>
        <p:nvGrpSpPr>
          <p:cNvPr id="4" name="Group 3">
            <a:extLst>
              <a:ext uri="{FF2B5EF4-FFF2-40B4-BE49-F238E27FC236}">
                <a16:creationId xmlns:a16="http://schemas.microsoft.com/office/drawing/2014/main" id="{FC15542A-69FF-3371-95EA-86303AF6C36F}"/>
              </a:ext>
            </a:extLst>
          </p:cNvPr>
          <p:cNvGrpSpPr/>
          <p:nvPr/>
        </p:nvGrpSpPr>
        <p:grpSpPr>
          <a:xfrm>
            <a:off x="10887146" y="351328"/>
            <a:ext cx="901130" cy="901727"/>
            <a:chOff x="5614841" y="786428"/>
            <a:chExt cx="901130" cy="901727"/>
          </a:xfrm>
          <a:solidFill>
            <a:srgbClr val="0F486D"/>
          </a:solidFill>
        </p:grpSpPr>
        <p:grpSp>
          <p:nvGrpSpPr>
            <p:cNvPr id="5" name="Graphic 2">
              <a:extLst>
                <a:ext uri="{FF2B5EF4-FFF2-40B4-BE49-F238E27FC236}">
                  <a16:creationId xmlns:a16="http://schemas.microsoft.com/office/drawing/2014/main" id="{AE26D733-95A7-1488-CCA2-BDF7D084AADE}"/>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9639035D-32D6-4F60-4504-4EABA66C619E}"/>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D2069294-4A9E-A845-2FE8-699D4F19ADC9}"/>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1A46FFEA-19DB-E8C3-321A-16AC4273F268}"/>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1104856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922F234-224F-6B9E-018E-8838B43AEAA7}"/>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7566" r="27566"/>
          <a:stretch/>
        </p:blipFill>
        <p:spPr>
          <a:xfrm>
            <a:off x="0" y="0"/>
            <a:ext cx="4615543" cy="6858000"/>
          </a:xfrm>
        </p:spPr>
      </p:pic>
      <p:sp>
        <p:nvSpPr>
          <p:cNvPr id="3" name="Text Placeholder 2">
            <a:extLst>
              <a:ext uri="{FF2B5EF4-FFF2-40B4-BE49-F238E27FC236}">
                <a16:creationId xmlns:a16="http://schemas.microsoft.com/office/drawing/2014/main" id="{0B58AC65-3D0B-B6BA-9E7D-60F62BFCA44A}"/>
              </a:ext>
            </a:extLst>
          </p:cNvPr>
          <p:cNvSpPr>
            <a:spLocks noGrp="1"/>
          </p:cNvSpPr>
          <p:nvPr>
            <p:ph type="body" sz="quarter" idx="30"/>
          </p:nvPr>
        </p:nvSpPr>
        <p:spPr>
          <a:xfrm>
            <a:off x="5153183" y="236413"/>
            <a:ext cx="6110631" cy="845139"/>
          </a:xfrm>
        </p:spPr>
        <p:txBody>
          <a:bodyPr/>
          <a:lstStyle/>
          <a:p>
            <a:r>
              <a:rPr lang="en-GB" b="1" dirty="0"/>
              <a:t>Environmental Sustainability</a:t>
            </a:r>
          </a:p>
          <a:p>
            <a:endParaRPr lang="en-IE" dirty="0"/>
          </a:p>
        </p:txBody>
      </p:sp>
      <p:sp>
        <p:nvSpPr>
          <p:cNvPr id="4" name="Text Placeholder 3">
            <a:extLst>
              <a:ext uri="{FF2B5EF4-FFF2-40B4-BE49-F238E27FC236}">
                <a16:creationId xmlns:a16="http://schemas.microsoft.com/office/drawing/2014/main" id="{866D1600-C773-7FD6-95B9-4BAF8820D474}"/>
              </a:ext>
            </a:extLst>
          </p:cNvPr>
          <p:cNvSpPr>
            <a:spLocks noGrp="1"/>
          </p:cNvSpPr>
          <p:nvPr>
            <p:ph type="body" sz="quarter" idx="48"/>
          </p:nvPr>
        </p:nvSpPr>
        <p:spPr>
          <a:xfrm>
            <a:off x="5256505" y="1070073"/>
            <a:ext cx="6287795" cy="3466570"/>
          </a:xfrm>
        </p:spPr>
        <p:txBody>
          <a:bodyPr/>
          <a:lstStyle/>
          <a:p>
            <a:pPr algn="just">
              <a:spcAft>
                <a:spcPts val="600"/>
              </a:spcAft>
            </a:pPr>
            <a:r>
              <a:rPr lang="en-IE" sz="2400" dirty="0"/>
              <a:t>Implementing environmental sustainability practices is fundamental for businesses committed to minimising their ecological footprint and ensuring long-term viability. </a:t>
            </a:r>
          </a:p>
          <a:p>
            <a:pPr algn="just">
              <a:spcAft>
                <a:spcPts val="600"/>
              </a:spcAft>
            </a:pPr>
            <a:r>
              <a:rPr lang="en-IE" sz="2400" dirty="0"/>
              <a:t>By integrating eco-friendly practices into operations, businesses not only contribute positively to the environment but also enhance operational efficiency and resilience. </a:t>
            </a:r>
          </a:p>
          <a:p>
            <a:pPr algn="just">
              <a:spcAft>
                <a:spcPts val="600"/>
              </a:spcAft>
            </a:pPr>
            <a:r>
              <a:rPr lang="en-IE" sz="2400" dirty="0"/>
              <a:t>Environmental sustainability initiatives not only reduces risks associated with resource scarcity and regulatory changes but also strengthen brand reputation and appeal to environmentally conscious consumers and stakeholders.</a:t>
            </a:r>
          </a:p>
          <a:p>
            <a:pPr algn="just">
              <a:spcAft>
                <a:spcPts val="600"/>
              </a:spcAft>
            </a:pPr>
            <a:endParaRPr lang="en-IE" sz="2400" dirty="0"/>
          </a:p>
        </p:txBody>
      </p:sp>
    </p:spTree>
    <p:extLst>
      <p:ext uri="{BB962C8B-B14F-4D97-AF65-F5344CB8AC3E}">
        <p14:creationId xmlns:p14="http://schemas.microsoft.com/office/powerpoint/2010/main" val="101261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arge and small hands holding red heart">
            <a:extLst>
              <a:ext uri="{FF2B5EF4-FFF2-40B4-BE49-F238E27FC236}">
                <a16:creationId xmlns:a16="http://schemas.microsoft.com/office/drawing/2014/main" id="{D922F234-224F-6B9E-018E-8838B43AEAA7}"/>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8490" r="53652"/>
          <a:stretch/>
        </p:blipFill>
        <p:spPr>
          <a:xfrm>
            <a:off x="0" y="0"/>
            <a:ext cx="4615543" cy="6858000"/>
          </a:xfrm>
        </p:spPr>
      </p:pic>
      <p:sp>
        <p:nvSpPr>
          <p:cNvPr id="3" name="Text Placeholder 2">
            <a:extLst>
              <a:ext uri="{FF2B5EF4-FFF2-40B4-BE49-F238E27FC236}">
                <a16:creationId xmlns:a16="http://schemas.microsoft.com/office/drawing/2014/main" id="{0B58AC65-3D0B-B6BA-9E7D-60F62BFCA44A}"/>
              </a:ext>
            </a:extLst>
          </p:cNvPr>
          <p:cNvSpPr>
            <a:spLocks noGrp="1"/>
          </p:cNvSpPr>
          <p:nvPr>
            <p:ph type="body" sz="quarter" idx="30"/>
          </p:nvPr>
        </p:nvSpPr>
        <p:spPr>
          <a:xfrm>
            <a:off x="5153183" y="236413"/>
            <a:ext cx="6110631" cy="845139"/>
          </a:xfrm>
        </p:spPr>
        <p:txBody>
          <a:bodyPr/>
          <a:lstStyle/>
          <a:p>
            <a:r>
              <a:rPr lang="en-GB" b="1" dirty="0"/>
              <a:t>Social Responsibility</a:t>
            </a:r>
            <a:endParaRPr lang="en-GB" dirty="0"/>
          </a:p>
          <a:p>
            <a:endParaRPr lang="en-IE" dirty="0"/>
          </a:p>
        </p:txBody>
      </p:sp>
      <p:sp>
        <p:nvSpPr>
          <p:cNvPr id="4" name="Text Placeholder 3">
            <a:extLst>
              <a:ext uri="{FF2B5EF4-FFF2-40B4-BE49-F238E27FC236}">
                <a16:creationId xmlns:a16="http://schemas.microsoft.com/office/drawing/2014/main" id="{866D1600-C773-7FD6-95B9-4BAF8820D474}"/>
              </a:ext>
            </a:extLst>
          </p:cNvPr>
          <p:cNvSpPr>
            <a:spLocks noGrp="1"/>
          </p:cNvSpPr>
          <p:nvPr>
            <p:ph type="body" sz="quarter" idx="48"/>
          </p:nvPr>
        </p:nvSpPr>
        <p:spPr>
          <a:xfrm>
            <a:off x="5190010" y="954570"/>
            <a:ext cx="6373340" cy="3466570"/>
          </a:xfrm>
        </p:spPr>
        <p:txBody>
          <a:bodyPr/>
          <a:lstStyle/>
          <a:p>
            <a:pPr algn="just">
              <a:spcAft>
                <a:spcPts val="600"/>
              </a:spcAft>
            </a:pPr>
            <a:r>
              <a:rPr lang="en-IE" sz="2400" dirty="0"/>
              <a:t>Businesses are increasingly expected to uphold social responsibility by prioritising ethical conduct, fair labour practices, and active community engagement. </a:t>
            </a:r>
          </a:p>
          <a:p>
            <a:pPr algn="just">
              <a:spcAft>
                <a:spcPts val="600"/>
              </a:spcAft>
            </a:pPr>
            <a:r>
              <a:rPr lang="en-IE" sz="2400" dirty="0"/>
              <a:t>By promoting ethical supply chain management and supporting local communities, organisations enhance their reputation and build trust among stakeholders. </a:t>
            </a:r>
          </a:p>
          <a:p>
            <a:pPr algn="just">
              <a:spcAft>
                <a:spcPts val="600"/>
              </a:spcAft>
            </a:pPr>
            <a:r>
              <a:rPr lang="en-IE" sz="2400" dirty="0"/>
              <a:t>Embracing social responsibility creates a positive societal impact, strengthens organisational resilience, and ensures sustainable growth over the long term. It also attracts employees and customers who value ethical practices and are aligned with the company's commitment to social welfare.</a:t>
            </a:r>
          </a:p>
          <a:p>
            <a:pPr>
              <a:spcAft>
                <a:spcPts val="600"/>
              </a:spcAft>
            </a:pPr>
            <a:endParaRPr lang="en-IE" sz="2400" dirty="0"/>
          </a:p>
        </p:txBody>
      </p:sp>
    </p:spTree>
    <p:extLst>
      <p:ext uri="{BB962C8B-B14F-4D97-AF65-F5344CB8AC3E}">
        <p14:creationId xmlns:p14="http://schemas.microsoft.com/office/powerpoint/2010/main" val="1711983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971986"/>
            <a:ext cx="10483429" cy="4439577"/>
          </a:xfrm>
        </p:spPr>
        <p:txBody>
          <a:bodyPr/>
          <a:lstStyle/>
          <a:p>
            <a:pPr>
              <a:spcAft>
                <a:spcPts val="600"/>
              </a:spcAft>
            </a:pPr>
            <a:r>
              <a:rPr lang="en-GB" sz="2200" b="1" dirty="0">
                <a:solidFill>
                  <a:srgbClr val="0F486D"/>
                </a:solidFill>
                <a:hlinkClick r:id="rId2">
                  <a:extLst>
                    <a:ext uri="{A12FA001-AC4F-418D-AE19-62706E023703}">
                      <ahyp:hlinkClr xmlns:ahyp="http://schemas.microsoft.com/office/drawing/2018/hyperlinkcolor" val="tx"/>
                    </a:ext>
                  </a:extLst>
                </a:hlinkClick>
              </a:rPr>
              <a:t>SDG 8 (Decent Work and Economic Growth): </a:t>
            </a:r>
            <a:r>
              <a:rPr lang="en-GB" sz="2200" dirty="0"/>
              <a:t>Promotes fair labour practices and inclusive economic growth, which are critical considerations in long-term business planning.</a:t>
            </a:r>
          </a:p>
          <a:p>
            <a:pPr>
              <a:spcAft>
                <a:spcPts val="600"/>
              </a:spcAft>
            </a:pPr>
            <a:r>
              <a:rPr lang="en-GB" sz="2200" b="1" dirty="0">
                <a:solidFill>
                  <a:srgbClr val="0F486D"/>
                </a:solidFill>
                <a:hlinkClick r:id="rId3">
                  <a:extLst>
                    <a:ext uri="{A12FA001-AC4F-418D-AE19-62706E023703}">
                      <ahyp:hlinkClr xmlns:ahyp="http://schemas.microsoft.com/office/drawing/2018/hyperlinkcolor" val="tx"/>
                    </a:ext>
                  </a:extLst>
                </a:hlinkClick>
              </a:rPr>
              <a:t>SDG 9 (Industry, Innovation, and Infrastructure): </a:t>
            </a:r>
            <a:r>
              <a:rPr lang="en-GB" sz="2200" dirty="0"/>
              <a:t>Emphasises sustainable infrastructure development and innovation, contributing to long-term economic growth and industrial development.</a:t>
            </a:r>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SDG 10 (Reduce Inequalities): </a:t>
            </a:r>
            <a:r>
              <a:rPr lang="en-GB" sz="2200" dirty="0"/>
              <a:t>Addresses social disparities through responsible business practices, which are essential for long-term sustainability and ethical business conduct.</a:t>
            </a:r>
          </a:p>
          <a:p>
            <a:pPr>
              <a:spcAft>
                <a:spcPts val="600"/>
              </a:spcAft>
            </a:pPr>
            <a:r>
              <a:rPr lang="en-GB" sz="2200" b="1" dirty="0">
                <a:solidFill>
                  <a:srgbClr val="0F486D"/>
                </a:solidFill>
                <a:hlinkClick r:id="rId5">
                  <a:extLst>
                    <a:ext uri="{A12FA001-AC4F-418D-AE19-62706E023703}">
                      <ahyp:hlinkClr xmlns:ahyp="http://schemas.microsoft.com/office/drawing/2018/hyperlinkcolor" val="tx"/>
                    </a:ext>
                  </a:extLst>
                </a:hlinkClick>
              </a:rPr>
              <a:t>SDG 12 (Responsible Consumption and Production): </a:t>
            </a:r>
            <a:r>
              <a:rPr lang="en-GB" sz="2200" dirty="0"/>
              <a:t>Focuses on sustainable consumption and production patterns, integrating transparency and accountability into business practices, aligning with long-term sustainable development goals.</a:t>
            </a:r>
          </a:p>
        </p:txBody>
      </p:sp>
      <p:sp>
        <p:nvSpPr>
          <p:cNvPr id="6" name="Text Placeholder 1">
            <a:extLst>
              <a:ext uri="{FF2B5EF4-FFF2-40B4-BE49-F238E27FC236}">
                <a16:creationId xmlns:a16="http://schemas.microsoft.com/office/drawing/2014/main" id="{91EEEA27-C61F-C085-B2A6-E7AB25454E72}"/>
              </a:ext>
            </a:extLst>
          </p:cNvPr>
          <p:cNvSpPr>
            <a:spLocks noGrp="1"/>
          </p:cNvSpPr>
          <p:nvPr>
            <p:ph type="body" sz="quarter" idx="30"/>
          </p:nvPr>
        </p:nvSpPr>
        <p:spPr>
          <a:xfrm>
            <a:off x="854283" y="450972"/>
            <a:ext cx="9855648" cy="804265"/>
          </a:xfrm>
        </p:spPr>
        <p:txBody>
          <a:bodyPr/>
          <a:lstStyle/>
          <a:p>
            <a:pPr algn="ctr"/>
            <a:r>
              <a:rPr lang="en-US" dirty="0"/>
              <a:t>ALIGNMENT WITH SUSTAINABLE DEVELOPMENT GOALS</a:t>
            </a:r>
          </a:p>
        </p:txBody>
      </p:sp>
      <p:pic>
        <p:nvPicPr>
          <p:cNvPr id="7" name="Picture 2">
            <a:extLst>
              <a:ext uri="{FF2B5EF4-FFF2-40B4-BE49-F238E27FC236}">
                <a16:creationId xmlns:a16="http://schemas.microsoft.com/office/drawing/2014/main" id="{80C6FD15-01DD-51FC-F959-4FA6FD7420F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66322" y="540862"/>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76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2" y="640454"/>
            <a:ext cx="10483431" cy="804265"/>
          </a:xfrm>
        </p:spPr>
        <p:txBody>
          <a:bodyPr/>
          <a:lstStyle/>
          <a:p>
            <a:pPr algn="ctr"/>
            <a:r>
              <a:rPr lang="en-US" dirty="0"/>
              <a:t>ALIGNMENT WITH ENTRECOMP</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1770078"/>
            <a:ext cx="10483429" cy="4760556"/>
          </a:xfrm>
        </p:spPr>
        <p:txBody>
          <a:bodyPr/>
          <a:lstStyle/>
          <a:p>
            <a:r>
              <a:rPr lang="en-GB" sz="2200" b="1" dirty="0">
                <a:solidFill>
                  <a:srgbClr val="0F486D"/>
                </a:solidFill>
                <a:hlinkClick r:id="rId2">
                  <a:extLst>
                    <a:ext uri="{A12FA001-AC4F-418D-AE19-62706E023703}">
                      <ahyp:hlinkClr xmlns:ahyp="http://schemas.microsoft.com/office/drawing/2018/hyperlinkcolor" val="tx"/>
                    </a:ext>
                  </a:extLst>
                </a:hlinkClick>
              </a:rPr>
              <a:t>EntreComp 1.5 Ethical and Sustainable Thinking</a:t>
            </a:r>
            <a:r>
              <a:rPr lang="en-GB" sz="2200" b="1" dirty="0"/>
              <a:t>: </a:t>
            </a:r>
            <a:r>
              <a:rPr lang="en-GB" sz="2200" dirty="0"/>
              <a:t>Evaluating the consequences and impacts of ideas, opportunities, and actions fosters sustainable management practices, corporate social responsibility, and inclusion in enterprises, contributing to ethical business conduct.</a:t>
            </a:r>
          </a:p>
          <a:p>
            <a:endParaRPr lang="en-GB" sz="2200" b="1" dirty="0"/>
          </a:p>
          <a:p>
            <a:r>
              <a:rPr lang="en-GB" sz="2200" b="1" dirty="0">
                <a:solidFill>
                  <a:srgbClr val="0F486D"/>
                </a:solidFill>
                <a:hlinkClick r:id="rId2">
                  <a:extLst>
                    <a:ext uri="{A12FA001-AC4F-418D-AE19-62706E023703}">
                      <ahyp:hlinkClr xmlns:ahyp="http://schemas.microsoft.com/office/drawing/2018/hyperlinkcolor" val="tx"/>
                    </a:ext>
                  </a:extLst>
                </a:hlinkClick>
              </a:rPr>
              <a:t>EntreComp 3.1 Taking the Initiative</a:t>
            </a:r>
            <a:r>
              <a:rPr lang="en-GB" sz="2200" b="1" dirty="0"/>
              <a:t>: </a:t>
            </a:r>
            <a:r>
              <a:rPr lang="en-GB" sz="2200" dirty="0"/>
              <a:t>Identifying opportunities, making independent operational decisions, and formulating strategic business decisions empower sustainable practices within business operations, supporting environmental stewardship and responsible entrepreneurship.</a:t>
            </a:r>
          </a:p>
        </p:txBody>
      </p:sp>
      <p:pic>
        <p:nvPicPr>
          <p:cNvPr id="4" name="Picture 3">
            <a:extLst>
              <a:ext uri="{FF2B5EF4-FFF2-40B4-BE49-F238E27FC236}">
                <a16:creationId xmlns:a16="http://schemas.microsoft.com/office/drawing/2014/main" id="{E6EC3E4E-9E3C-8B31-6C96-805339182E77}"/>
              </a:ext>
            </a:extLst>
          </p:cNvPr>
          <p:cNvPicPr>
            <a:picLocks noChangeAspect="1"/>
          </p:cNvPicPr>
          <p:nvPr/>
        </p:nvPicPr>
        <p:blipFill>
          <a:blip r:embed="rId3"/>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122274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486561"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a:xfrm>
            <a:off x="3767537" y="168479"/>
            <a:ext cx="6776598" cy="842867"/>
          </a:xfrm>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083727" y="1146269"/>
            <a:ext cx="6316911" cy="5410899"/>
          </a:xfrm>
          <a:solidFill>
            <a:schemeClr val="bg1"/>
          </a:solidFill>
        </p:spPr>
        <p:txBody>
          <a:bodyPr/>
          <a:lstStyle/>
          <a:p>
            <a:pPr algn="just">
              <a:spcAft>
                <a:spcPts val="600"/>
              </a:spcAft>
            </a:pPr>
            <a:r>
              <a:rPr lang="en-GB" sz="2400" b="1" dirty="0"/>
              <a:t>Scenario Analysis for Strategic Decision-Making:</a:t>
            </a:r>
            <a:endParaRPr lang="en-GB" sz="2400" dirty="0"/>
          </a:p>
          <a:p>
            <a:pPr algn="just">
              <a:spcAft>
                <a:spcPts val="600"/>
              </a:spcAft>
            </a:pPr>
            <a:r>
              <a:rPr lang="en-GB" sz="2200" b="1" dirty="0"/>
              <a:t>Purpose: </a:t>
            </a:r>
            <a:r>
              <a:rPr lang="en-GB" sz="2200" dirty="0"/>
              <a:t>To</a:t>
            </a:r>
            <a:r>
              <a:rPr lang="en-GB" sz="2200" b="1" dirty="0"/>
              <a:t> </a:t>
            </a:r>
            <a:r>
              <a:rPr lang="en-GB" sz="2200" dirty="0"/>
              <a:t>develop skills in anticipating future challenges and opportunities.</a:t>
            </a:r>
          </a:p>
          <a:p>
            <a:pPr algn="just">
              <a:spcAft>
                <a:spcPts val="600"/>
              </a:spcAft>
            </a:pPr>
            <a:r>
              <a:rPr lang="en-GB" sz="2200" b="1" dirty="0"/>
              <a:t>Steps:</a:t>
            </a:r>
            <a:endParaRPr lang="en-GB" sz="2200" dirty="0"/>
          </a:p>
          <a:p>
            <a:pPr marL="285750" indent="-285750">
              <a:buFont typeface="Arial" panose="020B0604020202020204" pitchFamily="34" charset="0"/>
              <a:buChar char="•"/>
            </a:pPr>
            <a:r>
              <a:rPr lang="en-GB" sz="2200" dirty="0"/>
              <a:t>Select a plausible future scenario relevant to your industry (e.g., technological disruption, regulatory changes).</a:t>
            </a:r>
          </a:p>
          <a:p>
            <a:pPr marL="285750" indent="-285750">
              <a:buFont typeface="Arial" panose="020B0604020202020204" pitchFamily="34" charset="0"/>
              <a:buChar char="•"/>
            </a:pPr>
            <a:r>
              <a:rPr lang="en-GB" sz="2200" dirty="0"/>
              <a:t>Analyse the potential impacts of the scenario on your business operations, market position, and sustainability goals.</a:t>
            </a:r>
          </a:p>
          <a:p>
            <a:pPr marL="285750" indent="-285750">
              <a:spcAft>
                <a:spcPts val="600"/>
              </a:spcAft>
              <a:buFont typeface="Arial" panose="020B0604020202020204" pitchFamily="34" charset="0"/>
              <a:buChar char="•"/>
            </a:pPr>
            <a:r>
              <a:rPr lang="en-GB" sz="2200" dirty="0"/>
              <a:t>Develop strategic responses and contingency plans to mitigate risks and capitalise on opportunities.</a:t>
            </a:r>
          </a:p>
          <a:p>
            <a:pPr algn="just">
              <a:spcAft>
                <a:spcPts val="600"/>
              </a:spcAft>
            </a:pPr>
            <a:r>
              <a:rPr lang="en-GB" sz="2200" b="1" dirty="0"/>
              <a:t>Learning Objective: </a:t>
            </a:r>
            <a:r>
              <a:rPr lang="en-GB" sz="2200" dirty="0"/>
              <a:t>Enhance strategic foresight and decision-making capabilities in uncertain circumstances.</a:t>
            </a:r>
            <a:endParaRPr lang="en-IE" sz="2200" dirty="0"/>
          </a:p>
        </p:txBody>
      </p:sp>
    </p:spTree>
    <p:extLst>
      <p:ext uri="{BB962C8B-B14F-4D97-AF65-F5344CB8AC3E}">
        <p14:creationId xmlns:p14="http://schemas.microsoft.com/office/powerpoint/2010/main" val="1567128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7EB17-C560-2F48-F127-11489A6DF023}"/>
              </a:ext>
            </a:extLst>
          </p:cNvPr>
          <p:cNvSpPr>
            <a:spLocks noGrp="1"/>
          </p:cNvSpPr>
          <p:nvPr>
            <p:ph type="body" sz="quarter" idx="30"/>
          </p:nvPr>
        </p:nvSpPr>
        <p:spPr/>
        <p:txBody>
          <a:bodyPr/>
          <a:lstStyle/>
          <a:p>
            <a:r>
              <a:rPr lang="en-US" dirty="0"/>
              <a:t>Follow our journey here</a:t>
            </a:r>
          </a:p>
        </p:txBody>
      </p:sp>
      <p:grpSp>
        <p:nvGrpSpPr>
          <p:cNvPr id="42" name="Group 41">
            <a:extLst>
              <a:ext uri="{FF2B5EF4-FFF2-40B4-BE49-F238E27FC236}">
                <a16:creationId xmlns:a16="http://schemas.microsoft.com/office/drawing/2014/main" id="{4FB419A5-7108-66DE-8067-5F740F693A63}"/>
              </a:ext>
            </a:extLst>
          </p:cNvPr>
          <p:cNvGrpSpPr/>
          <p:nvPr/>
        </p:nvGrpSpPr>
        <p:grpSpPr>
          <a:xfrm>
            <a:off x="902886" y="4544736"/>
            <a:ext cx="1381201" cy="398804"/>
            <a:chOff x="10161196" y="4811882"/>
            <a:chExt cx="972657" cy="280842"/>
          </a:xfrm>
        </p:grpSpPr>
        <p:grpSp>
          <p:nvGrpSpPr>
            <p:cNvPr id="30" name="Graphic 3">
              <a:extLst>
                <a:ext uri="{FF2B5EF4-FFF2-40B4-BE49-F238E27FC236}">
                  <a16:creationId xmlns:a16="http://schemas.microsoft.com/office/drawing/2014/main" id="{7B77FC5E-2F2B-A7ED-E6A0-7A58CC3A8BE7}"/>
                </a:ext>
              </a:extLst>
            </p:cNvPr>
            <p:cNvGrpSpPr/>
            <p:nvPr/>
          </p:nvGrpSpPr>
          <p:grpSpPr>
            <a:xfrm>
              <a:off x="10507103" y="4811882"/>
              <a:ext cx="280634" cy="280634"/>
              <a:chOff x="-147782" y="2499889"/>
              <a:chExt cx="850463" cy="850463"/>
            </a:xfrm>
          </p:grpSpPr>
          <p:sp>
            <p:nvSpPr>
              <p:cNvPr id="31" name="Freeform 30">
                <a:extLst>
                  <a:ext uri="{FF2B5EF4-FFF2-40B4-BE49-F238E27FC236}">
                    <a16:creationId xmlns:a16="http://schemas.microsoft.com/office/drawing/2014/main" id="{3D62EE33-8C94-203E-E103-2C377412831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FEF4ECC-EE55-0351-A780-87E68FC924E9}"/>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5A1AFCC3-A5FE-C79B-0902-8C62AAC6ACAD}"/>
                </a:ext>
              </a:extLst>
            </p:cNvPr>
            <p:cNvGrpSpPr/>
            <p:nvPr/>
          </p:nvGrpSpPr>
          <p:grpSpPr>
            <a:xfrm>
              <a:off x="10161196" y="4811882"/>
              <a:ext cx="280634" cy="280842"/>
              <a:chOff x="-1196056" y="2499889"/>
              <a:chExt cx="850463" cy="851093"/>
            </a:xfrm>
          </p:grpSpPr>
          <p:sp>
            <p:nvSpPr>
              <p:cNvPr id="37" name="Freeform 36">
                <a:extLst>
                  <a:ext uri="{FF2B5EF4-FFF2-40B4-BE49-F238E27FC236}">
                    <a16:creationId xmlns:a16="http://schemas.microsoft.com/office/drawing/2014/main" id="{318F1BF9-28E4-D847-4861-D0DC4FD5C9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C5E46B2B-6939-E268-5BA7-62CC350C1E1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9" name="Freeform 38">
              <a:extLst>
                <a:ext uri="{FF2B5EF4-FFF2-40B4-BE49-F238E27FC236}">
                  <a16:creationId xmlns:a16="http://schemas.microsoft.com/office/drawing/2014/main" id="{DD88B1FF-94FA-8CB2-6FC2-0745BBA05F0C}"/>
                </a:ext>
              </a:extLst>
            </p:cNvPr>
            <p:cNvSpPr/>
            <p:nvPr/>
          </p:nvSpPr>
          <p:spPr>
            <a:xfrm>
              <a:off x="10853219" y="481188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1" name="Graphic 40" descr="World with solid fill">
              <a:extLst>
                <a:ext uri="{FF2B5EF4-FFF2-40B4-BE49-F238E27FC236}">
                  <a16:creationId xmlns:a16="http://schemas.microsoft.com/office/drawing/2014/main" id="{BACCCD9D-6F72-31D4-067A-CE32098E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0498" y="4829161"/>
              <a:ext cx="246077" cy="246077"/>
            </a:xfrm>
            <a:prstGeom prst="rect">
              <a:avLst/>
            </a:prstGeom>
          </p:spPr>
        </p:pic>
      </p:grpSp>
    </p:spTree>
    <p:extLst>
      <p:ext uri="{BB962C8B-B14F-4D97-AF65-F5344CB8AC3E}">
        <p14:creationId xmlns:p14="http://schemas.microsoft.com/office/powerpoint/2010/main" val="255625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7</a:t>
            </a:fld>
            <a:endParaRPr lang="en-US" dirty="0"/>
          </a:p>
        </p:txBody>
      </p:sp>
      <p:pic>
        <p:nvPicPr>
          <p:cNvPr id="13" name="Picture Placeholder 12">
            <a:extLst>
              <a:ext uri="{FF2B5EF4-FFF2-40B4-BE49-F238E27FC236}">
                <a16:creationId xmlns:a16="http://schemas.microsoft.com/office/drawing/2014/main" id="{BFBDEAB3-F234-D771-A43C-C64A38765EC3}"/>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t="16881" b="16881"/>
          <a:stretch>
            <a:fillRect/>
          </a:stretch>
        </p:blipFill>
        <p:spPr/>
      </p:pic>
      <p:pic>
        <p:nvPicPr>
          <p:cNvPr id="15" name="Picture Placeholder 14">
            <a:extLst>
              <a:ext uri="{FF2B5EF4-FFF2-40B4-BE49-F238E27FC236}">
                <a16:creationId xmlns:a16="http://schemas.microsoft.com/office/drawing/2014/main" id="{383473DD-B7BB-3442-1C8F-EF0C72F22F84}"/>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l="3655" r="3655"/>
          <a:stretch>
            <a:fillRect/>
          </a:stretch>
        </p:blipFill>
        <p:spPr/>
      </p:pic>
      <p:pic>
        <p:nvPicPr>
          <p:cNvPr id="17" name="Picture Placeholder 16">
            <a:extLst>
              <a:ext uri="{FF2B5EF4-FFF2-40B4-BE49-F238E27FC236}">
                <a16:creationId xmlns:a16="http://schemas.microsoft.com/office/drawing/2014/main" id="{7D57D624-CFAD-163C-D31A-354F5E50927E}"/>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l="15290" r="15290"/>
          <a:stretch>
            <a:fillRect/>
          </a:stretch>
        </p:blipFill>
        <p:spPr/>
      </p:pic>
      <p:grpSp>
        <p:nvGrpSpPr>
          <p:cNvPr id="18" name="Group 17">
            <a:extLst>
              <a:ext uri="{FF2B5EF4-FFF2-40B4-BE49-F238E27FC236}">
                <a16:creationId xmlns:a16="http://schemas.microsoft.com/office/drawing/2014/main" id="{7740FAE1-2E8A-BBC1-A4F8-99E701F4D28E}"/>
              </a:ext>
            </a:extLst>
          </p:cNvPr>
          <p:cNvGrpSpPr/>
          <p:nvPr/>
        </p:nvGrpSpPr>
        <p:grpSpPr>
          <a:xfrm>
            <a:off x="2745248" y="4864913"/>
            <a:ext cx="4269146" cy="1993087"/>
            <a:chOff x="-1871944" y="1778846"/>
            <a:chExt cx="1736764" cy="810823"/>
          </a:xfrm>
        </p:grpSpPr>
        <p:sp>
          <p:nvSpPr>
            <p:cNvPr id="19" name="Freeform 18">
              <a:extLst>
                <a:ext uri="{FF2B5EF4-FFF2-40B4-BE49-F238E27FC236}">
                  <a16:creationId xmlns:a16="http://schemas.microsoft.com/office/drawing/2014/main" id="{A98D6365-C89B-4191-C731-580C53F51258}"/>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987FED-3417-F6D8-8342-0819CC26E3BD}"/>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1D37FA7-DEFE-94C2-2CCE-E400C17C11F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DA371D-6FB5-8FFF-508C-5C093EEAE4B7}"/>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1C4F72-AE0F-473A-0F62-762B04CCA75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9527BE-E83E-A017-EBD3-D52839EB7BB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474371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hild drawing the earth">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763" b="6763"/>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016153"/>
            <a:ext cx="3113515" cy="2850370"/>
          </a:xfrm>
        </p:spPr>
        <p:txBody>
          <a:bodyPr/>
          <a:lstStyle/>
          <a:p>
            <a:r>
              <a:rPr lang="en-US" b="1" dirty="0"/>
              <a:t>TRIPLE BOTTOM LINE (TBL) APPROACH </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02</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316116" y="264567"/>
            <a:ext cx="4951851" cy="1279970"/>
          </a:xfrm>
        </p:spPr>
        <p:txBody>
          <a:bodyPr/>
          <a:lstStyle/>
          <a:p>
            <a:r>
              <a:rPr lang="en-US" dirty="0"/>
              <a:t>TRIPLE BOTTOM LINE (TBL) APPROACH</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9</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56" b="11056"/>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BCC1460D-FC2B-752B-08C5-51FD1A60F072}"/>
              </a:ext>
            </a:extLst>
          </p:cNvPr>
          <p:cNvSpPr txBox="1"/>
          <p:nvPr/>
        </p:nvSpPr>
        <p:spPr>
          <a:xfrm>
            <a:off x="11494889" y="2974206"/>
            <a:ext cx="576060" cy="3782729"/>
          </a:xfrm>
          <a:prstGeom prst="rect">
            <a:avLst/>
          </a:prstGeom>
          <a:solidFill>
            <a:schemeClr val="bg1"/>
          </a:solidFill>
        </p:spPr>
        <p:txBody>
          <a:bodyPr wrap="square" rtlCol="0">
            <a:spAutoFit/>
          </a:bodyPr>
          <a:lstStyle/>
          <a:p>
            <a:endParaRPr lang="en-IE"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87532" y="1767017"/>
            <a:ext cx="5474540" cy="4261028"/>
          </a:xfrm>
        </p:spPr>
        <p:txBody>
          <a:bodyPr/>
          <a:lstStyle/>
          <a:p>
            <a:pPr algn="just">
              <a:spcAft>
                <a:spcPts val="600"/>
              </a:spcAft>
            </a:pPr>
            <a:r>
              <a:rPr lang="en-GB" sz="2200" dirty="0"/>
              <a:t>This section focuses on the Triple Bottom Line (TBL) approach—a foundational concept in sustainable business. </a:t>
            </a:r>
          </a:p>
          <a:p>
            <a:pPr algn="just">
              <a:spcAft>
                <a:spcPts val="600"/>
              </a:spcAft>
            </a:pPr>
            <a:r>
              <a:rPr lang="en-GB" sz="2200" dirty="0"/>
              <a:t>Participants will gain a comprehensive understanding of TBL by examining how economic, social, and environmental factors collectively shape business success. </a:t>
            </a:r>
          </a:p>
          <a:p>
            <a:pPr algn="just">
              <a:spcAft>
                <a:spcPts val="600"/>
              </a:spcAft>
            </a:pPr>
            <a:r>
              <a:rPr lang="en-GB" sz="2200" dirty="0"/>
              <a:t>Emphasising on the broader implications of TBL adoption, encouraging participants to recognise the interconnectedness of their decisions with economic prosperity, societal impact, and environmental considerations. </a:t>
            </a:r>
            <a:endParaRPr lang="en-US" sz="2200" dirty="0"/>
          </a:p>
        </p:txBody>
      </p:sp>
    </p:spTree>
    <p:extLst>
      <p:ext uri="{BB962C8B-B14F-4D97-AF65-F5344CB8AC3E}">
        <p14:creationId xmlns:p14="http://schemas.microsoft.com/office/powerpoint/2010/main" val="3996798459"/>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12369</TotalTime>
  <Words>5091</Words>
  <Application>Microsoft Office PowerPoint</Application>
  <PresentationFormat>Widescreen</PresentationFormat>
  <Paragraphs>289</Paragraphs>
  <Slides>65</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426</cp:revision>
  <dcterms:created xsi:type="dcterms:W3CDTF">2021-06-15T11:45:52Z</dcterms:created>
  <dcterms:modified xsi:type="dcterms:W3CDTF">2025-01-13T09:21:36Z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