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3.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4.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5.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59"/>
  </p:notesMasterIdLst>
  <p:handoutMasterIdLst>
    <p:handoutMasterId r:id="rId60"/>
  </p:handoutMasterIdLst>
  <p:sldIdLst>
    <p:sldId id="693" r:id="rId5"/>
    <p:sldId id="761" r:id="rId6"/>
    <p:sldId id="678" r:id="rId7"/>
    <p:sldId id="682" r:id="rId8"/>
    <p:sldId id="689" r:id="rId9"/>
    <p:sldId id="668" r:id="rId10"/>
    <p:sldId id="762" r:id="rId11"/>
    <p:sldId id="703" r:id="rId12"/>
    <p:sldId id="797" r:id="rId13"/>
    <p:sldId id="798" r:id="rId14"/>
    <p:sldId id="790" r:id="rId15"/>
    <p:sldId id="765" r:id="rId16"/>
    <p:sldId id="766" r:id="rId17"/>
    <p:sldId id="799" r:id="rId18"/>
    <p:sldId id="683" r:id="rId19"/>
    <p:sldId id="687" r:id="rId20"/>
    <p:sldId id="736" r:id="rId21"/>
    <p:sldId id="737" r:id="rId22"/>
    <p:sldId id="767" r:id="rId23"/>
    <p:sldId id="788" r:id="rId24"/>
    <p:sldId id="789" r:id="rId25"/>
    <p:sldId id="791" r:id="rId26"/>
    <p:sldId id="768" r:id="rId27"/>
    <p:sldId id="800" r:id="rId28"/>
    <p:sldId id="716" r:id="rId29"/>
    <p:sldId id="792" r:id="rId30"/>
    <p:sldId id="793" r:id="rId31"/>
    <p:sldId id="794" r:id="rId32"/>
    <p:sldId id="795" r:id="rId33"/>
    <p:sldId id="771" r:id="rId34"/>
    <p:sldId id="772" r:id="rId35"/>
    <p:sldId id="801" r:id="rId36"/>
    <p:sldId id="773" r:id="rId37"/>
    <p:sldId id="749" r:id="rId38"/>
    <p:sldId id="775" r:id="rId39"/>
    <p:sldId id="776" r:id="rId40"/>
    <p:sldId id="777" r:id="rId41"/>
    <p:sldId id="778" r:id="rId42"/>
    <p:sldId id="802" r:id="rId43"/>
    <p:sldId id="779" r:id="rId44"/>
    <p:sldId id="711" r:id="rId45"/>
    <p:sldId id="750" r:id="rId46"/>
    <p:sldId id="780" r:id="rId47"/>
    <p:sldId id="733" r:id="rId48"/>
    <p:sldId id="781" r:id="rId49"/>
    <p:sldId id="782" r:id="rId50"/>
    <p:sldId id="751" r:id="rId51"/>
    <p:sldId id="783" r:id="rId52"/>
    <p:sldId id="785" r:id="rId53"/>
    <p:sldId id="796" r:id="rId54"/>
    <p:sldId id="786" r:id="rId55"/>
    <p:sldId id="787" r:id="rId56"/>
    <p:sldId id="803" r:id="rId57"/>
    <p:sldId id="692" r:id="rId58"/>
  </p:sldIdLst>
  <p:sldSz cx="12192000" cy="6858000"/>
  <p:notesSz cx="6858000" cy="9144000"/>
  <p:defaultTex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6C2F"/>
    <a:srgbClr val="0F486D"/>
    <a:srgbClr val="DB176A"/>
    <a:srgbClr val="F99F27"/>
    <a:srgbClr val="E87A33"/>
    <a:srgbClr val="60BA47"/>
    <a:srgbClr val="1D93D1"/>
    <a:srgbClr val="2094D2"/>
    <a:srgbClr val="11496E"/>
    <a:srgbClr val="2626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860" autoAdjust="0"/>
    <p:restoredTop sz="93934"/>
  </p:normalViewPr>
  <p:slideViewPr>
    <p:cSldViewPr snapToGrid="0" snapToObjects="1">
      <p:cViewPr varScale="1">
        <p:scale>
          <a:sx n="63" d="100"/>
          <a:sy n="63" d="100"/>
        </p:scale>
        <p:origin x="924" y="32"/>
      </p:cViewPr>
      <p:guideLst/>
    </p:cSldViewPr>
  </p:slideViewPr>
  <p:notesTextViewPr>
    <p:cViewPr>
      <p:scale>
        <a:sx n="1" d="1"/>
        <a:sy n="1" d="1"/>
      </p:scale>
      <p:origin x="0" y="0"/>
    </p:cViewPr>
  </p:notesTextViewPr>
  <p:sorterViewPr>
    <p:cViewPr varScale="1">
      <p:scale>
        <a:sx n="1" d="1"/>
        <a:sy n="1" d="1"/>
      </p:scale>
      <p:origin x="0" y="0"/>
    </p:cViewPr>
  </p:sorterViewPr>
  <p:notesViewPr>
    <p:cSldViewPr snapToGrid="0" snapToObjects="1" showGuides="1">
      <p:cViewPr varScale="1">
        <p:scale>
          <a:sx n="71" d="100"/>
          <a:sy n="71" d="100"/>
        </p:scale>
        <p:origin x="2448" y="17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77E7518-D7D3-A342-B9A1-57B91EA8AD9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29238D92-CE55-1642-B171-5E9305F007A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F378577-8B88-EE4C-8516-6703E5E700B5}" type="datetimeFigureOut">
              <a:rPr lang="en-US" smtClean="0"/>
              <a:t>5/16/2025</a:t>
            </a:fld>
            <a:endParaRPr lang="en-US" dirty="0"/>
          </a:p>
        </p:txBody>
      </p:sp>
      <p:sp>
        <p:nvSpPr>
          <p:cNvPr id="4" name="Footer Placeholder 3">
            <a:extLst>
              <a:ext uri="{FF2B5EF4-FFF2-40B4-BE49-F238E27FC236}">
                <a16:creationId xmlns:a16="http://schemas.microsoft.com/office/drawing/2014/main" id="{294DC253-90BB-9447-B456-77404052F1D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1E73BA3A-C6D1-EB41-8906-A8CC76B3C0A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D09957D-E1A3-9D46-BB8D-8C509470EB58}" type="slidenum">
              <a:rPr lang="en-US" smtClean="0"/>
              <a:t>‹#›</a:t>
            </a:fld>
            <a:endParaRPr lang="en-US" dirty="0"/>
          </a:p>
        </p:txBody>
      </p:sp>
    </p:spTree>
    <p:extLst>
      <p:ext uri="{BB962C8B-B14F-4D97-AF65-F5344CB8AC3E}">
        <p14:creationId xmlns:p14="http://schemas.microsoft.com/office/powerpoint/2010/main" val="152892645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E1DF58-7EE3-C448-983E-EBFA8BC3FAB5}" type="datetimeFigureOut">
              <a:rPr lang="en-US" smtClean="0"/>
              <a:t>5/16/2025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Master-Textstile bearbeiten</a:t>
            </a:r>
          </a:p>
          <a:p>
            <a:pPr lvl="1"/>
            <a:r>
              <a:rPr lang="en-US"/>
              <a:t>Zweite Ebene</a:t>
            </a:r>
          </a:p>
          <a:p>
            <a:pPr lvl="2"/>
            <a:r>
              <a:rPr lang="en-US"/>
              <a:t>Dritte Ebene</a:t>
            </a:r>
          </a:p>
          <a:p>
            <a:pPr lvl="3"/>
            <a:r>
              <a:rPr lang="en-US"/>
              <a:t>Vierte Ebene</a:t>
            </a:r>
          </a:p>
          <a:p>
            <a:pPr lvl="4"/>
            <a:r>
              <a:rPr lang="en-US"/>
              <a:t>Fünfte Ebene</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75372A-F483-BF4C-A311-87AB670BD6E8}" type="slidenum">
              <a:rPr lang="en-US" smtClean="0"/>
              <a:t>‹#›</a:t>
            </a:fld>
            <a:endParaRPr lang="en-US" dirty="0"/>
          </a:p>
        </p:txBody>
      </p:sp>
    </p:spTree>
    <p:extLst>
      <p:ext uri="{BB962C8B-B14F-4D97-AF65-F5344CB8AC3E}">
        <p14:creationId xmlns:p14="http://schemas.microsoft.com/office/powerpoint/2010/main" val="1810596504"/>
      </p:ext>
    </p:extLst>
  </p:cSld>
  <p:clrMap bg1="lt1" tx1="dk1" bg2="lt2" tx2="dk2" accent1="accent1" accent2="accent2" accent3="accent3" accent4="accent4" accent5="accent5" accent6="accent6" hlink="hlink" folHlink="folHlink"/>
  <p:hf sldNum="0" hdr="0" ftr="0" dt="0"/>
  <p:notesStyle>
    <a:lvl1pPr marL="0" algn="l" defTabSz="875998" rtl="0" eaLnBrk="1" latinLnBrk="0" hangingPunct="1">
      <a:defRPr sz="1150" kern="1200">
        <a:solidFill>
          <a:schemeClr val="tx1"/>
        </a:solidFill>
        <a:latin typeface="+mn-lt"/>
        <a:ea typeface="+mn-ea"/>
        <a:cs typeface="+mn-cs"/>
      </a:defRPr>
    </a:lvl1pPr>
    <a:lvl2pPr marL="437999" algn="l" defTabSz="875998" rtl="0" eaLnBrk="1" latinLnBrk="0" hangingPunct="1">
      <a:defRPr sz="1150" kern="1200">
        <a:solidFill>
          <a:schemeClr val="tx1"/>
        </a:solidFill>
        <a:latin typeface="+mn-lt"/>
        <a:ea typeface="+mn-ea"/>
        <a:cs typeface="+mn-cs"/>
      </a:defRPr>
    </a:lvl2pPr>
    <a:lvl3pPr marL="875998" algn="l" defTabSz="875998" rtl="0" eaLnBrk="1" latinLnBrk="0" hangingPunct="1">
      <a:defRPr sz="1150" kern="1200">
        <a:solidFill>
          <a:schemeClr val="tx1"/>
        </a:solidFill>
        <a:latin typeface="+mn-lt"/>
        <a:ea typeface="+mn-ea"/>
        <a:cs typeface="+mn-cs"/>
      </a:defRPr>
    </a:lvl3pPr>
    <a:lvl4pPr marL="1313997" algn="l" defTabSz="875998" rtl="0" eaLnBrk="1" latinLnBrk="0" hangingPunct="1">
      <a:defRPr sz="1150" kern="1200">
        <a:solidFill>
          <a:schemeClr val="tx1"/>
        </a:solidFill>
        <a:latin typeface="+mn-lt"/>
        <a:ea typeface="+mn-ea"/>
        <a:cs typeface="+mn-cs"/>
      </a:defRPr>
    </a:lvl4pPr>
    <a:lvl5pPr marL="1751996" algn="l" defTabSz="875998" rtl="0" eaLnBrk="1" latinLnBrk="0" hangingPunct="1">
      <a:defRPr sz="1150" kern="1200">
        <a:solidFill>
          <a:schemeClr val="tx1"/>
        </a:solidFill>
        <a:latin typeface="+mn-lt"/>
        <a:ea typeface="+mn-ea"/>
        <a:cs typeface="+mn-cs"/>
      </a:defRPr>
    </a:lvl5pPr>
    <a:lvl6pPr marL="2189995" algn="l" defTabSz="875998" rtl="0" eaLnBrk="1" latinLnBrk="0" hangingPunct="1">
      <a:defRPr sz="1150" kern="1200">
        <a:solidFill>
          <a:schemeClr val="tx1"/>
        </a:solidFill>
        <a:latin typeface="+mn-lt"/>
        <a:ea typeface="+mn-ea"/>
        <a:cs typeface="+mn-cs"/>
      </a:defRPr>
    </a:lvl6pPr>
    <a:lvl7pPr marL="2627995" algn="l" defTabSz="875998" rtl="0" eaLnBrk="1" latinLnBrk="0" hangingPunct="1">
      <a:defRPr sz="1150" kern="1200">
        <a:solidFill>
          <a:schemeClr val="tx1"/>
        </a:solidFill>
        <a:latin typeface="+mn-lt"/>
        <a:ea typeface="+mn-ea"/>
        <a:cs typeface="+mn-cs"/>
      </a:defRPr>
    </a:lvl7pPr>
    <a:lvl8pPr marL="3065994" algn="l" defTabSz="875998" rtl="0" eaLnBrk="1" latinLnBrk="0" hangingPunct="1">
      <a:defRPr sz="1150" kern="1200">
        <a:solidFill>
          <a:schemeClr val="tx1"/>
        </a:solidFill>
        <a:latin typeface="+mn-lt"/>
        <a:ea typeface="+mn-ea"/>
        <a:cs typeface="+mn-cs"/>
      </a:defRPr>
    </a:lvl8pPr>
    <a:lvl9pPr marL="3503992" algn="l" defTabSz="875998" rtl="0" eaLnBrk="1" latinLnBrk="0" hangingPunct="1">
      <a:defRPr sz="115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38078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78562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Tree>
    <p:extLst>
      <p:ext uri="{BB962C8B-B14F-4D97-AF65-F5344CB8AC3E}">
        <p14:creationId xmlns:p14="http://schemas.microsoft.com/office/powerpoint/2010/main" val="40511335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Tree>
    <p:extLst>
      <p:ext uri="{BB962C8B-B14F-4D97-AF65-F5344CB8AC3E}">
        <p14:creationId xmlns:p14="http://schemas.microsoft.com/office/powerpoint/2010/main" val="17013891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Tree>
    <p:extLst>
      <p:ext uri="{BB962C8B-B14F-4D97-AF65-F5344CB8AC3E}">
        <p14:creationId xmlns:p14="http://schemas.microsoft.com/office/powerpoint/2010/main" val="10903822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Tree>
    <p:extLst>
      <p:ext uri="{BB962C8B-B14F-4D97-AF65-F5344CB8AC3E}">
        <p14:creationId xmlns:p14="http://schemas.microsoft.com/office/powerpoint/2010/main" val="36406494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Tree>
    <p:extLst>
      <p:ext uri="{BB962C8B-B14F-4D97-AF65-F5344CB8AC3E}">
        <p14:creationId xmlns:p14="http://schemas.microsoft.com/office/powerpoint/2010/main" val="8783891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Tree>
    <p:extLst>
      <p:ext uri="{BB962C8B-B14F-4D97-AF65-F5344CB8AC3E}">
        <p14:creationId xmlns:p14="http://schemas.microsoft.com/office/powerpoint/2010/main" val="13876870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Tree>
    <p:extLst>
      <p:ext uri="{BB962C8B-B14F-4D97-AF65-F5344CB8AC3E}">
        <p14:creationId xmlns:p14="http://schemas.microsoft.com/office/powerpoint/2010/main" val="25762385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Tree>
    <p:extLst>
      <p:ext uri="{BB962C8B-B14F-4D97-AF65-F5344CB8AC3E}">
        <p14:creationId xmlns:p14="http://schemas.microsoft.com/office/powerpoint/2010/main" val="4906443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Slide 01">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C2493589-430F-B785-BC26-0C4DA22CEB55}"/>
              </a:ext>
            </a:extLst>
          </p:cNvPr>
          <p:cNvSpPr/>
          <p:nvPr userDrawn="1"/>
        </p:nvSpPr>
        <p:spPr>
          <a:xfrm>
            <a:off x="894621" y="3354"/>
            <a:ext cx="4052477" cy="3893456"/>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11496E"/>
          </a:solidFill>
          <a:ln w="30808" cap="flat">
            <a:noFill/>
            <a:prstDash val="solid"/>
            <a:miter/>
          </a:ln>
        </p:spPr>
        <p:txBody>
          <a:bodyPr rtlCol="0" anchor="ctr"/>
          <a:lstStyle/>
          <a:p>
            <a:endParaRPr lang="en-US" sz="2069"/>
          </a:p>
        </p:txBody>
      </p:sp>
      <p:sp>
        <p:nvSpPr>
          <p:cNvPr id="11" name="Freeform 10">
            <a:extLst>
              <a:ext uri="{FF2B5EF4-FFF2-40B4-BE49-F238E27FC236}">
                <a16:creationId xmlns:a16="http://schemas.microsoft.com/office/drawing/2014/main" id="{0121DBA3-08D2-1337-EDEB-01D14E7869BC}"/>
              </a:ext>
            </a:extLst>
          </p:cNvPr>
          <p:cNvSpPr/>
          <p:nvPr userDrawn="1"/>
        </p:nvSpPr>
        <p:spPr>
          <a:xfrm>
            <a:off x="8058541" y="4455275"/>
            <a:ext cx="4126489" cy="756631"/>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2094D2"/>
          </a:solidFill>
          <a:ln w="30808" cap="flat">
            <a:noFill/>
            <a:prstDash val="solid"/>
            <a:miter/>
          </a:ln>
        </p:spPr>
        <p:txBody>
          <a:bodyPr rtlCol="0" anchor="ctr"/>
          <a:lstStyle/>
          <a:p>
            <a:endParaRPr lang="en-US" sz="2069"/>
          </a:p>
        </p:txBody>
      </p:sp>
      <p:sp>
        <p:nvSpPr>
          <p:cNvPr id="163" name="Picture Placeholder 166">
            <a:extLst>
              <a:ext uri="{FF2B5EF4-FFF2-40B4-BE49-F238E27FC236}">
                <a16:creationId xmlns:a16="http://schemas.microsoft.com/office/drawing/2014/main" id="{8576E01D-F3B8-44FF-FE85-6D11D63B2D77}"/>
              </a:ext>
            </a:extLst>
          </p:cNvPr>
          <p:cNvSpPr>
            <a:spLocks noGrp="1"/>
          </p:cNvSpPr>
          <p:nvPr>
            <p:ph type="pic" sz="quarter" idx="44"/>
          </p:nvPr>
        </p:nvSpPr>
        <p:spPr>
          <a:xfrm>
            <a:off x="446723" y="3355"/>
            <a:ext cx="11251935" cy="4624906"/>
          </a:xfrm>
          <a:custGeom>
            <a:avLst/>
            <a:gdLst>
              <a:gd name="connsiteX0" fmla="*/ 0 w 11251935"/>
              <a:gd name="connsiteY0" fmla="*/ 0 h 4624906"/>
              <a:gd name="connsiteX1" fmla="*/ 447898 w 11251935"/>
              <a:gd name="connsiteY1" fmla="*/ 0 h 4624906"/>
              <a:gd name="connsiteX2" fmla="*/ 447898 w 11251935"/>
              <a:gd name="connsiteY2" fmla="*/ 3893455 h 4624906"/>
              <a:gd name="connsiteX3" fmla="*/ 4500376 w 11251935"/>
              <a:gd name="connsiteY3" fmla="*/ 3893455 h 4624906"/>
              <a:gd name="connsiteX4" fmla="*/ 4500376 w 11251935"/>
              <a:gd name="connsiteY4" fmla="*/ 0 h 4624906"/>
              <a:gd name="connsiteX5" fmla="*/ 11251935 w 11251935"/>
              <a:gd name="connsiteY5" fmla="*/ 0 h 4624906"/>
              <a:gd name="connsiteX6" fmla="*/ 11251935 w 11251935"/>
              <a:gd name="connsiteY6" fmla="*/ 4451920 h 4624906"/>
              <a:gd name="connsiteX7" fmla="*/ 7611818 w 11251935"/>
              <a:gd name="connsiteY7" fmla="*/ 4451920 h 4624906"/>
              <a:gd name="connsiteX8" fmla="*/ 7611818 w 11251935"/>
              <a:gd name="connsiteY8" fmla="*/ 4624906 h 4624906"/>
              <a:gd name="connsiteX9" fmla="*/ 0 w 11251935"/>
              <a:gd name="connsiteY9" fmla="*/ 4624906 h 4624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251935" h="4624906">
                <a:moveTo>
                  <a:pt x="0" y="0"/>
                </a:moveTo>
                <a:lnTo>
                  <a:pt x="447898" y="0"/>
                </a:lnTo>
                <a:lnTo>
                  <a:pt x="447898" y="3893455"/>
                </a:lnTo>
                <a:lnTo>
                  <a:pt x="4500376" y="3893455"/>
                </a:lnTo>
                <a:lnTo>
                  <a:pt x="4500376" y="0"/>
                </a:lnTo>
                <a:lnTo>
                  <a:pt x="11251935" y="0"/>
                </a:lnTo>
                <a:lnTo>
                  <a:pt x="11251935" y="4451920"/>
                </a:lnTo>
                <a:lnTo>
                  <a:pt x="7611818" y="4451920"/>
                </a:lnTo>
                <a:lnTo>
                  <a:pt x="7611818" y="4624906"/>
                </a:lnTo>
                <a:lnTo>
                  <a:pt x="0" y="4624906"/>
                </a:lnTo>
                <a:close/>
              </a:path>
            </a:pathLst>
          </a:custGeom>
          <a:solidFill>
            <a:schemeClr val="bg1">
              <a:lumMod val="95000"/>
            </a:schemeClr>
          </a:solidFill>
        </p:spPr>
        <p:txBody>
          <a:bodyPr wrap="square" anchor="ctr">
            <a:noAutofit/>
          </a:bodyPr>
          <a:lstStyle>
            <a:lvl1pPr marL="0" indent="0" algn="ctr">
              <a:buNone/>
              <a:defRPr sz="800">
                <a:solidFill>
                  <a:schemeClr val="bg1"/>
                </a:solidFill>
                <a:latin typeface="Calibri" panose="020F0502020204030204" pitchFamily="34" charset="0"/>
                <a:cs typeface="Calibri" panose="020F0502020204030204" pitchFamily="34" charset="0"/>
              </a:defRPr>
            </a:lvl1pPr>
          </a:lstStyle>
          <a:p>
            <a:endParaRPr lang="en-US" dirty="0"/>
          </a:p>
        </p:txBody>
      </p:sp>
      <p:sp>
        <p:nvSpPr>
          <p:cNvPr id="164" name="Text Placeholder 32">
            <a:extLst>
              <a:ext uri="{FF2B5EF4-FFF2-40B4-BE49-F238E27FC236}">
                <a16:creationId xmlns:a16="http://schemas.microsoft.com/office/drawing/2014/main" id="{D873B4E1-BB2E-A4A5-029F-705A8A4C5835}"/>
              </a:ext>
            </a:extLst>
          </p:cNvPr>
          <p:cNvSpPr>
            <a:spLocks noGrp="1"/>
          </p:cNvSpPr>
          <p:nvPr>
            <p:ph type="body" sz="quarter" idx="16" hasCustomPrompt="1"/>
          </p:nvPr>
        </p:nvSpPr>
        <p:spPr>
          <a:xfrm>
            <a:off x="1148454" y="1582704"/>
            <a:ext cx="3354126" cy="1008397"/>
          </a:xfrm>
          <a:prstGeom prst="rect">
            <a:avLst/>
          </a:prstGeom>
        </p:spPr>
        <p:txBody>
          <a:bodyPr anchor="t">
            <a:noAutofit/>
          </a:bodyPr>
          <a:lstStyle>
            <a:lvl1pPr marL="0" indent="0" algn="l">
              <a:lnSpc>
                <a:spcPts val="3954"/>
              </a:lnSpc>
              <a:spcBef>
                <a:spcPts val="0"/>
              </a:spcBef>
              <a:buNone/>
              <a:defRPr sz="4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Teach Digital</a:t>
            </a:r>
            <a:endParaRPr lang="en-US" dirty="0"/>
          </a:p>
        </p:txBody>
      </p:sp>
      <p:sp>
        <p:nvSpPr>
          <p:cNvPr id="165" name="Text Placeholder 32">
            <a:extLst>
              <a:ext uri="{FF2B5EF4-FFF2-40B4-BE49-F238E27FC236}">
                <a16:creationId xmlns:a16="http://schemas.microsoft.com/office/drawing/2014/main" id="{F19478BD-F969-6302-9A72-BF3E6ECE4F6E}"/>
              </a:ext>
            </a:extLst>
          </p:cNvPr>
          <p:cNvSpPr>
            <a:spLocks noGrp="1"/>
          </p:cNvSpPr>
          <p:nvPr>
            <p:ph type="body" sz="quarter" idx="19" hasCustomPrompt="1"/>
          </p:nvPr>
        </p:nvSpPr>
        <p:spPr>
          <a:xfrm>
            <a:off x="1190579" y="892241"/>
            <a:ext cx="3311988" cy="533188"/>
          </a:xfrm>
          <a:prstGeom prst="rect">
            <a:avLst/>
          </a:prstGeom>
        </p:spPr>
        <p:txBody>
          <a:bodyPr anchor="t">
            <a:noAutofit/>
          </a:bodyPr>
          <a:lstStyle>
            <a:lvl1pPr marL="0" indent="0" algn="l">
              <a:lnSpc>
                <a:spcPct val="100000"/>
              </a:lnSpc>
              <a:spcBef>
                <a:spcPts val="0"/>
              </a:spcBef>
              <a:buNone/>
              <a:defRPr sz="3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guide to </a:t>
            </a:r>
          </a:p>
        </p:txBody>
      </p:sp>
      <p:grpSp>
        <p:nvGrpSpPr>
          <p:cNvPr id="166" name="Group 165">
            <a:extLst>
              <a:ext uri="{FF2B5EF4-FFF2-40B4-BE49-F238E27FC236}">
                <a16:creationId xmlns:a16="http://schemas.microsoft.com/office/drawing/2014/main" id="{2E4788F7-99D7-85BC-5AD1-DA1225E1B491}"/>
              </a:ext>
            </a:extLst>
          </p:cNvPr>
          <p:cNvGrpSpPr/>
          <p:nvPr userDrawn="1"/>
        </p:nvGrpSpPr>
        <p:grpSpPr>
          <a:xfrm>
            <a:off x="9333752" y="5720940"/>
            <a:ext cx="2471731" cy="613729"/>
            <a:chOff x="0" y="0"/>
            <a:chExt cx="2301694" cy="571500"/>
          </a:xfrm>
        </p:grpSpPr>
        <p:sp>
          <p:nvSpPr>
            <p:cNvPr id="167" name="Rectangle 166">
              <a:extLst>
                <a:ext uri="{FF2B5EF4-FFF2-40B4-BE49-F238E27FC236}">
                  <a16:creationId xmlns:a16="http://schemas.microsoft.com/office/drawing/2014/main" id="{F8218784-1DCA-E334-CD2A-CDF24C656E15}"/>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168" name="Picture 167">
              <a:extLst>
                <a:ext uri="{FF2B5EF4-FFF2-40B4-BE49-F238E27FC236}">
                  <a16:creationId xmlns:a16="http://schemas.microsoft.com/office/drawing/2014/main" id="{123C7833-E4B5-2FA7-9F14-F11A62842E9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sp>
        <p:nvSpPr>
          <p:cNvPr id="169" name="Text Placeholder 23">
            <a:extLst>
              <a:ext uri="{FF2B5EF4-FFF2-40B4-BE49-F238E27FC236}">
                <a16:creationId xmlns:a16="http://schemas.microsoft.com/office/drawing/2014/main" id="{006CB6A6-08BD-0663-44FE-4284A729F169}"/>
              </a:ext>
            </a:extLst>
          </p:cNvPr>
          <p:cNvSpPr>
            <a:spLocks noGrp="1"/>
          </p:cNvSpPr>
          <p:nvPr>
            <p:ph type="body" sz="quarter" idx="45" hasCustomPrompt="1"/>
          </p:nvPr>
        </p:nvSpPr>
        <p:spPr>
          <a:xfrm>
            <a:off x="8058541" y="4502526"/>
            <a:ext cx="3640117" cy="731140"/>
          </a:xfrm>
          <a:prstGeom prst="rect">
            <a:avLst/>
          </a:prstGeom>
        </p:spPr>
        <p:txBody>
          <a:bodyPr anchor="ctr">
            <a:normAutofit/>
          </a:bodyPr>
          <a:lstStyle>
            <a:lvl1pPr marL="0" indent="0" algn="r">
              <a:buNone/>
              <a:defRPr sz="2800" baseline="0">
                <a:solidFill>
                  <a:schemeClr val="bg1"/>
                </a:solidFill>
                <a:latin typeface="Calibri" panose="020F0502020204030204" pitchFamily="34" charset="0"/>
                <a:cs typeface="Calibri" panose="020F0502020204030204" pitchFamily="34" charset="0"/>
              </a:defRPr>
            </a:lvl1pPr>
          </a:lstStyle>
          <a:p>
            <a:pPr lvl="0"/>
            <a:r>
              <a:rPr lang="en-US" dirty="0" err="1"/>
              <a:t>www.website.eu</a:t>
            </a:r>
            <a:endParaRPr lang="en-US" dirty="0"/>
          </a:p>
        </p:txBody>
      </p:sp>
      <p:pic>
        <p:nvPicPr>
          <p:cNvPr id="170" name="Graphic 169">
            <a:extLst>
              <a:ext uri="{FF2B5EF4-FFF2-40B4-BE49-F238E27FC236}">
                <a16:creationId xmlns:a16="http://schemas.microsoft.com/office/drawing/2014/main" id="{F00D2B51-D8DE-CEB2-F866-1C8AC41EA2F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255016" y="4266900"/>
            <a:ext cx="5331686" cy="2701388"/>
          </a:xfrm>
          <a:prstGeom prst="rect">
            <a:avLst/>
          </a:prstGeom>
        </p:spPr>
      </p:pic>
    </p:spTree>
    <p:extLst>
      <p:ext uri="{BB962C8B-B14F-4D97-AF65-F5344CB8AC3E}">
        <p14:creationId xmlns:p14="http://schemas.microsoft.com/office/powerpoint/2010/main" val="2883806539"/>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hoto Slide 3">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37FAD2C0-DBDF-CC43-8DF5-5E7DB4F84012}"/>
              </a:ext>
            </a:extLst>
          </p:cNvPr>
          <p:cNvSpPr/>
          <p:nvPr userDrawn="1"/>
        </p:nvSpPr>
        <p:spPr bwMode="auto">
          <a:xfrm>
            <a:off x="2031599" y="304623"/>
            <a:ext cx="8128800" cy="4355963"/>
          </a:xfrm>
          <a:prstGeom prst="rect">
            <a:avLst/>
          </a:prstGeom>
          <a:solidFill>
            <a:schemeClr val="bg1"/>
          </a:solidFill>
          <a:ln w="12700" cap="flat">
            <a:noFill/>
            <a:prstDash val="solid"/>
            <a:miter lim="800000"/>
            <a:headEnd/>
            <a:tailEnd/>
          </a:ln>
          <a:effectLst/>
        </p:spPr>
        <p:txBody>
          <a:bodyPr vert="horz" wrap="square" lIns="145436" tIns="72717" rIns="145436" bIns="72717" numCol="1" rtlCol="0" anchor="t" anchorCtr="0" compatLnSpc="1">
            <a:prstTxWarp prst="textNoShape">
              <a:avLst/>
            </a:prstTxWarp>
          </a:bodyPr>
          <a:lstStyle/>
          <a:p>
            <a:pPr algn="ctr"/>
            <a:endParaRPr lang="fr-CA" sz="6926" dirty="0"/>
          </a:p>
        </p:txBody>
      </p:sp>
      <p:sp>
        <p:nvSpPr>
          <p:cNvPr id="19" name="Picture Placeholder 18">
            <a:extLst>
              <a:ext uri="{FF2B5EF4-FFF2-40B4-BE49-F238E27FC236}">
                <a16:creationId xmlns:a16="http://schemas.microsoft.com/office/drawing/2014/main" id="{98E42465-1BA7-D440-A53F-E8A7AD1B0B47}"/>
              </a:ext>
            </a:extLst>
          </p:cNvPr>
          <p:cNvSpPr>
            <a:spLocks noGrp="1"/>
          </p:cNvSpPr>
          <p:nvPr>
            <p:ph type="pic" sz="quarter" idx="21"/>
          </p:nvPr>
        </p:nvSpPr>
        <p:spPr>
          <a:xfrm>
            <a:off x="0" y="0"/>
            <a:ext cx="12192000" cy="6858000"/>
          </a:xfrm>
          <a:custGeom>
            <a:avLst/>
            <a:gdLst>
              <a:gd name="connsiteX0" fmla="*/ 0 w 12192000"/>
              <a:gd name="connsiteY0" fmla="*/ 0 h 6858000"/>
              <a:gd name="connsiteX1" fmla="*/ 2031600 w 12192000"/>
              <a:gd name="connsiteY1" fmla="*/ 0 h 6858000"/>
              <a:gd name="connsiteX2" fmla="*/ 2031600 w 12192000"/>
              <a:gd name="connsiteY2" fmla="*/ 304623 h 6858000"/>
              <a:gd name="connsiteX3" fmla="*/ 2031600 w 12192000"/>
              <a:gd name="connsiteY3" fmla="*/ 425819 h 6858000"/>
              <a:gd name="connsiteX4" fmla="*/ 2031600 w 12192000"/>
              <a:gd name="connsiteY4" fmla="*/ 4660586 h 6858000"/>
              <a:gd name="connsiteX5" fmla="*/ 10160400 w 12192000"/>
              <a:gd name="connsiteY5" fmla="*/ 4660586 h 6858000"/>
              <a:gd name="connsiteX6" fmla="*/ 10160400 w 12192000"/>
              <a:gd name="connsiteY6" fmla="*/ 425819 h 6858000"/>
              <a:gd name="connsiteX7" fmla="*/ 10160400 w 12192000"/>
              <a:gd name="connsiteY7" fmla="*/ 304623 h 6858000"/>
              <a:gd name="connsiteX8" fmla="*/ 10160400 w 12192000"/>
              <a:gd name="connsiteY8" fmla="*/ 0 h 6858000"/>
              <a:gd name="connsiteX9" fmla="*/ 12192000 w 12192000"/>
              <a:gd name="connsiteY9" fmla="*/ 0 h 6858000"/>
              <a:gd name="connsiteX10" fmla="*/ 12192000 w 12192000"/>
              <a:gd name="connsiteY10" fmla="*/ 6858000 h 6858000"/>
              <a:gd name="connsiteX11" fmla="*/ 0 w 1219200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858000">
                <a:moveTo>
                  <a:pt x="0" y="0"/>
                </a:moveTo>
                <a:lnTo>
                  <a:pt x="2031600" y="0"/>
                </a:lnTo>
                <a:lnTo>
                  <a:pt x="2031600" y="304623"/>
                </a:lnTo>
                <a:lnTo>
                  <a:pt x="2031600" y="425819"/>
                </a:lnTo>
                <a:lnTo>
                  <a:pt x="2031600" y="4660586"/>
                </a:lnTo>
                <a:lnTo>
                  <a:pt x="10160400" y="4660586"/>
                </a:lnTo>
                <a:lnTo>
                  <a:pt x="10160400" y="425819"/>
                </a:lnTo>
                <a:lnTo>
                  <a:pt x="10160400" y="304623"/>
                </a:lnTo>
                <a:lnTo>
                  <a:pt x="10160400" y="0"/>
                </a:lnTo>
                <a:lnTo>
                  <a:pt x="12192000" y="0"/>
                </a:lnTo>
                <a:lnTo>
                  <a:pt x="12192000" y="6858000"/>
                </a:lnTo>
                <a:lnTo>
                  <a:pt x="0" y="6858000"/>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dirty="0"/>
          </a:p>
        </p:txBody>
      </p:sp>
      <p:sp>
        <p:nvSpPr>
          <p:cNvPr id="13" name="Text Placeholder 32">
            <a:extLst>
              <a:ext uri="{FF2B5EF4-FFF2-40B4-BE49-F238E27FC236}">
                <a16:creationId xmlns:a16="http://schemas.microsoft.com/office/drawing/2014/main" id="{3F020C69-ED5E-F94A-97D2-8608828E755F}"/>
              </a:ext>
            </a:extLst>
          </p:cNvPr>
          <p:cNvSpPr>
            <a:spLocks noGrp="1"/>
          </p:cNvSpPr>
          <p:nvPr>
            <p:ph type="body" sz="quarter" idx="30" hasCustomPrompt="1"/>
          </p:nvPr>
        </p:nvSpPr>
        <p:spPr>
          <a:xfrm>
            <a:off x="2363461" y="676344"/>
            <a:ext cx="7465079" cy="723352"/>
          </a:xfrm>
        </p:spPr>
        <p:txBody>
          <a:bodyPr>
            <a:noAutofit/>
          </a:bodyPr>
          <a:lstStyle>
            <a:lvl1pPr marL="0" indent="0" algn="ctr">
              <a:buNone/>
              <a:defRPr sz="3600" b="1" i="0">
                <a:solidFill>
                  <a:srgbClr val="2094D2"/>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
        <p:nvSpPr>
          <p:cNvPr id="14" name="Text Placeholder 32">
            <a:extLst>
              <a:ext uri="{FF2B5EF4-FFF2-40B4-BE49-F238E27FC236}">
                <a16:creationId xmlns:a16="http://schemas.microsoft.com/office/drawing/2014/main" id="{507FF297-8125-B740-A6B3-F1766B3775B1}"/>
              </a:ext>
            </a:extLst>
          </p:cNvPr>
          <p:cNvSpPr>
            <a:spLocks noGrp="1"/>
          </p:cNvSpPr>
          <p:nvPr>
            <p:ph type="body" sz="quarter" idx="48" hasCustomPrompt="1"/>
          </p:nvPr>
        </p:nvSpPr>
        <p:spPr>
          <a:xfrm>
            <a:off x="2363461" y="1694964"/>
            <a:ext cx="7465079" cy="2654613"/>
          </a:xfrm>
        </p:spPr>
        <p:txBody>
          <a:bodyPr numCol="1" spcCol="288000" anchor="t">
            <a:noAutofit/>
          </a:bodyPr>
          <a:lstStyle>
            <a:lvl1pPr marL="0" indent="0" algn="ctr">
              <a:lnSpc>
                <a:spcPct val="100000"/>
              </a:lnSpc>
              <a:spcBef>
                <a:spcPts val="0"/>
              </a:spcBef>
              <a:buNone/>
              <a:defRPr sz="2400" b="0" i="0">
                <a:solidFill>
                  <a:srgbClr val="11496E"/>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12" name="Freeform 11">
            <a:extLst>
              <a:ext uri="{FF2B5EF4-FFF2-40B4-BE49-F238E27FC236}">
                <a16:creationId xmlns:a16="http://schemas.microsoft.com/office/drawing/2014/main" id="{876A0E4F-42D6-3BCC-D4C8-6C9C25EF98D8}"/>
              </a:ext>
            </a:extLst>
          </p:cNvPr>
          <p:cNvSpPr/>
          <p:nvPr userDrawn="1"/>
        </p:nvSpPr>
        <p:spPr>
          <a:xfrm rot="5400000">
            <a:off x="5898016" y="-3867945"/>
            <a:ext cx="395965" cy="8128801"/>
          </a:xfrm>
          <a:custGeom>
            <a:avLst/>
            <a:gdLst>
              <a:gd name="connsiteX0" fmla="*/ 0 w 7840799"/>
              <a:gd name="connsiteY0" fmla="*/ 0 h 4036632"/>
              <a:gd name="connsiteX1" fmla="*/ 7840799 w 7840799"/>
              <a:gd name="connsiteY1" fmla="*/ 0 h 4036632"/>
              <a:gd name="connsiteX2" fmla="*/ 7840799 w 7840799"/>
              <a:gd name="connsiteY2" fmla="*/ 4036633 h 4036632"/>
              <a:gd name="connsiteX3" fmla="*/ 0 w 7840799"/>
              <a:gd name="connsiteY3" fmla="*/ 4036633 h 4036632"/>
            </a:gdLst>
            <a:ahLst/>
            <a:cxnLst>
              <a:cxn ang="0">
                <a:pos x="connsiteX0" y="connsiteY0"/>
              </a:cxn>
              <a:cxn ang="0">
                <a:pos x="connsiteX1" y="connsiteY1"/>
              </a:cxn>
              <a:cxn ang="0">
                <a:pos x="connsiteX2" y="connsiteY2"/>
              </a:cxn>
              <a:cxn ang="0">
                <a:pos x="connsiteX3" y="connsiteY3"/>
              </a:cxn>
            </a:cxnLst>
            <a:rect l="l" t="t" r="r" b="b"/>
            <a:pathLst>
              <a:path w="7840799" h="4036632">
                <a:moveTo>
                  <a:pt x="0" y="0"/>
                </a:moveTo>
                <a:lnTo>
                  <a:pt x="7840799" y="0"/>
                </a:lnTo>
                <a:lnTo>
                  <a:pt x="7840799" y="4036633"/>
                </a:lnTo>
                <a:lnTo>
                  <a:pt x="0" y="4036633"/>
                </a:lnTo>
                <a:close/>
              </a:path>
            </a:pathLst>
          </a:custGeom>
          <a:solidFill>
            <a:srgbClr val="11496E"/>
          </a:solidFill>
          <a:ln w="28891" cap="flat">
            <a:noFill/>
            <a:prstDash val="solid"/>
            <a:miter/>
          </a:ln>
        </p:spPr>
        <p:txBody>
          <a:bodyPr rtlCol="0" anchor="ctr"/>
          <a:lstStyle/>
          <a:p>
            <a:endParaRPr lang="en-US"/>
          </a:p>
        </p:txBody>
      </p:sp>
    </p:spTree>
    <p:extLst>
      <p:ext uri="{BB962C8B-B14F-4D97-AF65-F5344CB8AC3E}">
        <p14:creationId xmlns:p14="http://schemas.microsoft.com/office/powerpoint/2010/main" val="1499737173"/>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hoto Slide 4">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BEE93A69-EE97-8E46-B290-315304A87853}"/>
              </a:ext>
            </a:extLst>
          </p:cNvPr>
          <p:cNvSpPr/>
          <p:nvPr userDrawn="1"/>
        </p:nvSpPr>
        <p:spPr bwMode="auto">
          <a:xfrm rot="5400000">
            <a:off x="1487813" y="-531820"/>
            <a:ext cx="4845505" cy="7821131"/>
          </a:xfrm>
          <a:prstGeom prst="rect">
            <a:avLst/>
          </a:prstGeom>
          <a:solidFill>
            <a:schemeClr val="bg1"/>
          </a:solidFill>
          <a:ln w="12700" cap="flat">
            <a:noFill/>
            <a:prstDash val="solid"/>
            <a:miter lim="800000"/>
            <a:headEnd/>
            <a:tailEnd/>
          </a:ln>
          <a:effectLst/>
        </p:spPr>
        <p:txBody>
          <a:bodyPr vert="horz" wrap="square" lIns="145436" tIns="72717" rIns="145436" bIns="72717" numCol="1" rtlCol="0" anchor="t" anchorCtr="0" compatLnSpc="1">
            <a:prstTxWarp prst="textNoShape">
              <a:avLst/>
            </a:prstTxWarp>
          </a:bodyPr>
          <a:lstStyle/>
          <a:p>
            <a:pPr algn="ctr"/>
            <a:endParaRPr lang="fr-CA" sz="6926"/>
          </a:p>
        </p:txBody>
      </p:sp>
      <p:sp>
        <p:nvSpPr>
          <p:cNvPr id="17" name="Picture Placeholder 16">
            <a:extLst>
              <a:ext uri="{FF2B5EF4-FFF2-40B4-BE49-F238E27FC236}">
                <a16:creationId xmlns:a16="http://schemas.microsoft.com/office/drawing/2014/main" id="{93ABB9DF-1DB8-C14F-B6BD-AD6307C52AE0}"/>
              </a:ext>
            </a:extLst>
          </p:cNvPr>
          <p:cNvSpPr>
            <a:spLocks noGrp="1"/>
          </p:cNvSpPr>
          <p:nvPr>
            <p:ph type="pic" sz="quarter" idx="21"/>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5801498 h 6858000"/>
              <a:gd name="connsiteX5" fmla="*/ 7699906 w 12192000"/>
              <a:gd name="connsiteY5" fmla="*/ 5801498 h 6858000"/>
              <a:gd name="connsiteX6" fmla="*/ 7821131 w 12192000"/>
              <a:gd name="connsiteY6" fmla="*/ 5801498 h 6858000"/>
              <a:gd name="connsiteX7" fmla="*/ 8130745 w 12192000"/>
              <a:gd name="connsiteY7" fmla="*/ 5801498 h 6858000"/>
              <a:gd name="connsiteX8" fmla="*/ 8130745 w 12192000"/>
              <a:gd name="connsiteY8" fmla="*/ 955993 h 6858000"/>
              <a:gd name="connsiteX9" fmla="*/ 7821131 w 12192000"/>
              <a:gd name="connsiteY9" fmla="*/ 955993 h 6858000"/>
              <a:gd name="connsiteX10" fmla="*/ 7699906 w 12192000"/>
              <a:gd name="connsiteY10" fmla="*/ 955993 h 6858000"/>
              <a:gd name="connsiteX11" fmla="*/ 0 w 12192000"/>
              <a:gd name="connsiteY11" fmla="*/ 9559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858000">
                <a:moveTo>
                  <a:pt x="0" y="0"/>
                </a:moveTo>
                <a:lnTo>
                  <a:pt x="12192000" y="0"/>
                </a:lnTo>
                <a:lnTo>
                  <a:pt x="12192000" y="6858000"/>
                </a:lnTo>
                <a:lnTo>
                  <a:pt x="0" y="6858000"/>
                </a:lnTo>
                <a:lnTo>
                  <a:pt x="0" y="5801498"/>
                </a:lnTo>
                <a:lnTo>
                  <a:pt x="7699906" y="5801498"/>
                </a:lnTo>
                <a:lnTo>
                  <a:pt x="7821131" y="5801498"/>
                </a:lnTo>
                <a:lnTo>
                  <a:pt x="8130745" y="5801498"/>
                </a:lnTo>
                <a:lnTo>
                  <a:pt x="8130745" y="955993"/>
                </a:lnTo>
                <a:lnTo>
                  <a:pt x="7821131" y="955993"/>
                </a:lnTo>
                <a:lnTo>
                  <a:pt x="7699906" y="955993"/>
                </a:lnTo>
                <a:lnTo>
                  <a:pt x="0" y="955993"/>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dirty="0"/>
          </a:p>
        </p:txBody>
      </p:sp>
      <p:sp>
        <p:nvSpPr>
          <p:cNvPr id="24" name="Text Placeholder 32">
            <a:extLst>
              <a:ext uri="{FF2B5EF4-FFF2-40B4-BE49-F238E27FC236}">
                <a16:creationId xmlns:a16="http://schemas.microsoft.com/office/drawing/2014/main" id="{066AB797-8A89-1847-80D1-724FF4999920}"/>
              </a:ext>
            </a:extLst>
          </p:cNvPr>
          <p:cNvSpPr>
            <a:spLocks noGrp="1"/>
          </p:cNvSpPr>
          <p:nvPr>
            <p:ph type="body" sz="quarter" idx="30" hasCustomPrompt="1"/>
          </p:nvPr>
        </p:nvSpPr>
        <p:spPr>
          <a:xfrm>
            <a:off x="640956" y="1409888"/>
            <a:ext cx="6749339" cy="808098"/>
          </a:xfrm>
        </p:spPr>
        <p:txBody>
          <a:bodyPr>
            <a:noAutofit/>
          </a:bodyPr>
          <a:lstStyle>
            <a:lvl1pPr marL="0" indent="0" algn="l">
              <a:buNone/>
              <a:defRPr sz="3600" b="1" i="0">
                <a:solidFill>
                  <a:srgbClr val="60BA47"/>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
        <p:nvSpPr>
          <p:cNvPr id="26" name="Text Placeholder 32">
            <a:extLst>
              <a:ext uri="{FF2B5EF4-FFF2-40B4-BE49-F238E27FC236}">
                <a16:creationId xmlns:a16="http://schemas.microsoft.com/office/drawing/2014/main" id="{FEE3E3B2-D340-544F-9FCD-5AF1F67067B2}"/>
              </a:ext>
            </a:extLst>
          </p:cNvPr>
          <p:cNvSpPr>
            <a:spLocks noGrp="1"/>
          </p:cNvSpPr>
          <p:nvPr>
            <p:ph type="body" sz="quarter" idx="48" hasCustomPrompt="1"/>
          </p:nvPr>
        </p:nvSpPr>
        <p:spPr>
          <a:xfrm>
            <a:off x="640953" y="2428508"/>
            <a:ext cx="6749339" cy="2965622"/>
          </a:xfrm>
        </p:spPr>
        <p:txBody>
          <a:bodyPr numCol="1" spcCol="288000" anchor="t">
            <a:noAutofit/>
          </a:bodyPr>
          <a:lstStyle>
            <a:lvl1pPr marL="0" indent="0" algn="l">
              <a:lnSpc>
                <a:spcPct val="100000"/>
              </a:lnSpc>
              <a:spcBef>
                <a:spcPts val="0"/>
              </a:spcBef>
              <a:buNone/>
              <a:defRPr sz="2400" b="0" i="0">
                <a:solidFill>
                  <a:srgbClr val="11496E"/>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10" name="Freeform 9">
            <a:extLst>
              <a:ext uri="{FF2B5EF4-FFF2-40B4-BE49-F238E27FC236}">
                <a16:creationId xmlns:a16="http://schemas.microsoft.com/office/drawing/2014/main" id="{F80F3863-DD6C-BFD9-A0C7-6C4A0B06DFF1}"/>
              </a:ext>
            </a:extLst>
          </p:cNvPr>
          <p:cNvSpPr/>
          <p:nvPr userDrawn="1"/>
        </p:nvSpPr>
        <p:spPr>
          <a:xfrm rot="10800000">
            <a:off x="7731196" y="959550"/>
            <a:ext cx="395965" cy="4841948"/>
          </a:xfrm>
          <a:custGeom>
            <a:avLst/>
            <a:gdLst>
              <a:gd name="connsiteX0" fmla="*/ 0 w 7840799"/>
              <a:gd name="connsiteY0" fmla="*/ 0 h 4036632"/>
              <a:gd name="connsiteX1" fmla="*/ 7840799 w 7840799"/>
              <a:gd name="connsiteY1" fmla="*/ 0 h 4036632"/>
              <a:gd name="connsiteX2" fmla="*/ 7840799 w 7840799"/>
              <a:gd name="connsiteY2" fmla="*/ 4036633 h 4036632"/>
              <a:gd name="connsiteX3" fmla="*/ 0 w 7840799"/>
              <a:gd name="connsiteY3" fmla="*/ 4036633 h 4036632"/>
            </a:gdLst>
            <a:ahLst/>
            <a:cxnLst>
              <a:cxn ang="0">
                <a:pos x="connsiteX0" y="connsiteY0"/>
              </a:cxn>
              <a:cxn ang="0">
                <a:pos x="connsiteX1" y="connsiteY1"/>
              </a:cxn>
              <a:cxn ang="0">
                <a:pos x="connsiteX2" y="connsiteY2"/>
              </a:cxn>
              <a:cxn ang="0">
                <a:pos x="connsiteX3" y="connsiteY3"/>
              </a:cxn>
            </a:cxnLst>
            <a:rect l="l" t="t" r="r" b="b"/>
            <a:pathLst>
              <a:path w="7840799" h="4036632">
                <a:moveTo>
                  <a:pt x="0" y="0"/>
                </a:moveTo>
                <a:lnTo>
                  <a:pt x="7840799" y="0"/>
                </a:lnTo>
                <a:lnTo>
                  <a:pt x="7840799" y="4036633"/>
                </a:lnTo>
                <a:lnTo>
                  <a:pt x="0" y="4036633"/>
                </a:lnTo>
                <a:close/>
              </a:path>
            </a:pathLst>
          </a:custGeom>
          <a:solidFill>
            <a:srgbClr val="11496E"/>
          </a:solidFill>
          <a:ln w="28891" cap="flat">
            <a:noFill/>
            <a:prstDash val="solid"/>
            <a:miter/>
          </a:ln>
        </p:spPr>
        <p:txBody>
          <a:bodyPr rtlCol="0" anchor="ctr"/>
          <a:lstStyle/>
          <a:p>
            <a:endParaRPr lang="en-US"/>
          </a:p>
        </p:txBody>
      </p:sp>
    </p:spTree>
    <p:extLst>
      <p:ext uri="{BB962C8B-B14F-4D97-AF65-F5344CB8AC3E}">
        <p14:creationId xmlns:p14="http://schemas.microsoft.com/office/powerpoint/2010/main" val="33717891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Photo Slide 6">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3BE49C4-98CB-9C45-BD57-28C8BFB0F07D}"/>
              </a:ext>
            </a:extLst>
          </p:cNvPr>
          <p:cNvSpPr/>
          <p:nvPr userDrawn="1"/>
        </p:nvSpPr>
        <p:spPr>
          <a:xfrm>
            <a:off x="0" y="224003"/>
            <a:ext cx="12192000" cy="4142935"/>
          </a:xfrm>
          <a:prstGeom prst="rect">
            <a:avLst/>
          </a:prstGeom>
          <a:solidFill>
            <a:srgbClr val="1149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69" dirty="0">
              <a:latin typeface="Montserrat" panose="00000500000000000000" pitchFamily="50" charset="0"/>
            </a:endParaRPr>
          </a:p>
        </p:txBody>
      </p:sp>
      <p:sp>
        <p:nvSpPr>
          <p:cNvPr id="22" name="Text Placeholder 32">
            <a:extLst>
              <a:ext uri="{FF2B5EF4-FFF2-40B4-BE49-F238E27FC236}">
                <a16:creationId xmlns:a16="http://schemas.microsoft.com/office/drawing/2014/main" id="{EFAA2AC1-2BB2-C547-AF06-7C9874DC88F2}"/>
              </a:ext>
            </a:extLst>
          </p:cNvPr>
          <p:cNvSpPr>
            <a:spLocks noGrp="1"/>
          </p:cNvSpPr>
          <p:nvPr>
            <p:ph type="body" sz="quarter" idx="30" hasCustomPrompt="1"/>
          </p:nvPr>
        </p:nvSpPr>
        <p:spPr>
          <a:xfrm>
            <a:off x="946246" y="5087694"/>
            <a:ext cx="4403214" cy="1216478"/>
          </a:xfrm>
        </p:spPr>
        <p:txBody>
          <a:bodyPr>
            <a:noAutofit/>
          </a:bodyPr>
          <a:lstStyle>
            <a:lvl1pPr marL="0" indent="0" algn="l">
              <a:buNone/>
              <a:defRPr sz="3600" b="1" i="0" spc="0">
                <a:solidFill>
                  <a:srgbClr val="2094D2"/>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
        <p:nvSpPr>
          <p:cNvPr id="24" name="Text Placeholder 32">
            <a:extLst>
              <a:ext uri="{FF2B5EF4-FFF2-40B4-BE49-F238E27FC236}">
                <a16:creationId xmlns:a16="http://schemas.microsoft.com/office/drawing/2014/main" id="{5D0ABF6D-9B7F-9841-95F1-1A05A28A9CF5}"/>
              </a:ext>
            </a:extLst>
          </p:cNvPr>
          <p:cNvSpPr>
            <a:spLocks noGrp="1"/>
          </p:cNvSpPr>
          <p:nvPr>
            <p:ph type="body" sz="quarter" idx="48" hasCustomPrompt="1"/>
          </p:nvPr>
        </p:nvSpPr>
        <p:spPr>
          <a:xfrm>
            <a:off x="5779610" y="5087694"/>
            <a:ext cx="5726769" cy="1216479"/>
          </a:xfrm>
        </p:spPr>
        <p:txBody>
          <a:bodyPr numCol="1" spcCol="288000" anchor="t">
            <a:noAutofit/>
          </a:bodyPr>
          <a:lstStyle>
            <a:lvl1pPr marL="0" indent="0" algn="l">
              <a:lnSpc>
                <a:spcPct val="100000"/>
              </a:lnSpc>
              <a:spcBef>
                <a:spcPts val="0"/>
              </a:spcBef>
              <a:buNone/>
              <a:defRPr sz="2400" b="0" i="0">
                <a:solidFill>
                  <a:srgbClr val="11496E"/>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28" name="Picture Placeholder 27">
            <a:extLst>
              <a:ext uri="{FF2B5EF4-FFF2-40B4-BE49-F238E27FC236}">
                <a16:creationId xmlns:a16="http://schemas.microsoft.com/office/drawing/2014/main" id="{30018A5E-BD0C-FB4B-BF50-C125A1DB3922}"/>
              </a:ext>
            </a:extLst>
          </p:cNvPr>
          <p:cNvSpPr>
            <a:spLocks noGrp="1"/>
          </p:cNvSpPr>
          <p:nvPr>
            <p:ph type="pic" sz="quarter" idx="21"/>
          </p:nvPr>
        </p:nvSpPr>
        <p:spPr>
          <a:xfrm>
            <a:off x="5302086" y="553828"/>
            <a:ext cx="6130153" cy="1964833"/>
          </a:xfrm>
          <a:custGeom>
            <a:avLst/>
            <a:gdLst>
              <a:gd name="connsiteX0" fmla="*/ 0 w 6130153"/>
              <a:gd name="connsiteY0" fmla="*/ 0 h 1964833"/>
              <a:gd name="connsiteX1" fmla="*/ 6130153 w 6130153"/>
              <a:gd name="connsiteY1" fmla="*/ 0 h 1964833"/>
              <a:gd name="connsiteX2" fmla="*/ 6130153 w 6130153"/>
              <a:gd name="connsiteY2" fmla="*/ 231958 h 1964833"/>
              <a:gd name="connsiteX3" fmla="*/ 5992823 w 6130153"/>
              <a:gd name="connsiteY3" fmla="*/ 231958 h 1964833"/>
              <a:gd name="connsiteX4" fmla="*/ 5992823 w 6130153"/>
              <a:gd name="connsiteY4" fmla="*/ 1671959 h 1964833"/>
              <a:gd name="connsiteX5" fmla="*/ 6130153 w 6130153"/>
              <a:gd name="connsiteY5" fmla="*/ 1671959 h 1964833"/>
              <a:gd name="connsiteX6" fmla="*/ 6130153 w 6130153"/>
              <a:gd name="connsiteY6" fmla="*/ 1964833 h 1964833"/>
              <a:gd name="connsiteX7" fmla="*/ 0 w 6130153"/>
              <a:gd name="connsiteY7" fmla="*/ 1964833 h 1964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0153" h="1964833">
                <a:moveTo>
                  <a:pt x="0" y="0"/>
                </a:moveTo>
                <a:lnTo>
                  <a:pt x="6130153" y="0"/>
                </a:lnTo>
                <a:lnTo>
                  <a:pt x="6130153" y="231958"/>
                </a:lnTo>
                <a:lnTo>
                  <a:pt x="5992823" y="231958"/>
                </a:lnTo>
                <a:lnTo>
                  <a:pt x="5992823" y="1671959"/>
                </a:lnTo>
                <a:lnTo>
                  <a:pt x="6130153" y="1671959"/>
                </a:lnTo>
                <a:lnTo>
                  <a:pt x="6130153" y="1964833"/>
                </a:lnTo>
                <a:lnTo>
                  <a:pt x="0" y="1964833"/>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dirty="0"/>
          </a:p>
        </p:txBody>
      </p:sp>
      <p:sp>
        <p:nvSpPr>
          <p:cNvPr id="16" name="Picture Placeholder 2">
            <a:extLst>
              <a:ext uri="{FF2B5EF4-FFF2-40B4-BE49-F238E27FC236}">
                <a16:creationId xmlns:a16="http://schemas.microsoft.com/office/drawing/2014/main" id="{350EA441-1AA7-7946-82C6-35FEB2BA56F2}"/>
              </a:ext>
            </a:extLst>
          </p:cNvPr>
          <p:cNvSpPr>
            <a:spLocks noGrp="1"/>
          </p:cNvSpPr>
          <p:nvPr>
            <p:ph type="pic" sz="quarter" idx="23"/>
          </p:nvPr>
        </p:nvSpPr>
        <p:spPr>
          <a:xfrm>
            <a:off x="730112" y="553828"/>
            <a:ext cx="4277880" cy="1947679"/>
          </a:xfr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
        <p:nvSpPr>
          <p:cNvPr id="17" name="Picture Placeholder 2">
            <a:extLst>
              <a:ext uri="{FF2B5EF4-FFF2-40B4-BE49-F238E27FC236}">
                <a16:creationId xmlns:a16="http://schemas.microsoft.com/office/drawing/2014/main" id="{A3EC1EBA-930B-364B-8FFD-A3A37D85E041}"/>
              </a:ext>
            </a:extLst>
          </p:cNvPr>
          <p:cNvSpPr>
            <a:spLocks noGrp="1"/>
          </p:cNvSpPr>
          <p:nvPr>
            <p:ph type="pic" sz="quarter" idx="49"/>
          </p:nvPr>
        </p:nvSpPr>
        <p:spPr>
          <a:xfrm>
            <a:off x="730112" y="2749084"/>
            <a:ext cx="6130153" cy="1964833"/>
          </a:xfr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
        <p:nvSpPr>
          <p:cNvPr id="23" name="Picture Placeholder 2">
            <a:extLst>
              <a:ext uri="{FF2B5EF4-FFF2-40B4-BE49-F238E27FC236}">
                <a16:creationId xmlns:a16="http://schemas.microsoft.com/office/drawing/2014/main" id="{72415A37-99DF-6D48-A82B-08B0B77A1BCF}"/>
              </a:ext>
            </a:extLst>
          </p:cNvPr>
          <p:cNvSpPr>
            <a:spLocks noGrp="1"/>
          </p:cNvSpPr>
          <p:nvPr>
            <p:ph type="pic" sz="quarter" idx="50"/>
          </p:nvPr>
        </p:nvSpPr>
        <p:spPr>
          <a:xfrm>
            <a:off x="7154359" y="2749084"/>
            <a:ext cx="4277880" cy="1947679"/>
          </a:xfr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
        <p:nvSpPr>
          <p:cNvPr id="12" name="Freeform 11">
            <a:extLst>
              <a:ext uri="{FF2B5EF4-FFF2-40B4-BE49-F238E27FC236}">
                <a16:creationId xmlns:a16="http://schemas.microsoft.com/office/drawing/2014/main" id="{A996230D-CF63-CBC6-1E2D-92C66546C3C0}"/>
              </a:ext>
            </a:extLst>
          </p:cNvPr>
          <p:cNvSpPr/>
          <p:nvPr userDrawn="1"/>
        </p:nvSpPr>
        <p:spPr>
          <a:xfrm>
            <a:off x="11298975" y="782187"/>
            <a:ext cx="356400" cy="1443600"/>
          </a:xfrm>
          <a:custGeom>
            <a:avLst/>
            <a:gdLst>
              <a:gd name="connsiteX0" fmla="*/ 0 w 7840799"/>
              <a:gd name="connsiteY0" fmla="*/ 0 h 4036632"/>
              <a:gd name="connsiteX1" fmla="*/ 7840799 w 7840799"/>
              <a:gd name="connsiteY1" fmla="*/ 0 h 4036632"/>
              <a:gd name="connsiteX2" fmla="*/ 7840799 w 7840799"/>
              <a:gd name="connsiteY2" fmla="*/ 4036633 h 4036632"/>
              <a:gd name="connsiteX3" fmla="*/ 0 w 7840799"/>
              <a:gd name="connsiteY3" fmla="*/ 4036633 h 4036632"/>
            </a:gdLst>
            <a:ahLst/>
            <a:cxnLst>
              <a:cxn ang="0">
                <a:pos x="connsiteX0" y="connsiteY0"/>
              </a:cxn>
              <a:cxn ang="0">
                <a:pos x="connsiteX1" y="connsiteY1"/>
              </a:cxn>
              <a:cxn ang="0">
                <a:pos x="connsiteX2" y="connsiteY2"/>
              </a:cxn>
              <a:cxn ang="0">
                <a:pos x="connsiteX3" y="connsiteY3"/>
              </a:cxn>
            </a:cxnLst>
            <a:rect l="l" t="t" r="r" b="b"/>
            <a:pathLst>
              <a:path w="7840799" h="4036632">
                <a:moveTo>
                  <a:pt x="0" y="0"/>
                </a:moveTo>
                <a:lnTo>
                  <a:pt x="7840799" y="0"/>
                </a:lnTo>
                <a:lnTo>
                  <a:pt x="7840799" y="4036633"/>
                </a:lnTo>
                <a:lnTo>
                  <a:pt x="0" y="4036633"/>
                </a:lnTo>
                <a:close/>
              </a:path>
            </a:pathLst>
          </a:custGeom>
          <a:solidFill>
            <a:srgbClr val="2094D2"/>
          </a:solidFill>
          <a:ln w="28891" cap="flat">
            <a:noFill/>
            <a:prstDash val="solid"/>
            <a:miter/>
          </a:ln>
        </p:spPr>
        <p:txBody>
          <a:bodyPr rtlCol="0" anchor="ctr"/>
          <a:lstStyle/>
          <a:p>
            <a:endParaRPr lang="en-US"/>
          </a:p>
        </p:txBody>
      </p:sp>
      <p:sp>
        <p:nvSpPr>
          <p:cNvPr id="14" name="Rectangle 13">
            <a:extLst>
              <a:ext uri="{FF2B5EF4-FFF2-40B4-BE49-F238E27FC236}">
                <a16:creationId xmlns:a16="http://schemas.microsoft.com/office/drawing/2014/main" id="{9D191051-AA2C-1936-0640-761B63AE64DB}"/>
              </a:ext>
            </a:extLst>
          </p:cNvPr>
          <p:cNvSpPr/>
          <p:nvPr userDrawn="1"/>
        </p:nvSpPr>
        <p:spPr>
          <a:xfrm>
            <a:off x="7908525" y="6408468"/>
            <a:ext cx="3778250" cy="184666"/>
          </a:xfrm>
          <a:prstGeom prst="rect">
            <a:avLst/>
          </a:prstGeom>
        </p:spPr>
        <p:txBody>
          <a:bodyPr>
            <a:spAutoFit/>
          </a:bodyPr>
          <a:lstStyle/>
          <a:p>
            <a:pPr algn="r"/>
            <a:r>
              <a:rPr lang="en-US" sz="600" kern="900" spc="230" baseline="0" dirty="0">
                <a:solidFill>
                  <a:srgbClr val="11496E"/>
                </a:solidFill>
                <a:latin typeface="Calibri" panose="020F0502020204030204" pitchFamily="34" charset="0"/>
                <a:cs typeface="Calibri" panose="020F0502020204030204" pitchFamily="34" charset="0"/>
              </a:rPr>
              <a:t>Ethical, Green, Youth Entrepreneurship Education</a:t>
            </a:r>
          </a:p>
        </p:txBody>
      </p:sp>
    </p:spTree>
    <p:extLst>
      <p:ext uri="{BB962C8B-B14F-4D97-AF65-F5344CB8AC3E}">
        <p14:creationId xmlns:p14="http://schemas.microsoft.com/office/powerpoint/2010/main" val="2180976426"/>
      </p:ext>
    </p:extLst>
  </p:cSld>
  <p:clrMapOvr>
    <a:masterClrMapping/>
  </p:clrMapOvr>
  <p:extLst>
    <p:ext uri="{DCECCB84-F9BA-43D5-87BE-67443E8EF086}">
      <p15:sldGuideLst xmlns:p15="http://schemas.microsoft.com/office/powerpoint/2012/main">
        <p15:guide id="1" orient="horz" pos="4124"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 x photo/text slide">
    <p:spTree>
      <p:nvGrpSpPr>
        <p:cNvPr id="1" name=""/>
        <p:cNvGrpSpPr/>
        <p:nvPr/>
      </p:nvGrpSpPr>
      <p:grpSpPr>
        <a:xfrm>
          <a:off x="0" y="0"/>
          <a:ext cx="0" cy="0"/>
          <a:chOff x="0" y="0"/>
          <a:chExt cx="0" cy="0"/>
        </a:xfrm>
      </p:grpSpPr>
      <p:sp>
        <p:nvSpPr>
          <p:cNvPr id="40" name="Freeform 39">
            <a:extLst>
              <a:ext uri="{FF2B5EF4-FFF2-40B4-BE49-F238E27FC236}">
                <a16:creationId xmlns:a16="http://schemas.microsoft.com/office/drawing/2014/main" id="{BB55D3C9-D9E1-3C4C-BCEE-D89966A31615}"/>
              </a:ext>
            </a:extLst>
          </p:cNvPr>
          <p:cNvSpPr/>
          <p:nvPr userDrawn="1"/>
        </p:nvSpPr>
        <p:spPr>
          <a:xfrm>
            <a:off x="1151886" y="904551"/>
            <a:ext cx="1699375" cy="1349035"/>
          </a:xfrm>
          <a:custGeom>
            <a:avLst/>
            <a:gdLst>
              <a:gd name="connsiteX0" fmla="*/ 0 w 2273649"/>
              <a:gd name="connsiteY0" fmla="*/ 0 h 2283351"/>
              <a:gd name="connsiteX1" fmla="*/ 445816 w 2273649"/>
              <a:gd name="connsiteY1" fmla="*/ 0 h 2283351"/>
              <a:gd name="connsiteX2" fmla="*/ 445816 w 2273649"/>
              <a:gd name="connsiteY2" fmla="*/ 1879810 h 2283351"/>
              <a:gd name="connsiteX3" fmla="*/ 2273649 w 2273649"/>
              <a:gd name="connsiteY3" fmla="*/ 1879810 h 2283351"/>
              <a:gd name="connsiteX4" fmla="*/ 2273649 w 2273649"/>
              <a:gd name="connsiteY4" fmla="*/ 2283351 h 2283351"/>
              <a:gd name="connsiteX5" fmla="*/ 0 w 2273649"/>
              <a:gd name="connsiteY5" fmla="*/ 2283351 h 228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73649" h="2283351">
                <a:moveTo>
                  <a:pt x="0" y="0"/>
                </a:moveTo>
                <a:lnTo>
                  <a:pt x="445816" y="0"/>
                </a:lnTo>
                <a:lnTo>
                  <a:pt x="445816" y="1879810"/>
                </a:lnTo>
                <a:lnTo>
                  <a:pt x="2273649" y="1879810"/>
                </a:lnTo>
                <a:lnTo>
                  <a:pt x="2273649" y="2283351"/>
                </a:lnTo>
                <a:lnTo>
                  <a:pt x="0" y="2283351"/>
                </a:lnTo>
                <a:close/>
              </a:path>
            </a:pathLst>
          </a:custGeom>
          <a:solidFill>
            <a:srgbClr val="11496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69" dirty="0">
              <a:latin typeface="Calibri" panose="020F0502020204030204" pitchFamily="34" charset="0"/>
              <a:cs typeface="Calibri" panose="020F0502020204030204" pitchFamily="34" charset="0"/>
            </a:endParaRPr>
          </a:p>
        </p:txBody>
      </p:sp>
      <p:sp>
        <p:nvSpPr>
          <p:cNvPr id="18" name="Freeform 17">
            <a:extLst>
              <a:ext uri="{FF2B5EF4-FFF2-40B4-BE49-F238E27FC236}">
                <a16:creationId xmlns:a16="http://schemas.microsoft.com/office/drawing/2014/main" id="{7764C767-0A40-C041-96CE-FAE9BC9F5FCA}"/>
              </a:ext>
            </a:extLst>
          </p:cNvPr>
          <p:cNvSpPr/>
          <p:nvPr userDrawn="1"/>
        </p:nvSpPr>
        <p:spPr>
          <a:xfrm>
            <a:off x="1151886" y="5087772"/>
            <a:ext cx="1699375" cy="1349035"/>
          </a:xfrm>
          <a:custGeom>
            <a:avLst/>
            <a:gdLst>
              <a:gd name="connsiteX0" fmla="*/ 0 w 2273649"/>
              <a:gd name="connsiteY0" fmla="*/ 0 h 2283351"/>
              <a:gd name="connsiteX1" fmla="*/ 445816 w 2273649"/>
              <a:gd name="connsiteY1" fmla="*/ 0 h 2283351"/>
              <a:gd name="connsiteX2" fmla="*/ 445816 w 2273649"/>
              <a:gd name="connsiteY2" fmla="*/ 1879810 h 2283351"/>
              <a:gd name="connsiteX3" fmla="*/ 2273649 w 2273649"/>
              <a:gd name="connsiteY3" fmla="*/ 1879810 h 2283351"/>
              <a:gd name="connsiteX4" fmla="*/ 2273649 w 2273649"/>
              <a:gd name="connsiteY4" fmla="*/ 2283351 h 2283351"/>
              <a:gd name="connsiteX5" fmla="*/ 0 w 2273649"/>
              <a:gd name="connsiteY5" fmla="*/ 2283351 h 228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73649" h="2283351">
                <a:moveTo>
                  <a:pt x="0" y="0"/>
                </a:moveTo>
                <a:lnTo>
                  <a:pt x="445816" y="0"/>
                </a:lnTo>
                <a:lnTo>
                  <a:pt x="445816" y="1879810"/>
                </a:lnTo>
                <a:lnTo>
                  <a:pt x="2273649" y="1879810"/>
                </a:lnTo>
                <a:lnTo>
                  <a:pt x="2273649" y="2283351"/>
                </a:lnTo>
                <a:lnTo>
                  <a:pt x="0" y="2283351"/>
                </a:lnTo>
                <a:close/>
              </a:path>
            </a:pathLst>
          </a:custGeom>
          <a:solidFill>
            <a:srgbClr val="11496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69" dirty="0">
              <a:latin typeface="Calibri" panose="020F0502020204030204" pitchFamily="34" charset="0"/>
              <a:cs typeface="Calibri" panose="020F0502020204030204" pitchFamily="34" charset="0"/>
            </a:endParaRPr>
          </a:p>
        </p:txBody>
      </p:sp>
      <p:sp>
        <p:nvSpPr>
          <p:cNvPr id="19" name="Freeform 18">
            <a:extLst>
              <a:ext uri="{FF2B5EF4-FFF2-40B4-BE49-F238E27FC236}">
                <a16:creationId xmlns:a16="http://schemas.microsoft.com/office/drawing/2014/main" id="{FA6564EE-36DE-654D-A323-79ED5B95A582}"/>
              </a:ext>
            </a:extLst>
          </p:cNvPr>
          <p:cNvSpPr/>
          <p:nvPr userDrawn="1"/>
        </p:nvSpPr>
        <p:spPr>
          <a:xfrm>
            <a:off x="1151885" y="2990169"/>
            <a:ext cx="1699375" cy="1349035"/>
          </a:xfrm>
          <a:custGeom>
            <a:avLst/>
            <a:gdLst>
              <a:gd name="connsiteX0" fmla="*/ 0 w 2273649"/>
              <a:gd name="connsiteY0" fmla="*/ 0 h 2283351"/>
              <a:gd name="connsiteX1" fmla="*/ 445816 w 2273649"/>
              <a:gd name="connsiteY1" fmla="*/ 0 h 2283351"/>
              <a:gd name="connsiteX2" fmla="*/ 445816 w 2273649"/>
              <a:gd name="connsiteY2" fmla="*/ 1879810 h 2283351"/>
              <a:gd name="connsiteX3" fmla="*/ 2273649 w 2273649"/>
              <a:gd name="connsiteY3" fmla="*/ 1879810 h 2283351"/>
              <a:gd name="connsiteX4" fmla="*/ 2273649 w 2273649"/>
              <a:gd name="connsiteY4" fmla="*/ 2283351 h 2283351"/>
              <a:gd name="connsiteX5" fmla="*/ 0 w 2273649"/>
              <a:gd name="connsiteY5" fmla="*/ 2283351 h 228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73649" h="2283351">
                <a:moveTo>
                  <a:pt x="0" y="0"/>
                </a:moveTo>
                <a:lnTo>
                  <a:pt x="445816" y="0"/>
                </a:lnTo>
                <a:lnTo>
                  <a:pt x="445816" y="1879810"/>
                </a:lnTo>
                <a:lnTo>
                  <a:pt x="2273649" y="1879810"/>
                </a:lnTo>
                <a:lnTo>
                  <a:pt x="2273649" y="2283351"/>
                </a:lnTo>
                <a:lnTo>
                  <a:pt x="0" y="2283351"/>
                </a:lnTo>
                <a:close/>
              </a:path>
            </a:pathLst>
          </a:custGeom>
          <a:solidFill>
            <a:srgbClr val="11496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69" dirty="0">
              <a:latin typeface="Calibri" panose="020F0502020204030204" pitchFamily="34" charset="0"/>
              <a:cs typeface="Calibri" panose="020F0502020204030204" pitchFamily="34" charset="0"/>
            </a:endParaRPr>
          </a:p>
        </p:txBody>
      </p:sp>
      <p:sp>
        <p:nvSpPr>
          <p:cNvPr id="38" name="Text Placeholder 32">
            <a:extLst>
              <a:ext uri="{FF2B5EF4-FFF2-40B4-BE49-F238E27FC236}">
                <a16:creationId xmlns:a16="http://schemas.microsoft.com/office/drawing/2014/main" id="{7D2CEAEF-DB4C-9245-AB85-9E2643AF765B}"/>
              </a:ext>
            </a:extLst>
          </p:cNvPr>
          <p:cNvSpPr>
            <a:spLocks noGrp="1"/>
          </p:cNvSpPr>
          <p:nvPr>
            <p:ph type="body" sz="quarter" idx="49" hasCustomPrompt="1"/>
          </p:nvPr>
        </p:nvSpPr>
        <p:spPr>
          <a:xfrm>
            <a:off x="3879838" y="417338"/>
            <a:ext cx="7160276" cy="730066"/>
          </a:xfrm>
        </p:spPr>
        <p:txBody>
          <a:bodyPr>
            <a:noAutofit/>
          </a:bodyPr>
          <a:lstStyle>
            <a:lvl1pPr marL="0" indent="0" algn="l">
              <a:buNone/>
              <a:defRPr sz="3600" b="1" i="0">
                <a:solidFill>
                  <a:srgbClr val="DB176A"/>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US" dirty="0"/>
              <a:t>Title</a:t>
            </a:r>
          </a:p>
        </p:txBody>
      </p:sp>
      <p:sp>
        <p:nvSpPr>
          <p:cNvPr id="39" name="Text Placeholder 32">
            <a:extLst>
              <a:ext uri="{FF2B5EF4-FFF2-40B4-BE49-F238E27FC236}">
                <a16:creationId xmlns:a16="http://schemas.microsoft.com/office/drawing/2014/main" id="{043C13A9-DCE4-E54F-B82D-25FDA2086A05}"/>
              </a:ext>
            </a:extLst>
          </p:cNvPr>
          <p:cNvSpPr>
            <a:spLocks noGrp="1"/>
          </p:cNvSpPr>
          <p:nvPr>
            <p:ph type="body" sz="quarter" idx="50" hasCustomPrompt="1"/>
          </p:nvPr>
        </p:nvSpPr>
        <p:spPr>
          <a:xfrm>
            <a:off x="3892019" y="1120553"/>
            <a:ext cx="7160273" cy="945874"/>
          </a:xfrm>
        </p:spPr>
        <p:txBody>
          <a:bodyPr numCol="1" spcCol="288000" anchor="t">
            <a:noAutofit/>
          </a:bodyPr>
          <a:lstStyle>
            <a:lvl1pPr marL="0" indent="0" algn="l">
              <a:lnSpc>
                <a:spcPct val="100000"/>
              </a:lnSpc>
              <a:spcBef>
                <a:spcPts val="0"/>
              </a:spcBef>
              <a:buNone/>
              <a:defRPr sz="2400" b="0" i="0">
                <a:solidFill>
                  <a:srgbClr val="11496E"/>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55" name="Text Placeholder 32">
            <a:extLst>
              <a:ext uri="{FF2B5EF4-FFF2-40B4-BE49-F238E27FC236}">
                <a16:creationId xmlns:a16="http://schemas.microsoft.com/office/drawing/2014/main" id="{9F711D42-C3C7-F94F-A6A2-DBA59D2E1B09}"/>
              </a:ext>
            </a:extLst>
          </p:cNvPr>
          <p:cNvSpPr>
            <a:spLocks noGrp="1"/>
          </p:cNvSpPr>
          <p:nvPr>
            <p:ph type="body" sz="quarter" idx="51" hasCustomPrompt="1"/>
          </p:nvPr>
        </p:nvSpPr>
        <p:spPr>
          <a:xfrm>
            <a:off x="3879838" y="2492212"/>
            <a:ext cx="7160276" cy="730066"/>
          </a:xfrm>
        </p:spPr>
        <p:txBody>
          <a:bodyPr>
            <a:noAutofit/>
          </a:bodyPr>
          <a:lstStyle>
            <a:lvl1pPr marL="0" indent="0" algn="l">
              <a:buNone/>
              <a:defRPr sz="3600" b="1" i="0">
                <a:solidFill>
                  <a:srgbClr val="DB176A"/>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US" dirty="0"/>
              <a:t>Title</a:t>
            </a:r>
          </a:p>
        </p:txBody>
      </p:sp>
      <p:sp>
        <p:nvSpPr>
          <p:cNvPr id="56" name="Text Placeholder 32">
            <a:extLst>
              <a:ext uri="{FF2B5EF4-FFF2-40B4-BE49-F238E27FC236}">
                <a16:creationId xmlns:a16="http://schemas.microsoft.com/office/drawing/2014/main" id="{0DA45F84-5354-9B4C-B97F-2229C57C159A}"/>
              </a:ext>
            </a:extLst>
          </p:cNvPr>
          <p:cNvSpPr>
            <a:spLocks noGrp="1"/>
          </p:cNvSpPr>
          <p:nvPr>
            <p:ph type="body" sz="quarter" idx="52" hasCustomPrompt="1"/>
          </p:nvPr>
        </p:nvSpPr>
        <p:spPr>
          <a:xfrm>
            <a:off x="3892019" y="3195428"/>
            <a:ext cx="7160273" cy="945874"/>
          </a:xfrm>
        </p:spPr>
        <p:txBody>
          <a:bodyPr numCol="1" spcCol="288000" anchor="t">
            <a:noAutofit/>
          </a:bodyPr>
          <a:lstStyle>
            <a:lvl1pPr marL="0" indent="0" algn="l">
              <a:lnSpc>
                <a:spcPct val="100000"/>
              </a:lnSpc>
              <a:spcBef>
                <a:spcPts val="0"/>
              </a:spcBef>
              <a:buNone/>
              <a:defRPr sz="2400" b="0" i="0">
                <a:solidFill>
                  <a:srgbClr val="11496E"/>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59" name="Text Placeholder 32">
            <a:extLst>
              <a:ext uri="{FF2B5EF4-FFF2-40B4-BE49-F238E27FC236}">
                <a16:creationId xmlns:a16="http://schemas.microsoft.com/office/drawing/2014/main" id="{2E9877C6-E249-4F4E-8097-E7C44AB5FE09}"/>
              </a:ext>
            </a:extLst>
          </p:cNvPr>
          <p:cNvSpPr>
            <a:spLocks noGrp="1"/>
          </p:cNvSpPr>
          <p:nvPr>
            <p:ph type="body" sz="quarter" idx="54" hasCustomPrompt="1"/>
          </p:nvPr>
        </p:nvSpPr>
        <p:spPr>
          <a:xfrm>
            <a:off x="3892019" y="4567087"/>
            <a:ext cx="7160276" cy="730066"/>
          </a:xfrm>
        </p:spPr>
        <p:txBody>
          <a:bodyPr>
            <a:noAutofit/>
          </a:bodyPr>
          <a:lstStyle>
            <a:lvl1pPr marL="0" indent="0" algn="l">
              <a:buNone/>
              <a:defRPr sz="3600" b="1" i="0">
                <a:solidFill>
                  <a:srgbClr val="DB176A"/>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US" dirty="0"/>
              <a:t>Title</a:t>
            </a:r>
          </a:p>
        </p:txBody>
      </p:sp>
      <p:sp>
        <p:nvSpPr>
          <p:cNvPr id="60" name="Text Placeholder 32">
            <a:extLst>
              <a:ext uri="{FF2B5EF4-FFF2-40B4-BE49-F238E27FC236}">
                <a16:creationId xmlns:a16="http://schemas.microsoft.com/office/drawing/2014/main" id="{05D67838-D162-BA4F-965A-715CEE8EB1A7}"/>
              </a:ext>
            </a:extLst>
          </p:cNvPr>
          <p:cNvSpPr>
            <a:spLocks noGrp="1"/>
          </p:cNvSpPr>
          <p:nvPr>
            <p:ph type="body" sz="quarter" idx="55" hasCustomPrompt="1"/>
          </p:nvPr>
        </p:nvSpPr>
        <p:spPr>
          <a:xfrm>
            <a:off x="3904200" y="5270303"/>
            <a:ext cx="7160273" cy="945874"/>
          </a:xfrm>
        </p:spPr>
        <p:txBody>
          <a:bodyPr numCol="1" spcCol="288000" anchor="t">
            <a:noAutofit/>
          </a:bodyPr>
          <a:lstStyle>
            <a:lvl1pPr marL="0" indent="0" algn="l">
              <a:lnSpc>
                <a:spcPct val="100000"/>
              </a:lnSpc>
              <a:spcBef>
                <a:spcPts val="0"/>
              </a:spcBef>
              <a:buNone/>
              <a:defRPr sz="2400" b="0" i="0">
                <a:solidFill>
                  <a:srgbClr val="11496E"/>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15" name="Picture Placeholder 2">
            <a:extLst>
              <a:ext uri="{FF2B5EF4-FFF2-40B4-BE49-F238E27FC236}">
                <a16:creationId xmlns:a16="http://schemas.microsoft.com/office/drawing/2014/main" id="{1AE122C5-B93C-2443-9586-190A159CBB8C}"/>
              </a:ext>
            </a:extLst>
          </p:cNvPr>
          <p:cNvSpPr>
            <a:spLocks noGrp="1"/>
          </p:cNvSpPr>
          <p:nvPr>
            <p:ph type="pic" sz="quarter" idx="23"/>
          </p:nvPr>
        </p:nvSpPr>
        <p:spPr>
          <a:xfrm>
            <a:off x="1449252" y="4604263"/>
            <a:ext cx="1839479" cy="1607908"/>
          </a:xfr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
        <p:nvSpPr>
          <p:cNvPr id="16" name="Picture Placeholder 2">
            <a:extLst>
              <a:ext uri="{FF2B5EF4-FFF2-40B4-BE49-F238E27FC236}">
                <a16:creationId xmlns:a16="http://schemas.microsoft.com/office/drawing/2014/main" id="{69F14B25-1234-BA4F-9F66-85ABB4C39CE6}"/>
              </a:ext>
            </a:extLst>
          </p:cNvPr>
          <p:cNvSpPr>
            <a:spLocks noGrp="1"/>
          </p:cNvSpPr>
          <p:nvPr>
            <p:ph type="pic" sz="quarter" idx="56"/>
          </p:nvPr>
        </p:nvSpPr>
        <p:spPr>
          <a:xfrm>
            <a:off x="1449252" y="2506660"/>
            <a:ext cx="1839479" cy="1607908"/>
          </a:xfr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
        <p:nvSpPr>
          <p:cNvPr id="17" name="Picture Placeholder 2">
            <a:extLst>
              <a:ext uri="{FF2B5EF4-FFF2-40B4-BE49-F238E27FC236}">
                <a16:creationId xmlns:a16="http://schemas.microsoft.com/office/drawing/2014/main" id="{2D6ADA64-2331-8649-9B72-19062F5F59FE}"/>
              </a:ext>
            </a:extLst>
          </p:cNvPr>
          <p:cNvSpPr>
            <a:spLocks noGrp="1"/>
          </p:cNvSpPr>
          <p:nvPr>
            <p:ph type="pic" sz="quarter" idx="57"/>
          </p:nvPr>
        </p:nvSpPr>
        <p:spPr>
          <a:xfrm>
            <a:off x="1449252" y="409057"/>
            <a:ext cx="1839479" cy="1607908"/>
          </a:xfr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Tree>
    <p:extLst>
      <p:ext uri="{BB962C8B-B14F-4D97-AF65-F5344CB8AC3E}">
        <p14:creationId xmlns:p14="http://schemas.microsoft.com/office/powerpoint/2010/main" val="571670456"/>
      </p:ext>
    </p:extLst>
  </p:cSld>
  <p:clrMapOvr>
    <a:masterClrMapping/>
  </p:clrMapOvr>
  <p:extLst>
    <p:ext uri="{DCECCB84-F9BA-43D5-87BE-67443E8EF086}">
      <p15:sldGuideLst xmlns:p15="http://schemas.microsoft.com/office/powerpoint/2012/main">
        <p15:guide id="1" orient="horz" pos="4124"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3 x photo/text slide">
    <p:spTree>
      <p:nvGrpSpPr>
        <p:cNvPr id="1" name=""/>
        <p:cNvGrpSpPr/>
        <p:nvPr/>
      </p:nvGrpSpPr>
      <p:grpSpPr>
        <a:xfrm>
          <a:off x="0" y="0"/>
          <a:ext cx="0" cy="0"/>
          <a:chOff x="0" y="0"/>
          <a:chExt cx="0" cy="0"/>
        </a:xfrm>
      </p:grpSpPr>
      <p:sp>
        <p:nvSpPr>
          <p:cNvPr id="40" name="Freeform 39">
            <a:extLst>
              <a:ext uri="{FF2B5EF4-FFF2-40B4-BE49-F238E27FC236}">
                <a16:creationId xmlns:a16="http://schemas.microsoft.com/office/drawing/2014/main" id="{BB55D3C9-D9E1-3C4C-BCEE-D89966A31615}"/>
              </a:ext>
            </a:extLst>
          </p:cNvPr>
          <p:cNvSpPr/>
          <p:nvPr userDrawn="1"/>
        </p:nvSpPr>
        <p:spPr>
          <a:xfrm>
            <a:off x="1139708" y="1479990"/>
            <a:ext cx="1699375" cy="1349035"/>
          </a:xfrm>
          <a:custGeom>
            <a:avLst/>
            <a:gdLst>
              <a:gd name="connsiteX0" fmla="*/ 0 w 2273649"/>
              <a:gd name="connsiteY0" fmla="*/ 0 h 2283351"/>
              <a:gd name="connsiteX1" fmla="*/ 445816 w 2273649"/>
              <a:gd name="connsiteY1" fmla="*/ 0 h 2283351"/>
              <a:gd name="connsiteX2" fmla="*/ 445816 w 2273649"/>
              <a:gd name="connsiteY2" fmla="*/ 1879810 h 2283351"/>
              <a:gd name="connsiteX3" fmla="*/ 2273649 w 2273649"/>
              <a:gd name="connsiteY3" fmla="*/ 1879810 h 2283351"/>
              <a:gd name="connsiteX4" fmla="*/ 2273649 w 2273649"/>
              <a:gd name="connsiteY4" fmla="*/ 2283351 h 2283351"/>
              <a:gd name="connsiteX5" fmla="*/ 0 w 2273649"/>
              <a:gd name="connsiteY5" fmla="*/ 2283351 h 228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73649" h="2283351">
                <a:moveTo>
                  <a:pt x="0" y="0"/>
                </a:moveTo>
                <a:lnTo>
                  <a:pt x="445816" y="0"/>
                </a:lnTo>
                <a:lnTo>
                  <a:pt x="445816" y="1879810"/>
                </a:lnTo>
                <a:lnTo>
                  <a:pt x="2273649" y="1879810"/>
                </a:lnTo>
                <a:lnTo>
                  <a:pt x="2273649" y="2283351"/>
                </a:lnTo>
                <a:lnTo>
                  <a:pt x="0" y="2283351"/>
                </a:lnTo>
                <a:close/>
              </a:path>
            </a:pathLst>
          </a:custGeom>
          <a:solidFill>
            <a:srgbClr val="11496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69" dirty="0">
              <a:latin typeface="Calibri" panose="020F0502020204030204" pitchFamily="34" charset="0"/>
              <a:cs typeface="Calibri" panose="020F0502020204030204" pitchFamily="34" charset="0"/>
            </a:endParaRPr>
          </a:p>
        </p:txBody>
      </p:sp>
      <p:sp>
        <p:nvSpPr>
          <p:cNvPr id="19" name="Freeform 18">
            <a:extLst>
              <a:ext uri="{FF2B5EF4-FFF2-40B4-BE49-F238E27FC236}">
                <a16:creationId xmlns:a16="http://schemas.microsoft.com/office/drawing/2014/main" id="{FA6564EE-36DE-654D-A323-79ED5B95A582}"/>
              </a:ext>
            </a:extLst>
          </p:cNvPr>
          <p:cNvSpPr/>
          <p:nvPr userDrawn="1"/>
        </p:nvSpPr>
        <p:spPr>
          <a:xfrm>
            <a:off x="1139707" y="4141054"/>
            <a:ext cx="1699375" cy="1349035"/>
          </a:xfrm>
          <a:custGeom>
            <a:avLst/>
            <a:gdLst>
              <a:gd name="connsiteX0" fmla="*/ 0 w 2273649"/>
              <a:gd name="connsiteY0" fmla="*/ 0 h 2283351"/>
              <a:gd name="connsiteX1" fmla="*/ 445816 w 2273649"/>
              <a:gd name="connsiteY1" fmla="*/ 0 h 2283351"/>
              <a:gd name="connsiteX2" fmla="*/ 445816 w 2273649"/>
              <a:gd name="connsiteY2" fmla="*/ 1879810 h 2283351"/>
              <a:gd name="connsiteX3" fmla="*/ 2273649 w 2273649"/>
              <a:gd name="connsiteY3" fmla="*/ 1879810 h 2283351"/>
              <a:gd name="connsiteX4" fmla="*/ 2273649 w 2273649"/>
              <a:gd name="connsiteY4" fmla="*/ 2283351 h 2283351"/>
              <a:gd name="connsiteX5" fmla="*/ 0 w 2273649"/>
              <a:gd name="connsiteY5" fmla="*/ 2283351 h 228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73649" h="2283351">
                <a:moveTo>
                  <a:pt x="0" y="0"/>
                </a:moveTo>
                <a:lnTo>
                  <a:pt x="445816" y="0"/>
                </a:lnTo>
                <a:lnTo>
                  <a:pt x="445816" y="1879810"/>
                </a:lnTo>
                <a:lnTo>
                  <a:pt x="2273649" y="1879810"/>
                </a:lnTo>
                <a:lnTo>
                  <a:pt x="2273649" y="2283351"/>
                </a:lnTo>
                <a:lnTo>
                  <a:pt x="0" y="2283351"/>
                </a:lnTo>
                <a:close/>
              </a:path>
            </a:pathLst>
          </a:custGeom>
          <a:solidFill>
            <a:srgbClr val="11496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69" dirty="0">
              <a:latin typeface="Calibri" panose="020F0502020204030204" pitchFamily="34" charset="0"/>
              <a:cs typeface="Calibri" panose="020F0502020204030204" pitchFamily="34" charset="0"/>
            </a:endParaRPr>
          </a:p>
        </p:txBody>
      </p:sp>
      <p:sp>
        <p:nvSpPr>
          <p:cNvPr id="38" name="Text Placeholder 32">
            <a:extLst>
              <a:ext uri="{FF2B5EF4-FFF2-40B4-BE49-F238E27FC236}">
                <a16:creationId xmlns:a16="http://schemas.microsoft.com/office/drawing/2014/main" id="{7D2CEAEF-DB4C-9245-AB85-9E2643AF765B}"/>
              </a:ext>
            </a:extLst>
          </p:cNvPr>
          <p:cNvSpPr>
            <a:spLocks noGrp="1"/>
          </p:cNvSpPr>
          <p:nvPr>
            <p:ph type="body" sz="quarter" idx="49" hasCustomPrompt="1"/>
          </p:nvPr>
        </p:nvSpPr>
        <p:spPr>
          <a:xfrm>
            <a:off x="3867660" y="992777"/>
            <a:ext cx="7160276" cy="730066"/>
          </a:xfrm>
        </p:spPr>
        <p:txBody>
          <a:bodyPr>
            <a:noAutofit/>
          </a:bodyPr>
          <a:lstStyle>
            <a:lvl1pPr marL="0" indent="0" algn="l">
              <a:buNone/>
              <a:defRPr sz="3600" b="1" i="0">
                <a:solidFill>
                  <a:srgbClr val="DB176A"/>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US" dirty="0"/>
              <a:t>Title</a:t>
            </a:r>
          </a:p>
        </p:txBody>
      </p:sp>
      <p:sp>
        <p:nvSpPr>
          <p:cNvPr id="39" name="Text Placeholder 32">
            <a:extLst>
              <a:ext uri="{FF2B5EF4-FFF2-40B4-BE49-F238E27FC236}">
                <a16:creationId xmlns:a16="http://schemas.microsoft.com/office/drawing/2014/main" id="{043C13A9-DCE4-E54F-B82D-25FDA2086A05}"/>
              </a:ext>
            </a:extLst>
          </p:cNvPr>
          <p:cNvSpPr>
            <a:spLocks noGrp="1"/>
          </p:cNvSpPr>
          <p:nvPr>
            <p:ph type="body" sz="quarter" idx="50" hasCustomPrompt="1"/>
          </p:nvPr>
        </p:nvSpPr>
        <p:spPr>
          <a:xfrm>
            <a:off x="3879841" y="1695992"/>
            <a:ext cx="7160273" cy="945874"/>
          </a:xfrm>
        </p:spPr>
        <p:txBody>
          <a:bodyPr numCol="1" spcCol="288000" anchor="t">
            <a:noAutofit/>
          </a:bodyPr>
          <a:lstStyle>
            <a:lvl1pPr marL="0" indent="0" algn="l">
              <a:lnSpc>
                <a:spcPct val="100000"/>
              </a:lnSpc>
              <a:spcBef>
                <a:spcPts val="0"/>
              </a:spcBef>
              <a:buNone/>
              <a:defRPr sz="2400" b="0" i="0">
                <a:solidFill>
                  <a:srgbClr val="11496E"/>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55" name="Text Placeholder 32">
            <a:extLst>
              <a:ext uri="{FF2B5EF4-FFF2-40B4-BE49-F238E27FC236}">
                <a16:creationId xmlns:a16="http://schemas.microsoft.com/office/drawing/2014/main" id="{9F711D42-C3C7-F94F-A6A2-DBA59D2E1B09}"/>
              </a:ext>
            </a:extLst>
          </p:cNvPr>
          <p:cNvSpPr>
            <a:spLocks noGrp="1"/>
          </p:cNvSpPr>
          <p:nvPr>
            <p:ph type="body" sz="quarter" idx="51" hasCustomPrompt="1"/>
          </p:nvPr>
        </p:nvSpPr>
        <p:spPr>
          <a:xfrm>
            <a:off x="3867660" y="3643097"/>
            <a:ext cx="7160276" cy="730066"/>
          </a:xfrm>
        </p:spPr>
        <p:txBody>
          <a:bodyPr>
            <a:noAutofit/>
          </a:bodyPr>
          <a:lstStyle>
            <a:lvl1pPr marL="0" indent="0" algn="l">
              <a:buNone/>
              <a:defRPr sz="3600" b="1" i="0">
                <a:solidFill>
                  <a:srgbClr val="DB176A"/>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US" dirty="0"/>
              <a:t>Title</a:t>
            </a:r>
          </a:p>
        </p:txBody>
      </p:sp>
      <p:sp>
        <p:nvSpPr>
          <p:cNvPr id="56" name="Text Placeholder 32">
            <a:extLst>
              <a:ext uri="{FF2B5EF4-FFF2-40B4-BE49-F238E27FC236}">
                <a16:creationId xmlns:a16="http://schemas.microsoft.com/office/drawing/2014/main" id="{0DA45F84-5354-9B4C-B97F-2229C57C159A}"/>
              </a:ext>
            </a:extLst>
          </p:cNvPr>
          <p:cNvSpPr>
            <a:spLocks noGrp="1"/>
          </p:cNvSpPr>
          <p:nvPr>
            <p:ph type="body" sz="quarter" idx="52" hasCustomPrompt="1"/>
          </p:nvPr>
        </p:nvSpPr>
        <p:spPr>
          <a:xfrm>
            <a:off x="3879841" y="4346313"/>
            <a:ext cx="7160273" cy="945874"/>
          </a:xfrm>
        </p:spPr>
        <p:txBody>
          <a:bodyPr numCol="1" spcCol="288000" anchor="t">
            <a:noAutofit/>
          </a:bodyPr>
          <a:lstStyle>
            <a:lvl1pPr marL="0" indent="0" algn="l">
              <a:lnSpc>
                <a:spcPct val="100000"/>
              </a:lnSpc>
              <a:spcBef>
                <a:spcPts val="0"/>
              </a:spcBef>
              <a:buNone/>
              <a:defRPr sz="2400" b="0" i="0">
                <a:solidFill>
                  <a:srgbClr val="11496E"/>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16" name="Picture Placeholder 2">
            <a:extLst>
              <a:ext uri="{FF2B5EF4-FFF2-40B4-BE49-F238E27FC236}">
                <a16:creationId xmlns:a16="http://schemas.microsoft.com/office/drawing/2014/main" id="{69F14B25-1234-BA4F-9F66-85ABB4C39CE6}"/>
              </a:ext>
            </a:extLst>
          </p:cNvPr>
          <p:cNvSpPr>
            <a:spLocks noGrp="1"/>
          </p:cNvSpPr>
          <p:nvPr>
            <p:ph type="pic" sz="quarter" idx="56"/>
          </p:nvPr>
        </p:nvSpPr>
        <p:spPr>
          <a:xfrm>
            <a:off x="1437074" y="3657545"/>
            <a:ext cx="1839479" cy="1607908"/>
          </a:xfr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
        <p:nvSpPr>
          <p:cNvPr id="17" name="Picture Placeholder 2">
            <a:extLst>
              <a:ext uri="{FF2B5EF4-FFF2-40B4-BE49-F238E27FC236}">
                <a16:creationId xmlns:a16="http://schemas.microsoft.com/office/drawing/2014/main" id="{2D6ADA64-2331-8649-9B72-19062F5F59FE}"/>
              </a:ext>
            </a:extLst>
          </p:cNvPr>
          <p:cNvSpPr>
            <a:spLocks noGrp="1"/>
          </p:cNvSpPr>
          <p:nvPr>
            <p:ph type="pic" sz="quarter" idx="57"/>
          </p:nvPr>
        </p:nvSpPr>
        <p:spPr>
          <a:xfrm>
            <a:off x="1437074" y="984496"/>
            <a:ext cx="1839479" cy="1607908"/>
          </a:xfr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Tree>
    <p:extLst>
      <p:ext uri="{BB962C8B-B14F-4D97-AF65-F5344CB8AC3E}">
        <p14:creationId xmlns:p14="http://schemas.microsoft.com/office/powerpoint/2010/main" val="166251792"/>
      </p:ext>
    </p:extLst>
  </p:cSld>
  <p:clrMapOvr>
    <a:masterClrMapping/>
  </p:clrMapOvr>
  <p:extLst>
    <p:ext uri="{DCECCB84-F9BA-43D5-87BE-67443E8EF086}">
      <p15:sldGuideLst xmlns:p15="http://schemas.microsoft.com/office/powerpoint/2012/main">
        <p15:guide id="1" orient="horz" pos="4124"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phone slide">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5AB41CE-F6BA-8449-B846-3526857402BA}"/>
              </a:ext>
            </a:extLst>
          </p:cNvPr>
          <p:cNvSpPr/>
          <p:nvPr userDrawn="1"/>
        </p:nvSpPr>
        <p:spPr>
          <a:xfrm>
            <a:off x="1" y="1723900"/>
            <a:ext cx="12191998" cy="4053499"/>
          </a:xfrm>
          <a:prstGeom prst="rect">
            <a:avLst/>
          </a:prstGeom>
          <a:solidFill>
            <a:srgbClr val="1149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69"/>
          </a:p>
        </p:txBody>
      </p:sp>
      <p:sp>
        <p:nvSpPr>
          <p:cNvPr id="22" name="Text Placeholder 32">
            <a:extLst>
              <a:ext uri="{FF2B5EF4-FFF2-40B4-BE49-F238E27FC236}">
                <a16:creationId xmlns:a16="http://schemas.microsoft.com/office/drawing/2014/main" id="{1CFA480F-7E74-BF47-8D97-68745F852A4D}"/>
              </a:ext>
            </a:extLst>
          </p:cNvPr>
          <p:cNvSpPr>
            <a:spLocks noGrp="1"/>
          </p:cNvSpPr>
          <p:nvPr>
            <p:ph type="body" sz="quarter" idx="30" hasCustomPrompt="1"/>
          </p:nvPr>
        </p:nvSpPr>
        <p:spPr>
          <a:xfrm>
            <a:off x="773875" y="612133"/>
            <a:ext cx="10644249" cy="808786"/>
          </a:xfrm>
        </p:spPr>
        <p:txBody>
          <a:bodyPr>
            <a:noAutofit/>
          </a:bodyPr>
          <a:lstStyle>
            <a:lvl1pPr marL="0" indent="0" algn="l">
              <a:buNone/>
              <a:defRPr sz="3600" b="1" i="0">
                <a:solidFill>
                  <a:srgbClr val="60BA47"/>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
        <p:nvSpPr>
          <p:cNvPr id="24" name="Text Placeholder 32">
            <a:extLst>
              <a:ext uri="{FF2B5EF4-FFF2-40B4-BE49-F238E27FC236}">
                <a16:creationId xmlns:a16="http://schemas.microsoft.com/office/drawing/2014/main" id="{34A7C2CE-8B7D-0642-9F33-2728633924AF}"/>
              </a:ext>
            </a:extLst>
          </p:cNvPr>
          <p:cNvSpPr>
            <a:spLocks noGrp="1"/>
          </p:cNvSpPr>
          <p:nvPr>
            <p:ph type="body" sz="quarter" idx="48" hasCustomPrompt="1"/>
          </p:nvPr>
        </p:nvSpPr>
        <p:spPr>
          <a:xfrm>
            <a:off x="773877" y="2527915"/>
            <a:ext cx="5322123" cy="2538354"/>
          </a:xfrm>
        </p:spPr>
        <p:txBody>
          <a:bodyPr numCol="1" spcCol="288000" anchor="t">
            <a:noAutofit/>
          </a:bodyPr>
          <a:lstStyle>
            <a:lvl1pPr marL="0" indent="0" algn="l">
              <a:lnSpc>
                <a:spcPct val="100000"/>
              </a:lnSpc>
              <a:spcBef>
                <a:spcPts val="0"/>
              </a:spcBef>
              <a:buNone/>
              <a:defRPr sz="24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pic>
        <p:nvPicPr>
          <p:cNvPr id="13" name="Picture 12">
            <a:extLst>
              <a:ext uri="{FF2B5EF4-FFF2-40B4-BE49-F238E27FC236}">
                <a16:creationId xmlns:a16="http://schemas.microsoft.com/office/drawing/2014/main" id="{8C211F0D-9051-024B-9DC9-CAAD6DD6F6CD}"/>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6200000">
            <a:off x="7429317" y="1458731"/>
            <a:ext cx="3693498" cy="5831867"/>
          </a:xfrm>
          <a:custGeom>
            <a:avLst/>
            <a:gdLst>
              <a:gd name="connsiteX0" fmla="*/ 0 w 3456000"/>
              <a:gd name="connsiteY0" fmla="*/ 0 h 4136571"/>
              <a:gd name="connsiteX1" fmla="*/ 3456000 w 3456000"/>
              <a:gd name="connsiteY1" fmla="*/ 0 h 4136571"/>
              <a:gd name="connsiteX2" fmla="*/ 3456000 w 3456000"/>
              <a:gd name="connsiteY2" fmla="*/ 4136571 h 4136571"/>
              <a:gd name="connsiteX3" fmla="*/ 0 w 3456000"/>
              <a:gd name="connsiteY3" fmla="*/ 4136571 h 4136571"/>
            </a:gdLst>
            <a:ahLst/>
            <a:cxnLst>
              <a:cxn ang="0">
                <a:pos x="connsiteX0" y="connsiteY0"/>
              </a:cxn>
              <a:cxn ang="0">
                <a:pos x="connsiteX1" y="connsiteY1"/>
              </a:cxn>
              <a:cxn ang="0">
                <a:pos x="connsiteX2" y="connsiteY2"/>
              </a:cxn>
              <a:cxn ang="0">
                <a:pos x="connsiteX3" y="connsiteY3"/>
              </a:cxn>
            </a:cxnLst>
            <a:rect l="l" t="t" r="r" b="b"/>
            <a:pathLst>
              <a:path w="3456000" h="4136571">
                <a:moveTo>
                  <a:pt x="0" y="0"/>
                </a:moveTo>
                <a:lnTo>
                  <a:pt x="3456000" y="0"/>
                </a:lnTo>
                <a:lnTo>
                  <a:pt x="3456000" y="4136571"/>
                </a:lnTo>
                <a:lnTo>
                  <a:pt x="0" y="4136571"/>
                </a:lnTo>
                <a:close/>
              </a:path>
            </a:pathLst>
          </a:custGeom>
        </p:spPr>
      </p:pic>
      <p:sp>
        <p:nvSpPr>
          <p:cNvPr id="14" name="Picture Placeholder 2">
            <a:extLst>
              <a:ext uri="{FF2B5EF4-FFF2-40B4-BE49-F238E27FC236}">
                <a16:creationId xmlns:a16="http://schemas.microsoft.com/office/drawing/2014/main" id="{35EDD9E2-AF44-6C49-9A06-EA7CD926F603}"/>
              </a:ext>
            </a:extLst>
          </p:cNvPr>
          <p:cNvSpPr>
            <a:spLocks noGrp="1"/>
          </p:cNvSpPr>
          <p:nvPr>
            <p:ph type="pic" sz="quarter" idx="23"/>
          </p:nvPr>
        </p:nvSpPr>
        <p:spPr>
          <a:xfrm>
            <a:off x="7436587" y="2907206"/>
            <a:ext cx="4755412" cy="2879354"/>
          </a:xfr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
        <p:nvSpPr>
          <p:cNvPr id="10" name="Freeform 9">
            <a:extLst>
              <a:ext uri="{FF2B5EF4-FFF2-40B4-BE49-F238E27FC236}">
                <a16:creationId xmlns:a16="http://schemas.microsoft.com/office/drawing/2014/main" id="{2B1E4B41-A82F-C5DA-18F5-D70EDA69CE5B}"/>
              </a:ext>
            </a:extLst>
          </p:cNvPr>
          <p:cNvSpPr/>
          <p:nvPr userDrawn="1"/>
        </p:nvSpPr>
        <p:spPr>
          <a:xfrm rot="16200000">
            <a:off x="10518124" y="1071057"/>
            <a:ext cx="356400" cy="1443600"/>
          </a:xfrm>
          <a:custGeom>
            <a:avLst/>
            <a:gdLst>
              <a:gd name="connsiteX0" fmla="*/ 0 w 7840799"/>
              <a:gd name="connsiteY0" fmla="*/ 0 h 4036632"/>
              <a:gd name="connsiteX1" fmla="*/ 7840799 w 7840799"/>
              <a:gd name="connsiteY1" fmla="*/ 0 h 4036632"/>
              <a:gd name="connsiteX2" fmla="*/ 7840799 w 7840799"/>
              <a:gd name="connsiteY2" fmla="*/ 4036633 h 4036632"/>
              <a:gd name="connsiteX3" fmla="*/ 0 w 7840799"/>
              <a:gd name="connsiteY3" fmla="*/ 4036633 h 4036632"/>
            </a:gdLst>
            <a:ahLst/>
            <a:cxnLst>
              <a:cxn ang="0">
                <a:pos x="connsiteX0" y="connsiteY0"/>
              </a:cxn>
              <a:cxn ang="0">
                <a:pos x="connsiteX1" y="connsiteY1"/>
              </a:cxn>
              <a:cxn ang="0">
                <a:pos x="connsiteX2" y="connsiteY2"/>
              </a:cxn>
              <a:cxn ang="0">
                <a:pos x="connsiteX3" y="connsiteY3"/>
              </a:cxn>
            </a:cxnLst>
            <a:rect l="l" t="t" r="r" b="b"/>
            <a:pathLst>
              <a:path w="7840799" h="4036632">
                <a:moveTo>
                  <a:pt x="0" y="0"/>
                </a:moveTo>
                <a:lnTo>
                  <a:pt x="7840799" y="0"/>
                </a:lnTo>
                <a:lnTo>
                  <a:pt x="7840799" y="4036633"/>
                </a:lnTo>
                <a:lnTo>
                  <a:pt x="0" y="4036633"/>
                </a:lnTo>
                <a:close/>
              </a:path>
            </a:pathLst>
          </a:custGeom>
          <a:solidFill>
            <a:srgbClr val="60BA47"/>
          </a:solidFill>
          <a:ln w="28891" cap="flat">
            <a:noFill/>
            <a:prstDash val="solid"/>
            <a:miter/>
          </a:ln>
        </p:spPr>
        <p:txBody>
          <a:bodyPr rtlCol="0" anchor="ctr"/>
          <a:lstStyle/>
          <a:p>
            <a:endParaRPr lang="en-US"/>
          </a:p>
        </p:txBody>
      </p:sp>
      <p:sp>
        <p:nvSpPr>
          <p:cNvPr id="2" name="Rectangle 1">
            <a:extLst>
              <a:ext uri="{FF2B5EF4-FFF2-40B4-BE49-F238E27FC236}">
                <a16:creationId xmlns:a16="http://schemas.microsoft.com/office/drawing/2014/main" id="{A212208F-070A-C29F-9730-152229B52846}"/>
              </a:ext>
            </a:extLst>
          </p:cNvPr>
          <p:cNvSpPr/>
          <p:nvPr userDrawn="1"/>
        </p:nvSpPr>
        <p:spPr>
          <a:xfrm>
            <a:off x="7908525" y="6408468"/>
            <a:ext cx="3778250" cy="184666"/>
          </a:xfrm>
          <a:prstGeom prst="rect">
            <a:avLst/>
          </a:prstGeom>
        </p:spPr>
        <p:txBody>
          <a:bodyPr>
            <a:spAutoFit/>
          </a:bodyPr>
          <a:lstStyle/>
          <a:p>
            <a:pPr algn="r"/>
            <a:r>
              <a:rPr lang="en-US" sz="600" kern="900" spc="230" baseline="0" dirty="0">
                <a:solidFill>
                  <a:srgbClr val="11496E"/>
                </a:solidFill>
                <a:latin typeface="Calibri" panose="020F0502020204030204" pitchFamily="34" charset="0"/>
                <a:cs typeface="Calibri" panose="020F0502020204030204" pitchFamily="34" charset="0"/>
              </a:rPr>
              <a:t>Ethical, Green, Youth Entrepreneurship Education</a:t>
            </a:r>
          </a:p>
        </p:txBody>
      </p:sp>
    </p:spTree>
    <p:extLst>
      <p:ext uri="{BB962C8B-B14F-4D97-AF65-F5344CB8AC3E}">
        <p14:creationId xmlns:p14="http://schemas.microsoft.com/office/powerpoint/2010/main" val="31915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Slide - 1 column">
    <p:spTree>
      <p:nvGrpSpPr>
        <p:cNvPr id="1" name=""/>
        <p:cNvGrpSpPr/>
        <p:nvPr/>
      </p:nvGrpSpPr>
      <p:grpSpPr>
        <a:xfrm>
          <a:off x="0" y="0"/>
          <a:ext cx="0" cy="0"/>
          <a:chOff x="0" y="0"/>
          <a:chExt cx="0" cy="0"/>
        </a:xfrm>
      </p:grpSpPr>
      <p:sp>
        <p:nvSpPr>
          <p:cNvPr id="8" name="Text Placeholder 32">
            <a:extLst>
              <a:ext uri="{FF2B5EF4-FFF2-40B4-BE49-F238E27FC236}">
                <a16:creationId xmlns:a16="http://schemas.microsoft.com/office/drawing/2014/main" id="{9C716BEC-845A-8B40-99E1-C9C8BEB7C846}"/>
              </a:ext>
            </a:extLst>
          </p:cNvPr>
          <p:cNvSpPr>
            <a:spLocks noGrp="1"/>
          </p:cNvSpPr>
          <p:nvPr>
            <p:ph type="body" sz="quarter" idx="30" hasCustomPrompt="1"/>
          </p:nvPr>
        </p:nvSpPr>
        <p:spPr>
          <a:xfrm>
            <a:off x="854280" y="925680"/>
            <a:ext cx="10483431" cy="804265"/>
          </a:xfrm>
        </p:spPr>
        <p:txBody>
          <a:bodyPr>
            <a:noAutofit/>
          </a:bodyPr>
          <a:lstStyle>
            <a:lvl1pPr marL="0" indent="0" algn="l">
              <a:buNone/>
              <a:defRPr sz="3600" b="1" i="0">
                <a:solidFill>
                  <a:srgbClr val="E87A33"/>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
        <p:nvSpPr>
          <p:cNvPr id="16" name="Text Placeholder 32">
            <a:extLst>
              <a:ext uri="{FF2B5EF4-FFF2-40B4-BE49-F238E27FC236}">
                <a16:creationId xmlns:a16="http://schemas.microsoft.com/office/drawing/2014/main" id="{AE20B737-C724-BC42-9305-29BFF3FA1BB8}"/>
              </a:ext>
            </a:extLst>
          </p:cNvPr>
          <p:cNvSpPr>
            <a:spLocks noGrp="1"/>
          </p:cNvSpPr>
          <p:nvPr>
            <p:ph type="body" sz="quarter" idx="48" hasCustomPrompt="1"/>
          </p:nvPr>
        </p:nvSpPr>
        <p:spPr>
          <a:xfrm>
            <a:off x="854282" y="1864553"/>
            <a:ext cx="10483429" cy="4439577"/>
          </a:xfrm>
        </p:spPr>
        <p:txBody>
          <a:bodyPr numCol="1" spcCol="288000" anchor="t">
            <a:noAutofit/>
          </a:bodyPr>
          <a:lstStyle>
            <a:lvl1pPr marL="0" indent="0" algn="l">
              <a:lnSpc>
                <a:spcPct val="100000"/>
              </a:lnSpc>
              <a:spcBef>
                <a:spcPts val="0"/>
              </a:spcBef>
              <a:buNone/>
              <a:defRPr sz="2400" b="0" i="0">
                <a:solidFill>
                  <a:srgbClr val="11496E"/>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7" name="Freeform 6">
            <a:extLst>
              <a:ext uri="{FF2B5EF4-FFF2-40B4-BE49-F238E27FC236}">
                <a16:creationId xmlns:a16="http://schemas.microsoft.com/office/drawing/2014/main" id="{2AEDC40B-20B0-6CBF-07B9-38AD956F9569}"/>
              </a:ext>
            </a:extLst>
          </p:cNvPr>
          <p:cNvSpPr/>
          <p:nvPr userDrawn="1"/>
        </p:nvSpPr>
        <p:spPr>
          <a:xfrm rot="5400000">
            <a:off x="5923002" y="-4332045"/>
            <a:ext cx="345989" cy="9007026"/>
          </a:xfrm>
          <a:custGeom>
            <a:avLst/>
            <a:gdLst>
              <a:gd name="connsiteX0" fmla="*/ 0 w 7840799"/>
              <a:gd name="connsiteY0" fmla="*/ 0 h 4036632"/>
              <a:gd name="connsiteX1" fmla="*/ 7840799 w 7840799"/>
              <a:gd name="connsiteY1" fmla="*/ 0 h 4036632"/>
              <a:gd name="connsiteX2" fmla="*/ 7840799 w 7840799"/>
              <a:gd name="connsiteY2" fmla="*/ 4036633 h 4036632"/>
              <a:gd name="connsiteX3" fmla="*/ 0 w 7840799"/>
              <a:gd name="connsiteY3" fmla="*/ 4036633 h 4036632"/>
            </a:gdLst>
            <a:ahLst/>
            <a:cxnLst>
              <a:cxn ang="0">
                <a:pos x="connsiteX0" y="connsiteY0"/>
              </a:cxn>
              <a:cxn ang="0">
                <a:pos x="connsiteX1" y="connsiteY1"/>
              </a:cxn>
              <a:cxn ang="0">
                <a:pos x="connsiteX2" y="connsiteY2"/>
              </a:cxn>
              <a:cxn ang="0">
                <a:pos x="connsiteX3" y="connsiteY3"/>
              </a:cxn>
            </a:cxnLst>
            <a:rect l="l" t="t" r="r" b="b"/>
            <a:pathLst>
              <a:path w="7840799" h="4036632">
                <a:moveTo>
                  <a:pt x="0" y="0"/>
                </a:moveTo>
                <a:lnTo>
                  <a:pt x="7840799" y="0"/>
                </a:lnTo>
                <a:lnTo>
                  <a:pt x="7840799" y="4036633"/>
                </a:lnTo>
                <a:lnTo>
                  <a:pt x="0" y="4036633"/>
                </a:lnTo>
                <a:close/>
              </a:path>
            </a:pathLst>
          </a:custGeom>
          <a:solidFill>
            <a:srgbClr val="11496E"/>
          </a:solidFill>
          <a:ln w="28891" cap="flat">
            <a:noFill/>
            <a:prstDash val="solid"/>
            <a:miter/>
          </a:ln>
        </p:spPr>
        <p:txBody>
          <a:bodyPr rtlCol="0" anchor="ctr"/>
          <a:lstStyle/>
          <a:p>
            <a:endParaRPr lang="en-US"/>
          </a:p>
        </p:txBody>
      </p:sp>
    </p:spTree>
    <p:extLst>
      <p:ext uri="{BB962C8B-B14F-4D97-AF65-F5344CB8AC3E}">
        <p14:creationId xmlns:p14="http://schemas.microsoft.com/office/powerpoint/2010/main" val="1978311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aptop Slide">
    <p:spTree>
      <p:nvGrpSpPr>
        <p:cNvPr id="1" name=""/>
        <p:cNvGrpSpPr/>
        <p:nvPr/>
      </p:nvGrpSpPr>
      <p:grpSpPr>
        <a:xfrm>
          <a:off x="0" y="0"/>
          <a:ext cx="0" cy="0"/>
          <a:chOff x="0" y="0"/>
          <a:chExt cx="0" cy="0"/>
        </a:xfrm>
      </p:grpSpPr>
      <p:sp>
        <p:nvSpPr>
          <p:cNvPr id="8" name="Text Placeholder 32">
            <a:extLst>
              <a:ext uri="{FF2B5EF4-FFF2-40B4-BE49-F238E27FC236}">
                <a16:creationId xmlns:a16="http://schemas.microsoft.com/office/drawing/2014/main" id="{9C716BEC-845A-8B40-99E1-C9C8BEB7C846}"/>
              </a:ext>
            </a:extLst>
          </p:cNvPr>
          <p:cNvSpPr>
            <a:spLocks noGrp="1"/>
          </p:cNvSpPr>
          <p:nvPr>
            <p:ph type="body" sz="quarter" idx="30" hasCustomPrompt="1"/>
          </p:nvPr>
        </p:nvSpPr>
        <p:spPr>
          <a:xfrm>
            <a:off x="671400" y="759425"/>
            <a:ext cx="4997879" cy="804265"/>
          </a:xfrm>
        </p:spPr>
        <p:txBody>
          <a:bodyPr>
            <a:noAutofit/>
          </a:bodyPr>
          <a:lstStyle>
            <a:lvl1pPr marL="0" indent="0" algn="l">
              <a:buNone/>
              <a:defRPr sz="3600" b="1" i="0">
                <a:solidFill>
                  <a:srgbClr val="1D93D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
        <p:nvSpPr>
          <p:cNvPr id="16" name="Text Placeholder 32">
            <a:extLst>
              <a:ext uri="{FF2B5EF4-FFF2-40B4-BE49-F238E27FC236}">
                <a16:creationId xmlns:a16="http://schemas.microsoft.com/office/drawing/2014/main" id="{AE20B737-C724-BC42-9305-29BFF3FA1BB8}"/>
              </a:ext>
            </a:extLst>
          </p:cNvPr>
          <p:cNvSpPr>
            <a:spLocks noGrp="1"/>
          </p:cNvSpPr>
          <p:nvPr>
            <p:ph type="body" sz="quarter" idx="48" hasCustomPrompt="1"/>
          </p:nvPr>
        </p:nvSpPr>
        <p:spPr>
          <a:xfrm>
            <a:off x="671403" y="1698298"/>
            <a:ext cx="4997878" cy="4439577"/>
          </a:xfrm>
        </p:spPr>
        <p:txBody>
          <a:bodyPr numCol="1" spcCol="288000" anchor="t">
            <a:noAutofit/>
          </a:bodyPr>
          <a:lstStyle>
            <a:lvl1pPr marL="0" indent="0" algn="l">
              <a:lnSpc>
                <a:spcPct val="100000"/>
              </a:lnSpc>
              <a:spcBef>
                <a:spcPts val="0"/>
              </a:spcBef>
              <a:buNone/>
              <a:defRPr sz="2400" b="0" i="0">
                <a:solidFill>
                  <a:srgbClr val="11496E"/>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grpSp>
        <p:nvGrpSpPr>
          <p:cNvPr id="4" name="Group 3">
            <a:extLst>
              <a:ext uri="{FF2B5EF4-FFF2-40B4-BE49-F238E27FC236}">
                <a16:creationId xmlns:a16="http://schemas.microsoft.com/office/drawing/2014/main" id="{638CDF72-CF42-F501-B043-5C5AA4F9EE94}"/>
              </a:ext>
            </a:extLst>
          </p:cNvPr>
          <p:cNvGrpSpPr/>
          <p:nvPr userDrawn="1"/>
        </p:nvGrpSpPr>
        <p:grpSpPr>
          <a:xfrm rot="16200000">
            <a:off x="8887162" y="1476548"/>
            <a:ext cx="4506008" cy="2103668"/>
            <a:chOff x="-1871944" y="1778846"/>
            <a:chExt cx="1736764" cy="810823"/>
          </a:xfrm>
        </p:grpSpPr>
        <p:sp>
          <p:nvSpPr>
            <p:cNvPr id="5" name="Freeform 4">
              <a:extLst>
                <a:ext uri="{FF2B5EF4-FFF2-40B4-BE49-F238E27FC236}">
                  <a16:creationId xmlns:a16="http://schemas.microsoft.com/office/drawing/2014/main" id="{48D7C512-6CC3-75FA-DAE1-0F065A820FD5}"/>
                </a:ext>
              </a:extLst>
            </p:cNvPr>
            <p:cNvSpPr/>
            <p:nvPr userDrawn="1"/>
          </p:nvSpPr>
          <p:spPr>
            <a:xfrm>
              <a:off x="-1393423" y="1778846"/>
              <a:ext cx="327920" cy="313711"/>
            </a:xfrm>
            <a:custGeom>
              <a:avLst/>
              <a:gdLst>
                <a:gd name="connsiteX0" fmla="*/ 0 w 327920"/>
                <a:gd name="connsiteY0" fmla="*/ 89287 h 313711"/>
                <a:gd name="connsiteX1" fmla="*/ 327921 w 327920"/>
                <a:gd name="connsiteY1" fmla="*/ 0 h 313711"/>
                <a:gd name="connsiteX2" fmla="*/ 327921 w 327920"/>
                <a:gd name="connsiteY2" fmla="*/ 260622 h 313711"/>
                <a:gd name="connsiteX3" fmla="*/ 131168 w 327920"/>
                <a:gd name="connsiteY3" fmla="*/ 313712 h 313711"/>
                <a:gd name="connsiteX4" fmla="*/ 0 w 327920"/>
                <a:gd name="connsiteY4" fmla="*/ 89287 h 313711"/>
                <a:gd name="connsiteX5" fmla="*/ 0 w 327920"/>
                <a:gd name="connsiteY5" fmla="*/ 89287 h 31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920" h="313711">
                  <a:moveTo>
                    <a:pt x="0" y="89287"/>
                  </a:moveTo>
                  <a:cubicBezTo>
                    <a:pt x="99591" y="38611"/>
                    <a:pt x="211327" y="7239"/>
                    <a:pt x="327921" y="0"/>
                  </a:cubicBezTo>
                  <a:lnTo>
                    <a:pt x="327921" y="260622"/>
                  </a:lnTo>
                  <a:cubicBezTo>
                    <a:pt x="257479" y="267861"/>
                    <a:pt x="191894" y="287167"/>
                    <a:pt x="131168" y="313712"/>
                  </a:cubicBezTo>
                  <a:lnTo>
                    <a:pt x="0" y="89287"/>
                  </a:lnTo>
                  <a:lnTo>
                    <a:pt x="0" y="89287"/>
                  </a:lnTo>
                  <a:close/>
                </a:path>
              </a:pathLst>
            </a:custGeom>
            <a:solidFill>
              <a:srgbClr val="F99F27"/>
            </a:solidFill>
            <a:ln w="24289" cap="flat">
              <a:no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816D240B-65D5-454E-6465-0864F402A41A}"/>
                </a:ext>
              </a:extLst>
            </p:cNvPr>
            <p:cNvSpPr/>
            <p:nvPr userDrawn="1"/>
          </p:nvSpPr>
          <p:spPr>
            <a:xfrm>
              <a:off x="-1731060" y="1923636"/>
              <a:ext cx="371643" cy="369214"/>
            </a:xfrm>
            <a:custGeom>
              <a:avLst/>
              <a:gdLst>
                <a:gd name="connsiteX0" fmla="*/ 0 w 371643"/>
                <a:gd name="connsiteY0" fmla="*/ 241317 h 369214"/>
                <a:gd name="connsiteX1" fmla="*/ 240475 w 371643"/>
                <a:gd name="connsiteY1" fmla="*/ 0 h 369214"/>
                <a:gd name="connsiteX2" fmla="*/ 371643 w 371643"/>
                <a:gd name="connsiteY2" fmla="*/ 224424 h 369214"/>
                <a:gd name="connsiteX3" fmla="*/ 228330 w 371643"/>
                <a:gd name="connsiteY3" fmla="*/ 369214 h 369214"/>
                <a:gd name="connsiteX4" fmla="*/ 0 w 371643"/>
                <a:gd name="connsiteY4" fmla="*/ 241317 h 369214"/>
                <a:gd name="connsiteX5" fmla="*/ 0 w 371643"/>
                <a:gd name="connsiteY5" fmla="*/ 241317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0" y="241317"/>
                  </a:moveTo>
                  <a:cubicBezTo>
                    <a:pt x="63155" y="147203"/>
                    <a:pt x="145742" y="65155"/>
                    <a:pt x="240475" y="0"/>
                  </a:cubicBezTo>
                  <a:lnTo>
                    <a:pt x="371643" y="224424"/>
                  </a:lnTo>
                  <a:cubicBezTo>
                    <a:pt x="315775" y="265448"/>
                    <a:pt x="267195" y="313712"/>
                    <a:pt x="228330" y="369214"/>
                  </a:cubicBezTo>
                  <a:lnTo>
                    <a:pt x="0" y="241317"/>
                  </a:lnTo>
                  <a:lnTo>
                    <a:pt x="0" y="241317"/>
                  </a:lnTo>
                  <a:close/>
                </a:path>
              </a:pathLst>
            </a:custGeom>
            <a:solidFill>
              <a:srgbClr val="60BA47"/>
            </a:solidFill>
            <a:ln w="24289"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45FB591F-0067-FC58-3E99-6A5395A4A5A1}"/>
                </a:ext>
              </a:extLst>
            </p:cNvPr>
            <p:cNvSpPr/>
            <p:nvPr userDrawn="1"/>
          </p:nvSpPr>
          <p:spPr>
            <a:xfrm>
              <a:off x="-1871944" y="2261479"/>
              <a:ext cx="313346" cy="328190"/>
            </a:xfrm>
            <a:custGeom>
              <a:avLst/>
              <a:gdLst>
                <a:gd name="connsiteX0" fmla="*/ 0 w 313346"/>
                <a:gd name="connsiteY0" fmla="*/ 328190 h 328190"/>
                <a:gd name="connsiteX1" fmla="*/ 87445 w 313346"/>
                <a:gd name="connsiteY1" fmla="*/ 0 h 328190"/>
                <a:gd name="connsiteX2" fmla="*/ 313346 w 313346"/>
                <a:gd name="connsiteY2" fmla="*/ 130311 h 328190"/>
                <a:gd name="connsiteX3" fmla="*/ 262336 w 313346"/>
                <a:gd name="connsiteY3" fmla="*/ 328190 h 328190"/>
                <a:gd name="connsiteX4" fmla="*/ 0 w 313346"/>
                <a:gd name="connsiteY4" fmla="*/ 328190 h 328190"/>
                <a:gd name="connsiteX5" fmla="*/ 0 w 313346"/>
                <a:gd name="connsiteY5" fmla="*/ 328190 h 32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346" h="328190">
                  <a:moveTo>
                    <a:pt x="0" y="328190"/>
                  </a:moveTo>
                  <a:cubicBezTo>
                    <a:pt x="7287" y="212359"/>
                    <a:pt x="36436" y="101353"/>
                    <a:pt x="87445" y="0"/>
                  </a:cubicBezTo>
                  <a:lnTo>
                    <a:pt x="313346" y="130311"/>
                  </a:lnTo>
                  <a:cubicBezTo>
                    <a:pt x="286627" y="190640"/>
                    <a:pt x="267195" y="258209"/>
                    <a:pt x="262336" y="328190"/>
                  </a:cubicBezTo>
                  <a:lnTo>
                    <a:pt x="0" y="328190"/>
                  </a:lnTo>
                  <a:lnTo>
                    <a:pt x="0" y="328190"/>
                  </a:lnTo>
                  <a:close/>
                </a:path>
              </a:pathLst>
            </a:custGeom>
            <a:solidFill>
              <a:srgbClr val="2094D2"/>
            </a:solidFill>
            <a:ln w="24289"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6584D181-B420-D56F-2968-A3906A4FD588}"/>
                </a:ext>
              </a:extLst>
            </p:cNvPr>
            <p:cNvSpPr/>
            <p:nvPr userDrawn="1"/>
          </p:nvSpPr>
          <p:spPr>
            <a:xfrm>
              <a:off x="-450955" y="2254240"/>
              <a:ext cx="315775" cy="325777"/>
            </a:xfrm>
            <a:custGeom>
              <a:avLst/>
              <a:gdLst>
                <a:gd name="connsiteX0" fmla="*/ 225901 w 315775"/>
                <a:gd name="connsiteY0" fmla="*/ 0 h 325777"/>
                <a:gd name="connsiteX1" fmla="*/ 315775 w 315775"/>
                <a:gd name="connsiteY1" fmla="*/ 325777 h 325777"/>
                <a:gd name="connsiteX2" fmla="*/ 53439 w 315775"/>
                <a:gd name="connsiteY2" fmla="*/ 325777 h 325777"/>
                <a:gd name="connsiteX3" fmla="*/ 0 w 315775"/>
                <a:gd name="connsiteY3" fmla="*/ 130311 h 325777"/>
                <a:gd name="connsiteX4" fmla="*/ 225901 w 315775"/>
                <a:gd name="connsiteY4" fmla="*/ 0 h 325777"/>
                <a:gd name="connsiteX5" fmla="*/ 225901 w 315775"/>
                <a:gd name="connsiteY5" fmla="*/ 0 h 325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775" h="325777">
                  <a:moveTo>
                    <a:pt x="225901" y="0"/>
                  </a:moveTo>
                  <a:cubicBezTo>
                    <a:pt x="276911" y="98940"/>
                    <a:pt x="308488" y="209945"/>
                    <a:pt x="315775" y="325777"/>
                  </a:cubicBezTo>
                  <a:lnTo>
                    <a:pt x="53439" y="325777"/>
                  </a:lnTo>
                  <a:cubicBezTo>
                    <a:pt x="46152" y="255796"/>
                    <a:pt x="26719" y="190640"/>
                    <a:pt x="0" y="130311"/>
                  </a:cubicBezTo>
                  <a:lnTo>
                    <a:pt x="225901" y="0"/>
                  </a:lnTo>
                  <a:lnTo>
                    <a:pt x="225901" y="0"/>
                  </a:lnTo>
                  <a:close/>
                </a:path>
              </a:pathLst>
            </a:custGeom>
            <a:solidFill>
              <a:srgbClr val="A21C48"/>
            </a:solidFill>
            <a:ln w="24289"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A1D0B637-2DD6-43A1-F272-960E3B76F6BF}"/>
                </a:ext>
              </a:extLst>
            </p:cNvPr>
            <p:cNvSpPr/>
            <p:nvPr userDrawn="1"/>
          </p:nvSpPr>
          <p:spPr>
            <a:xfrm>
              <a:off x="-652566" y="1918810"/>
              <a:ext cx="371643" cy="369214"/>
            </a:xfrm>
            <a:custGeom>
              <a:avLst/>
              <a:gdLst>
                <a:gd name="connsiteX0" fmla="*/ 128739 w 371643"/>
                <a:gd name="connsiteY0" fmla="*/ 0 h 369214"/>
                <a:gd name="connsiteX1" fmla="*/ 371643 w 371643"/>
                <a:gd name="connsiteY1" fmla="*/ 238903 h 369214"/>
                <a:gd name="connsiteX2" fmla="*/ 145742 w 371643"/>
                <a:gd name="connsiteY2" fmla="*/ 369214 h 369214"/>
                <a:gd name="connsiteX3" fmla="*/ 0 w 371643"/>
                <a:gd name="connsiteY3" fmla="*/ 226838 h 369214"/>
                <a:gd name="connsiteX4" fmla="*/ 128739 w 371643"/>
                <a:gd name="connsiteY4" fmla="*/ 0 h 369214"/>
                <a:gd name="connsiteX5" fmla="*/ 128739 w 371643"/>
                <a:gd name="connsiteY5" fmla="*/ 0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128739" y="0"/>
                  </a:moveTo>
                  <a:cubicBezTo>
                    <a:pt x="223472" y="62742"/>
                    <a:pt x="306059" y="144790"/>
                    <a:pt x="371643" y="238903"/>
                  </a:cubicBezTo>
                  <a:lnTo>
                    <a:pt x="145742" y="369214"/>
                  </a:lnTo>
                  <a:cubicBezTo>
                    <a:pt x="104449" y="313712"/>
                    <a:pt x="55868" y="265448"/>
                    <a:pt x="0" y="226838"/>
                  </a:cubicBezTo>
                  <a:lnTo>
                    <a:pt x="128739" y="0"/>
                  </a:lnTo>
                  <a:lnTo>
                    <a:pt x="128739" y="0"/>
                  </a:lnTo>
                  <a:close/>
                </a:path>
              </a:pathLst>
            </a:custGeom>
            <a:solidFill>
              <a:srgbClr val="DB176A"/>
            </a:solidFill>
            <a:ln w="24289"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2074882B-4DAE-FEBC-BE2B-4FE4B4C1BBAC}"/>
                </a:ext>
              </a:extLst>
            </p:cNvPr>
            <p:cNvSpPr/>
            <p:nvPr userDrawn="1"/>
          </p:nvSpPr>
          <p:spPr>
            <a:xfrm>
              <a:off x="-951338" y="1778846"/>
              <a:ext cx="330349" cy="308885"/>
            </a:xfrm>
            <a:custGeom>
              <a:avLst/>
              <a:gdLst>
                <a:gd name="connsiteX0" fmla="*/ 0 w 330349"/>
                <a:gd name="connsiteY0" fmla="*/ 0 h 308885"/>
                <a:gd name="connsiteX1" fmla="*/ 330350 w 330349"/>
                <a:gd name="connsiteY1" fmla="*/ 84461 h 308885"/>
                <a:gd name="connsiteX2" fmla="*/ 199181 w 330349"/>
                <a:gd name="connsiteY2" fmla="*/ 308885 h 308885"/>
                <a:gd name="connsiteX3" fmla="*/ 0 w 330349"/>
                <a:gd name="connsiteY3" fmla="*/ 258209 h 308885"/>
                <a:gd name="connsiteX4" fmla="*/ 0 w 330349"/>
                <a:gd name="connsiteY4" fmla="*/ 0 h 308885"/>
                <a:gd name="connsiteX5" fmla="*/ 0 w 330349"/>
                <a:gd name="connsiteY5" fmla="*/ 0 h 30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349" h="308885">
                  <a:moveTo>
                    <a:pt x="0" y="0"/>
                  </a:moveTo>
                  <a:cubicBezTo>
                    <a:pt x="116594" y="7239"/>
                    <a:pt x="228330" y="36197"/>
                    <a:pt x="330350" y="84461"/>
                  </a:cubicBezTo>
                  <a:lnTo>
                    <a:pt x="199181" y="308885"/>
                  </a:lnTo>
                  <a:cubicBezTo>
                    <a:pt x="138455" y="282340"/>
                    <a:pt x="70442" y="263035"/>
                    <a:pt x="0" y="258209"/>
                  </a:cubicBezTo>
                  <a:lnTo>
                    <a:pt x="0" y="0"/>
                  </a:lnTo>
                  <a:lnTo>
                    <a:pt x="0" y="0"/>
                  </a:lnTo>
                  <a:close/>
                </a:path>
              </a:pathLst>
            </a:custGeom>
            <a:solidFill>
              <a:srgbClr val="F36C2F"/>
            </a:solidFill>
            <a:ln w="24289" cap="flat">
              <a:noFill/>
              <a:prstDash val="solid"/>
              <a:miter/>
            </a:ln>
          </p:spPr>
          <p:txBody>
            <a:bodyPr rtlCol="0" anchor="ctr"/>
            <a:lstStyle/>
            <a:p>
              <a:endParaRPr lang="en-US"/>
            </a:p>
          </p:txBody>
        </p:sp>
      </p:grpSp>
      <p:pic>
        <p:nvPicPr>
          <p:cNvPr id="13" name="Picture 12">
            <a:extLst>
              <a:ext uri="{FF2B5EF4-FFF2-40B4-BE49-F238E27FC236}">
                <a16:creationId xmlns:a16="http://schemas.microsoft.com/office/drawing/2014/main" id="{ABE364F3-EEEA-05DC-3D3A-D8D60D0628C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18315" t="15976" r="16613" b="11083"/>
          <a:stretch/>
        </p:blipFill>
        <p:spPr>
          <a:xfrm>
            <a:off x="2707143" y="1768709"/>
            <a:ext cx="9484857" cy="5294310"/>
          </a:xfrm>
          <a:prstGeom prst="rect">
            <a:avLst/>
          </a:prstGeom>
        </p:spPr>
      </p:pic>
      <p:sp>
        <p:nvSpPr>
          <p:cNvPr id="14" name="Picture Placeholder 17">
            <a:extLst>
              <a:ext uri="{FF2B5EF4-FFF2-40B4-BE49-F238E27FC236}">
                <a16:creationId xmlns:a16="http://schemas.microsoft.com/office/drawing/2014/main" id="{80248A5E-A387-6397-D985-E177350CBE3B}"/>
              </a:ext>
            </a:extLst>
          </p:cNvPr>
          <p:cNvSpPr>
            <a:spLocks noGrp="1"/>
          </p:cNvSpPr>
          <p:nvPr>
            <p:ph type="pic" sz="quarter" idx="10"/>
          </p:nvPr>
        </p:nvSpPr>
        <p:spPr>
          <a:xfrm>
            <a:off x="5965381" y="1969393"/>
            <a:ext cx="6226619" cy="3853972"/>
          </a:xfrm>
          <a:prstGeom prst="rect">
            <a:avLst/>
          </a:prstGeom>
          <a:solidFill>
            <a:schemeClr val="bg1">
              <a:lumMod val="85000"/>
            </a:schemeClr>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Tree>
    <p:extLst>
      <p:ext uri="{BB962C8B-B14F-4D97-AF65-F5344CB8AC3E}">
        <p14:creationId xmlns:p14="http://schemas.microsoft.com/office/powerpoint/2010/main" val="20733800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B051E9A9-9385-52A1-75D8-5A4E87878770}"/>
              </a:ext>
            </a:extLst>
          </p:cNvPr>
          <p:cNvSpPr/>
          <p:nvPr userDrawn="1"/>
        </p:nvSpPr>
        <p:spPr>
          <a:xfrm>
            <a:off x="-2988" y="3102429"/>
            <a:ext cx="12194988" cy="2454896"/>
          </a:xfrm>
          <a:custGeom>
            <a:avLst/>
            <a:gdLst>
              <a:gd name="connsiteX0" fmla="*/ 0 w 7840799"/>
              <a:gd name="connsiteY0" fmla="*/ 0 h 4036632"/>
              <a:gd name="connsiteX1" fmla="*/ 7840799 w 7840799"/>
              <a:gd name="connsiteY1" fmla="*/ 0 h 4036632"/>
              <a:gd name="connsiteX2" fmla="*/ 7840799 w 7840799"/>
              <a:gd name="connsiteY2" fmla="*/ 4036633 h 4036632"/>
              <a:gd name="connsiteX3" fmla="*/ 0 w 7840799"/>
              <a:gd name="connsiteY3" fmla="*/ 4036633 h 4036632"/>
            </a:gdLst>
            <a:ahLst/>
            <a:cxnLst>
              <a:cxn ang="0">
                <a:pos x="connsiteX0" y="connsiteY0"/>
              </a:cxn>
              <a:cxn ang="0">
                <a:pos x="connsiteX1" y="connsiteY1"/>
              </a:cxn>
              <a:cxn ang="0">
                <a:pos x="connsiteX2" y="connsiteY2"/>
              </a:cxn>
              <a:cxn ang="0">
                <a:pos x="connsiteX3" y="connsiteY3"/>
              </a:cxn>
            </a:cxnLst>
            <a:rect l="l" t="t" r="r" b="b"/>
            <a:pathLst>
              <a:path w="7840799" h="4036632">
                <a:moveTo>
                  <a:pt x="0" y="0"/>
                </a:moveTo>
                <a:lnTo>
                  <a:pt x="7840799" y="0"/>
                </a:lnTo>
                <a:lnTo>
                  <a:pt x="7840799" y="4036633"/>
                </a:lnTo>
                <a:lnTo>
                  <a:pt x="0" y="4036633"/>
                </a:lnTo>
                <a:close/>
              </a:path>
            </a:pathLst>
          </a:custGeom>
          <a:solidFill>
            <a:srgbClr val="11496E"/>
          </a:solidFill>
          <a:ln w="28891" cap="flat">
            <a:noFill/>
            <a:prstDash val="solid"/>
            <a:miter/>
          </a:ln>
        </p:spPr>
        <p:txBody>
          <a:bodyPr rtlCol="0" anchor="ctr"/>
          <a:lstStyle/>
          <a:p>
            <a:endParaRPr lang="en-US"/>
          </a:p>
        </p:txBody>
      </p:sp>
      <p:grpSp>
        <p:nvGrpSpPr>
          <p:cNvPr id="6" name="Group 5">
            <a:extLst>
              <a:ext uri="{FF2B5EF4-FFF2-40B4-BE49-F238E27FC236}">
                <a16:creationId xmlns:a16="http://schemas.microsoft.com/office/drawing/2014/main" id="{D2759D8F-66C9-8774-46CC-589C1386D13E}"/>
              </a:ext>
            </a:extLst>
          </p:cNvPr>
          <p:cNvGrpSpPr/>
          <p:nvPr userDrawn="1"/>
        </p:nvGrpSpPr>
        <p:grpSpPr>
          <a:xfrm>
            <a:off x="9456007" y="5829539"/>
            <a:ext cx="2735993" cy="679345"/>
            <a:chOff x="0" y="0"/>
            <a:chExt cx="2301694" cy="571500"/>
          </a:xfrm>
        </p:grpSpPr>
        <p:sp>
          <p:nvSpPr>
            <p:cNvPr id="7" name="Rectangle 6">
              <a:extLst>
                <a:ext uri="{FF2B5EF4-FFF2-40B4-BE49-F238E27FC236}">
                  <a16:creationId xmlns:a16="http://schemas.microsoft.com/office/drawing/2014/main" id="{4A4A8FB1-8F11-0141-5DE0-6281C24D84D4}"/>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8" name="Picture 7">
              <a:extLst>
                <a:ext uri="{FF2B5EF4-FFF2-40B4-BE49-F238E27FC236}">
                  <a16:creationId xmlns:a16="http://schemas.microsoft.com/office/drawing/2014/main" id="{54142550-A084-D565-B045-9AB6CF6BB51F}"/>
                </a:ext>
              </a:extLst>
            </p:cNvPr>
            <p:cNvPicPr>
              <a:picLocks noChangeAspect="1"/>
            </p:cNvPicPr>
            <p:nvPr/>
          </p:nvPicPr>
          <p:blipFill>
            <a:blip r:embed="rId2" cstate="email">
              <a:extLst>
                <a:ext uri="{28A0092B-C50C-407E-A947-70E740481C1C}">
                  <a14:useLocalDpi xmlns:a14="http://schemas.microsoft.com/office/drawing/2010/main"/>
                </a:ext>
              </a:extLst>
            </a:blip>
            <a:srcRect l="1420" r="1420"/>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pic>
        <p:nvPicPr>
          <p:cNvPr id="2" name="Graphic 1">
            <a:extLst>
              <a:ext uri="{FF2B5EF4-FFF2-40B4-BE49-F238E27FC236}">
                <a16:creationId xmlns:a16="http://schemas.microsoft.com/office/drawing/2014/main" id="{6DE9B32D-A619-D8AC-EFCE-F8697733799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0" y="13789"/>
            <a:ext cx="6096000" cy="3088640"/>
          </a:xfrm>
          <a:prstGeom prst="rect">
            <a:avLst/>
          </a:prstGeom>
        </p:spPr>
      </p:pic>
      <p:sp>
        <p:nvSpPr>
          <p:cNvPr id="3" name="Text Placeholder 32">
            <a:extLst>
              <a:ext uri="{FF2B5EF4-FFF2-40B4-BE49-F238E27FC236}">
                <a16:creationId xmlns:a16="http://schemas.microsoft.com/office/drawing/2014/main" id="{64ABFF8E-C771-1252-E347-4145D5AF72F7}"/>
              </a:ext>
            </a:extLst>
          </p:cNvPr>
          <p:cNvSpPr>
            <a:spLocks noGrp="1"/>
          </p:cNvSpPr>
          <p:nvPr>
            <p:ph type="body" sz="quarter" idx="30" hasCustomPrompt="1"/>
          </p:nvPr>
        </p:nvSpPr>
        <p:spPr>
          <a:xfrm>
            <a:off x="852791" y="3709852"/>
            <a:ext cx="6346032" cy="804265"/>
          </a:xfrm>
        </p:spPr>
        <p:txBody>
          <a:bodyPr>
            <a:noAutofit/>
          </a:bodyPr>
          <a:lstStyle>
            <a:lvl1pPr marL="0" indent="0" algn="l">
              <a:buNone/>
              <a:defRPr sz="3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Follow Our Journey</a:t>
            </a:r>
            <a:endParaRPr lang="en-US" dirty="0"/>
          </a:p>
        </p:txBody>
      </p:sp>
      <p:grpSp>
        <p:nvGrpSpPr>
          <p:cNvPr id="9" name="Group 8">
            <a:extLst>
              <a:ext uri="{FF2B5EF4-FFF2-40B4-BE49-F238E27FC236}">
                <a16:creationId xmlns:a16="http://schemas.microsoft.com/office/drawing/2014/main" id="{9A5B3923-C329-76E3-D521-1B5691B489E3}"/>
              </a:ext>
            </a:extLst>
          </p:cNvPr>
          <p:cNvGrpSpPr/>
          <p:nvPr userDrawn="1"/>
        </p:nvGrpSpPr>
        <p:grpSpPr>
          <a:xfrm rot="16200000">
            <a:off x="8283002" y="1703688"/>
            <a:ext cx="5411064" cy="2526201"/>
            <a:chOff x="-1871944" y="1778846"/>
            <a:chExt cx="1736764" cy="810823"/>
          </a:xfrm>
        </p:grpSpPr>
        <p:sp>
          <p:nvSpPr>
            <p:cNvPr id="10" name="Freeform 9">
              <a:extLst>
                <a:ext uri="{FF2B5EF4-FFF2-40B4-BE49-F238E27FC236}">
                  <a16:creationId xmlns:a16="http://schemas.microsoft.com/office/drawing/2014/main" id="{6C1AD56A-3F65-664F-75AE-547AD26BBCD0}"/>
                </a:ext>
              </a:extLst>
            </p:cNvPr>
            <p:cNvSpPr/>
            <p:nvPr userDrawn="1"/>
          </p:nvSpPr>
          <p:spPr>
            <a:xfrm>
              <a:off x="-1393423" y="1778846"/>
              <a:ext cx="327920" cy="313711"/>
            </a:xfrm>
            <a:custGeom>
              <a:avLst/>
              <a:gdLst>
                <a:gd name="connsiteX0" fmla="*/ 0 w 327920"/>
                <a:gd name="connsiteY0" fmla="*/ 89287 h 313711"/>
                <a:gd name="connsiteX1" fmla="*/ 327921 w 327920"/>
                <a:gd name="connsiteY1" fmla="*/ 0 h 313711"/>
                <a:gd name="connsiteX2" fmla="*/ 327921 w 327920"/>
                <a:gd name="connsiteY2" fmla="*/ 260622 h 313711"/>
                <a:gd name="connsiteX3" fmla="*/ 131168 w 327920"/>
                <a:gd name="connsiteY3" fmla="*/ 313712 h 313711"/>
                <a:gd name="connsiteX4" fmla="*/ 0 w 327920"/>
                <a:gd name="connsiteY4" fmla="*/ 89287 h 313711"/>
                <a:gd name="connsiteX5" fmla="*/ 0 w 327920"/>
                <a:gd name="connsiteY5" fmla="*/ 89287 h 31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920" h="313711">
                  <a:moveTo>
                    <a:pt x="0" y="89287"/>
                  </a:moveTo>
                  <a:cubicBezTo>
                    <a:pt x="99591" y="38611"/>
                    <a:pt x="211327" y="7239"/>
                    <a:pt x="327921" y="0"/>
                  </a:cubicBezTo>
                  <a:lnTo>
                    <a:pt x="327921" y="260622"/>
                  </a:lnTo>
                  <a:cubicBezTo>
                    <a:pt x="257479" y="267861"/>
                    <a:pt x="191894" y="287167"/>
                    <a:pt x="131168" y="313712"/>
                  </a:cubicBezTo>
                  <a:lnTo>
                    <a:pt x="0" y="89287"/>
                  </a:lnTo>
                  <a:lnTo>
                    <a:pt x="0" y="89287"/>
                  </a:lnTo>
                  <a:close/>
                </a:path>
              </a:pathLst>
            </a:custGeom>
            <a:solidFill>
              <a:srgbClr val="F99F27"/>
            </a:solidFill>
            <a:ln w="24289"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F0B203D0-4F1F-AF4A-88AA-54E18CD29FEE}"/>
                </a:ext>
              </a:extLst>
            </p:cNvPr>
            <p:cNvSpPr/>
            <p:nvPr userDrawn="1"/>
          </p:nvSpPr>
          <p:spPr>
            <a:xfrm>
              <a:off x="-1731060" y="1923636"/>
              <a:ext cx="371643" cy="369214"/>
            </a:xfrm>
            <a:custGeom>
              <a:avLst/>
              <a:gdLst>
                <a:gd name="connsiteX0" fmla="*/ 0 w 371643"/>
                <a:gd name="connsiteY0" fmla="*/ 241317 h 369214"/>
                <a:gd name="connsiteX1" fmla="*/ 240475 w 371643"/>
                <a:gd name="connsiteY1" fmla="*/ 0 h 369214"/>
                <a:gd name="connsiteX2" fmla="*/ 371643 w 371643"/>
                <a:gd name="connsiteY2" fmla="*/ 224424 h 369214"/>
                <a:gd name="connsiteX3" fmla="*/ 228330 w 371643"/>
                <a:gd name="connsiteY3" fmla="*/ 369214 h 369214"/>
                <a:gd name="connsiteX4" fmla="*/ 0 w 371643"/>
                <a:gd name="connsiteY4" fmla="*/ 241317 h 369214"/>
                <a:gd name="connsiteX5" fmla="*/ 0 w 371643"/>
                <a:gd name="connsiteY5" fmla="*/ 241317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0" y="241317"/>
                  </a:moveTo>
                  <a:cubicBezTo>
                    <a:pt x="63155" y="147203"/>
                    <a:pt x="145742" y="65155"/>
                    <a:pt x="240475" y="0"/>
                  </a:cubicBezTo>
                  <a:lnTo>
                    <a:pt x="371643" y="224424"/>
                  </a:lnTo>
                  <a:cubicBezTo>
                    <a:pt x="315775" y="265448"/>
                    <a:pt x="267195" y="313712"/>
                    <a:pt x="228330" y="369214"/>
                  </a:cubicBezTo>
                  <a:lnTo>
                    <a:pt x="0" y="241317"/>
                  </a:lnTo>
                  <a:lnTo>
                    <a:pt x="0" y="241317"/>
                  </a:lnTo>
                  <a:close/>
                </a:path>
              </a:pathLst>
            </a:custGeom>
            <a:solidFill>
              <a:srgbClr val="60BA47"/>
            </a:solidFill>
            <a:ln w="24289"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76200723-4FC0-633F-3415-EC13CA112A32}"/>
                </a:ext>
              </a:extLst>
            </p:cNvPr>
            <p:cNvSpPr/>
            <p:nvPr userDrawn="1"/>
          </p:nvSpPr>
          <p:spPr>
            <a:xfrm>
              <a:off x="-1871944" y="2261479"/>
              <a:ext cx="313346" cy="328190"/>
            </a:xfrm>
            <a:custGeom>
              <a:avLst/>
              <a:gdLst>
                <a:gd name="connsiteX0" fmla="*/ 0 w 313346"/>
                <a:gd name="connsiteY0" fmla="*/ 328190 h 328190"/>
                <a:gd name="connsiteX1" fmla="*/ 87445 w 313346"/>
                <a:gd name="connsiteY1" fmla="*/ 0 h 328190"/>
                <a:gd name="connsiteX2" fmla="*/ 313346 w 313346"/>
                <a:gd name="connsiteY2" fmla="*/ 130311 h 328190"/>
                <a:gd name="connsiteX3" fmla="*/ 262336 w 313346"/>
                <a:gd name="connsiteY3" fmla="*/ 328190 h 328190"/>
                <a:gd name="connsiteX4" fmla="*/ 0 w 313346"/>
                <a:gd name="connsiteY4" fmla="*/ 328190 h 328190"/>
                <a:gd name="connsiteX5" fmla="*/ 0 w 313346"/>
                <a:gd name="connsiteY5" fmla="*/ 328190 h 32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346" h="328190">
                  <a:moveTo>
                    <a:pt x="0" y="328190"/>
                  </a:moveTo>
                  <a:cubicBezTo>
                    <a:pt x="7287" y="212359"/>
                    <a:pt x="36436" y="101353"/>
                    <a:pt x="87445" y="0"/>
                  </a:cubicBezTo>
                  <a:lnTo>
                    <a:pt x="313346" y="130311"/>
                  </a:lnTo>
                  <a:cubicBezTo>
                    <a:pt x="286627" y="190640"/>
                    <a:pt x="267195" y="258209"/>
                    <a:pt x="262336" y="328190"/>
                  </a:cubicBezTo>
                  <a:lnTo>
                    <a:pt x="0" y="328190"/>
                  </a:lnTo>
                  <a:lnTo>
                    <a:pt x="0" y="328190"/>
                  </a:lnTo>
                  <a:close/>
                </a:path>
              </a:pathLst>
            </a:custGeom>
            <a:solidFill>
              <a:srgbClr val="2094D2"/>
            </a:solidFill>
            <a:ln w="24289"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F93CA007-2D69-244F-05AD-5CBECC817D21}"/>
                </a:ext>
              </a:extLst>
            </p:cNvPr>
            <p:cNvSpPr/>
            <p:nvPr userDrawn="1"/>
          </p:nvSpPr>
          <p:spPr>
            <a:xfrm>
              <a:off x="-450955" y="2254240"/>
              <a:ext cx="315775" cy="325777"/>
            </a:xfrm>
            <a:custGeom>
              <a:avLst/>
              <a:gdLst>
                <a:gd name="connsiteX0" fmla="*/ 225901 w 315775"/>
                <a:gd name="connsiteY0" fmla="*/ 0 h 325777"/>
                <a:gd name="connsiteX1" fmla="*/ 315775 w 315775"/>
                <a:gd name="connsiteY1" fmla="*/ 325777 h 325777"/>
                <a:gd name="connsiteX2" fmla="*/ 53439 w 315775"/>
                <a:gd name="connsiteY2" fmla="*/ 325777 h 325777"/>
                <a:gd name="connsiteX3" fmla="*/ 0 w 315775"/>
                <a:gd name="connsiteY3" fmla="*/ 130311 h 325777"/>
                <a:gd name="connsiteX4" fmla="*/ 225901 w 315775"/>
                <a:gd name="connsiteY4" fmla="*/ 0 h 325777"/>
                <a:gd name="connsiteX5" fmla="*/ 225901 w 315775"/>
                <a:gd name="connsiteY5" fmla="*/ 0 h 325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775" h="325777">
                  <a:moveTo>
                    <a:pt x="225901" y="0"/>
                  </a:moveTo>
                  <a:cubicBezTo>
                    <a:pt x="276911" y="98940"/>
                    <a:pt x="308488" y="209945"/>
                    <a:pt x="315775" y="325777"/>
                  </a:cubicBezTo>
                  <a:lnTo>
                    <a:pt x="53439" y="325777"/>
                  </a:lnTo>
                  <a:cubicBezTo>
                    <a:pt x="46152" y="255796"/>
                    <a:pt x="26719" y="190640"/>
                    <a:pt x="0" y="130311"/>
                  </a:cubicBezTo>
                  <a:lnTo>
                    <a:pt x="225901" y="0"/>
                  </a:lnTo>
                  <a:lnTo>
                    <a:pt x="225901" y="0"/>
                  </a:lnTo>
                  <a:close/>
                </a:path>
              </a:pathLst>
            </a:custGeom>
            <a:solidFill>
              <a:srgbClr val="A21C48"/>
            </a:solidFill>
            <a:ln w="24289"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34AAEEA6-8651-4BAB-D748-309574A2E77E}"/>
                </a:ext>
              </a:extLst>
            </p:cNvPr>
            <p:cNvSpPr/>
            <p:nvPr userDrawn="1"/>
          </p:nvSpPr>
          <p:spPr>
            <a:xfrm>
              <a:off x="-652566" y="1918810"/>
              <a:ext cx="371643" cy="369214"/>
            </a:xfrm>
            <a:custGeom>
              <a:avLst/>
              <a:gdLst>
                <a:gd name="connsiteX0" fmla="*/ 128739 w 371643"/>
                <a:gd name="connsiteY0" fmla="*/ 0 h 369214"/>
                <a:gd name="connsiteX1" fmla="*/ 371643 w 371643"/>
                <a:gd name="connsiteY1" fmla="*/ 238903 h 369214"/>
                <a:gd name="connsiteX2" fmla="*/ 145742 w 371643"/>
                <a:gd name="connsiteY2" fmla="*/ 369214 h 369214"/>
                <a:gd name="connsiteX3" fmla="*/ 0 w 371643"/>
                <a:gd name="connsiteY3" fmla="*/ 226838 h 369214"/>
                <a:gd name="connsiteX4" fmla="*/ 128739 w 371643"/>
                <a:gd name="connsiteY4" fmla="*/ 0 h 369214"/>
                <a:gd name="connsiteX5" fmla="*/ 128739 w 371643"/>
                <a:gd name="connsiteY5" fmla="*/ 0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128739" y="0"/>
                  </a:moveTo>
                  <a:cubicBezTo>
                    <a:pt x="223472" y="62742"/>
                    <a:pt x="306059" y="144790"/>
                    <a:pt x="371643" y="238903"/>
                  </a:cubicBezTo>
                  <a:lnTo>
                    <a:pt x="145742" y="369214"/>
                  </a:lnTo>
                  <a:cubicBezTo>
                    <a:pt x="104449" y="313712"/>
                    <a:pt x="55868" y="265448"/>
                    <a:pt x="0" y="226838"/>
                  </a:cubicBezTo>
                  <a:lnTo>
                    <a:pt x="128739" y="0"/>
                  </a:lnTo>
                  <a:lnTo>
                    <a:pt x="128739" y="0"/>
                  </a:lnTo>
                  <a:close/>
                </a:path>
              </a:pathLst>
            </a:custGeom>
            <a:solidFill>
              <a:srgbClr val="DB176A"/>
            </a:solidFill>
            <a:ln w="24289"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F6034C48-69EE-EAE5-44B4-38451FD57241}"/>
                </a:ext>
              </a:extLst>
            </p:cNvPr>
            <p:cNvSpPr/>
            <p:nvPr userDrawn="1"/>
          </p:nvSpPr>
          <p:spPr>
            <a:xfrm>
              <a:off x="-951338" y="1778846"/>
              <a:ext cx="330349" cy="308885"/>
            </a:xfrm>
            <a:custGeom>
              <a:avLst/>
              <a:gdLst>
                <a:gd name="connsiteX0" fmla="*/ 0 w 330349"/>
                <a:gd name="connsiteY0" fmla="*/ 0 h 308885"/>
                <a:gd name="connsiteX1" fmla="*/ 330350 w 330349"/>
                <a:gd name="connsiteY1" fmla="*/ 84461 h 308885"/>
                <a:gd name="connsiteX2" fmla="*/ 199181 w 330349"/>
                <a:gd name="connsiteY2" fmla="*/ 308885 h 308885"/>
                <a:gd name="connsiteX3" fmla="*/ 0 w 330349"/>
                <a:gd name="connsiteY3" fmla="*/ 258209 h 308885"/>
                <a:gd name="connsiteX4" fmla="*/ 0 w 330349"/>
                <a:gd name="connsiteY4" fmla="*/ 0 h 308885"/>
                <a:gd name="connsiteX5" fmla="*/ 0 w 330349"/>
                <a:gd name="connsiteY5" fmla="*/ 0 h 30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349" h="308885">
                  <a:moveTo>
                    <a:pt x="0" y="0"/>
                  </a:moveTo>
                  <a:cubicBezTo>
                    <a:pt x="116594" y="7239"/>
                    <a:pt x="228330" y="36197"/>
                    <a:pt x="330350" y="84461"/>
                  </a:cubicBezTo>
                  <a:lnTo>
                    <a:pt x="199181" y="308885"/>
                  </a:lnTo>
                  <a:cubicBezTo>
                    <a:pt x="138455" y="282340"/>
                    <a:pt x="70442" y="263035"/>
                    <a:pt x="0" y="258209"/>
                  </a:cubicBezTo>
                  <a:lnTo>
                    <a:pt x="0" y="0"/>
                  </a:lnTo>
                  <a:lnTo>
                    <a:pt x="0" y="0"/>
                  </a:lnTo>
                  <a:close/>
                </a:path>
              </a:pathLst>
            </a:custGeom>
            <a:solidFill>
              <a:srgbClr val="F36C2F"/>
            </a:solidFill>
            <a:ln w="24289" cap="flat">
              <a:noFill/>
              <a:prstDash val="solid"/>
              <a:miter/>
            </a:ln>
          </p:spPr>
          <p:txBody>
            <a:bodyPr rtlCol="0" anchor="ctr"/>
            <a:lstStyle/>
            <a:p>
              <a:endParaRPr lang="en-US"/>
            </a:p>
          </p:txBody>
        </p:sp>
      </p:grpSp>
    </p:spTree>
    <p:extLst>
      <p:ext uri="{BB962C8B-B14F-4D97-AF65-F5344CB8AC3E}">
        <p14:creationId xmlns:p14="http://schemas.microsoft.com/office/powerpoint/2010/main" val="27286858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Slide 02">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CBF8474B-2EE8-5D90-EE94-2A449BB5BC14}"/>
              </a:ext>
            </a:extLst>
          </p:cNvPr>
          <p:cNvSpPr/>
          <p:nvPr userDrawn="1"/>
        </p:nvSpPr>
        <p:spPr>
          <a:xfrm>
            <a:off x="0" y="2916349"/>
            <a:ext cx="12172692" cy="2970866"/>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11496E"/>
          </a:solidFill>
          <a:ln w="30808" cap="flat">
            <a:noFill/>
            <a:prstDash val="solid"/>
            <a:miter/>
          </a:ln>
        </p:spPr>
        <p:txBody>
          <a:bodyPr rtlCol="0" anchor="ctr"/>
          <a:lstStyle/>
          <a:p>
            <a:endParaRPr lang="en-US" sz="2069"/>
          </a:p>
        </p:txBody>
      </p:sp>
      <p:sp>
        <p:nvSpPr>
          <p:cNvPr id="178" name="Freeform 177">
            <a:extLst>
              <a:ext uri="{FF2B5EF4-FFF2-40B4-BE49-F238E27FC236}">
                <a16:creationId xmlns:a16="http://schemas.microsoft.com/office/drawing/2014/main" id="{D72AD8ED-B417-EE44-A5AC-AEB6D73B62A7}"/>
              </a:ext>
            </a:extLst>
          </p:cNvPr>
          <p:cNvSpPr/>
          <p:nvPr userDrawn="1"/>
        </p:nvSpPr>
        <p:spPr>
          <a:xfrm>
            <a:off x="8065511" y="5423818"/>
            <a:ext cx="4126489" cy="756631"/>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2094D2"/>
          </a:solidFill>
          <a:ln w="30808" cap="flat">
            <a:noFill/>
            <a:prstDash val="solid"/>
            <a:miter/>
          </a:ln>
        </p:spPr>
        <p:txBody>
          <a:bodyPr rtlCol="0" anchor="ctr"/>
          <a:lstStyle/>
          <a:p>
            <a:endParaRPr lang="en-US" sz="2069"/>
          </a:p>
        </p:txBody>
      </p:sp>
      <p:sp>
        <p:nvSpPr>
          <p:cNvPr id="3" name="Text Placeholder 32">
            <a:extLst>
              <a:ext uri="{FF2B5EF4-FFF2-40B4-BE49-F238E27FC236}">
                <a16:creationId xmlns:a16="http://schemas.microsoft.com/office/drawing/2014/main" id="{99B2260A-8AA6-B70B-8A19-887E4F62A1EA}"/>
              </a:ext>
            </a:extLst>
          </p:cNvPr>
          <p:cNvSpPr>
            <a:spLocks noGrp="1"/>
          </p:cNvSpPr>
          <p:nvPr>
            <p:ph type="body" sz="quarter" idx="16" hasCustomPrompt="1"/>
          </p:nvPr>
        </p:nvSpPr>
        <p:spPr>
          <a:xfrm>
            <a:off x="575887" y="3922846"/>
            <a:ext cx="3354126" cy="1008397"/>
          </a:xfrm>
          <a:prstGeom prst="rect">
            <a:avLst/>
          </a:prstGeom>
        </p:spPr>
        <p:txBody>
          <a:bodyPr anchor="t">
            <a:noAutofit/>
          </a:bodyPr>
          <a:lstStyle>
            <a:lvl1pPr marL="0" indent="0" algn="l">
              <a:lnSpc>
                <a:spcPts val="3954"/>
              </a:lnSpc>
              <a:spcBef>
                <a:spcPts val="0"/>
              </a:spcBef>
              <a:buNone/>
              <a:defRPr sz="4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FAIRPRENEURS</a:t>
            </a:r>
            <a:endParaRPr lang="en-US" dirty="0"/>
          </a:p>
        </p:txBody>
      </p:sp>
      <p:sp>
        <p:nvSpPr>
          <p:cNvPr id="5" name="Text Placeholder 32">
            <a:extLst>
              <a:ext uri="{FF2B5EF4-FFF2-40B4-BE49-F238E27FC236}">
                <a16:creationId xmlns:a16="http://schemas.microsoft.com/office/drawing/2014/main" id="{E172149E-5E03-96AA-55FE-70298C3C1C77}"/>
              </a:ext>
            </a:extLst>
          </p:cNvPr>
          <p:cNvSpPr>
            <a:spLocks noGrp="1"/>
          </p:cNvSpPr>
          <p:nvPr>
            <p:ph type="body" sz="quarter" idx="19" hasCustomPrompt="1"/>
          </p:nvPr>
        </p:nvSpPr>
        <p:spPr>
          <a:xfrm>
            <a:off x="618012" y="3232383"/>
            <a:ext cx="3311988" cy="533188"/>
          </a:xfrm>
          <a:prstGeom prst="rect">
            <a:avLst/>
          </a:prstGeom>
        </p:spPr>
        <p:txBody>
          <a:bodyPr anchor="t">
            <a:noAutofit/>
          </a:bodyPr>
          <a:lstStyle>
            <a:lvl1pPr marL="0" indent="0" algn="l">
              <a:lnSpc>
                <a:spcPct val="100000"/>
              </a:lnSpc>
              <a:spcBef>
                <a:spcPts val="0"/>
              </a:spcBef>
              <a:buNone/>
              <a:defRPr sz="3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guide to </a:t>
            </a:r>
          </a:p>
        </p:txBody>
      </p:sp>
      <p:grpSp>
        <p:nvGrpSpPr>
          <p:cNvPr id="6" name="Group 5">
            <a:extLst>
              <a:ext uri="{FF2B5EF4-FFF2-40B4-BE49-F238E27FC236}">
                <a16:creationId xmlns:a16="http://schemas.microsoft.com/office/drawing/2014/main" id="{D804B6A4-482D-6C9A-9089-E3658622346A}"/>
              </a:ext>
            </a:extLst>
          </p:cNvPr>
          <p:cNvGrpSpPr/>
          <p:nvPr userDrawn="1"/>
        </p:nvGrpSpPr>
        <p:grpSpPr>
          <a:xfrm>
            <a:off x="162193" y="5973626"/>
            <a:ext cx="2471731" cy="613729"/>
            <a:chOff x="0" y="0"/>
            <a:chExt cx="2301694" cy="571500"/>
          </a:xfrm>
        </p:grpSpPr>
        <p:sp>
          <p:nvSpPr>
            <p:cNvPr id="7" name="Rectangle 6">
              <a:extLst>
                <a:ext uri="{FF2B5EF4-FFF2-40B4-BE49-F238E27FC236}">
                  <a16:creationId xmlns:a16="http://schemas.microsoft.com/office/drawing/2014/main" id="{B32BB417-1319-9691-2C6F-B415DC63CF15}"/>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8" name="Picture 7">
              <a:extLst>
                <a:ext uri="{FF2B5EF4-FFF2-40B4-BE49-F238E27FC236}">
                  <a16:creationId xmlns:a16="http://schemas.microsoft.com/office/drawing/2014/main" id="{43937D66-6C3E-E846-845F-7150743138EF}"/>
                </a:ext>
              </a:extLst>
            </p:cNvPr>
            <p:cNvPicPr>
              <a:picLocks noChangeAspect="1"/>
            </p:cNvPicPr>
            <p:nvPr/>
          </p:nvPicPr>
          <p:blipFill>
            <a:blip r:embed="rId2" cstate="email">
              <a:extLst>
                <a:ext uri="{28A0092B-C50C-407E-A947-70E740481C1C}">
                  <a14:useLocalDpi xmlns:a14="http://schemas.microsoft.com/office/drawing/2010/main"/>
                </a:ext>
              </a:extLst>
            </a:blip>
            <a:srcRect l="1420" r="1420"/>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pic>
        <p:nvPicPr>
          <p:cNvPr id="163" name="Graphic 162">
            <a:extLst>
              <a:ext uri="{FF2B5EF4-FFF2-40B4-BE49-F238E27FC236}">
                <a16:creationId xmlns:a16="http://schemas.microsoft.com/office/drawing/2014/main" id="{7BF67B0B-2324-EAFF-41E5-831D9EA25FA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0" y="13789"/>
            <a:ext cx="6096000" cy="3088640"/>
          </a:xfrm>
          <a:prstGeom prst="rect">
            <a:avLst/>
          </a:prstGeom>
        </p:spPr>
      </p:pic>
      <p:sp>
        <p:nvSpPr>
          <p:cNvPr id="177" name="Picture Placeholder 176">
            <a:extLst>
              <a:ext uri="{FF2B5EF4-FFF2-40B4-BE49-F238E27FC236}">
                <a16:creationId xmlns:a16="http://schemas.microsoft.com/office/drawing/2014/main" id="{950B8847-22F7-A4AA-BB88-4959C6102C92}"/>
              </a:ext>
            </a:extLst>
          </p:cNvPr>
          <p:cNvSpPr>
            <a:spLocks noGrp="1"/>
          </p:cNvSpPr>
          <p:nvPr>
            <p:ph type="pic" sz="quarter" idx="44" hasCustomPrompt="1"/>
          </p:nvPr>
        </p:nvSpPr>
        <p:spPr>
          <a:xfrm>
            <a:off x="5718875" y="13789"/>
            <a:ext cx="5533754" cy="6880943"/>
          </a:xfrm>
          <a:custGeom>
            <a:avLst/>
            <a:gdLst>
              <a:gd name="connsiteX0" fmla="*/ 0 w 5533754"/>
              <a:gd name="connsiteY0" fmla="*/ 0 h 6880943"/>
              <a:gd name="connsiteX1" fmla="*/ 5533754 w 5533754"/>
              <a:gd name="connsiteY1" fmla="*/ 0 h 6880943"/>
              <a:gd name="connsiteX2" fmla="*/ 5533754 w 5533754"/>
              <a:gd name="connsiteY2" fmla="*/ 5410029 h 6880943"/>
              <a:gd name="connsiteX3" fmla="*/ 2346636 w 5533754"/>
              <a:gd name="connsiteY3" fmla="*/ 5410029 h 6880943"/>
              <a:gd name="connsiteX4" fmla="*/ 2346636 w 5533754"/>
              <a:gd name="connsiteY4" fmla="*/ 6166660 h 6880943"/>
              <a:gd name="connsiteX5" fmla="*/ 5533754 w 5533754"/>
              <a:gd name="connsiteY5" fmla="*/ 6166660 h 6880943"/>
              <a:gd name="connsiteX6" fmla="*/ 5533754 w 5533754"/>
              <a:gd name="connsiteY6" fmla="*/ 6880943 h 6880943"/>
              <a:gd name="connsiteX7" fmla="*/ 0 w 5533754"/>
              <a:gd name="connsiteY7" fmla="*/ 6880943 h 6880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33754" h="6880943">
                <a:moveTo>
                  <a:pt x="0" y="0"/>
                </a:moveTo>
                <a:lnTo>
                  <a:pt x="5533754" y="0"/>
                </a:lnTo>
                <a:lnTo>
                  <a:pt x="5533754" y="5410029"/>
                </a:lnTo>
                <a:lnTo>
                  <a:pt x="2346636" y="5410029"/>
                </a:lnTo>
                <a:lnTo>
                  <a:pt x="2346636" y="6166660"/>
                </a:lnTo>
                <a:lnTo>
                  <a:pt x="5533754" y="6166660"/>
                </a:lnTo>
                <a:lnTo>
                  <a:pt x="5533754" y="6880943"/>
                </a:lnTo>
                <a:lnTo>
                  <a:pt x="0" y="6880943"/>
                </a:lnTo>
                <a:close/>
              </a:path>
            </a:pathLst>
          </a:custGeom>
          <a:solidFill>
            <a:schemeClr val="bg1">
              <a:lumMod val="95000"/>
            </a:schemeClr>
          </a:solidFill>
        </p:spPr>
        <p:txBody>
          <a:bodyPr wrap="square">
            <a:noAutofit/>
          </a:bodyPr>
          <a:lstStyle>
            <a:lvl1pPr>
              <a:defRPr>
                <a:solidFill>
                  <a:schemeClr val="bg1">
                    <a:lumMod val="95000"/>
                  </a:schemeClr>
                </a:solidFill>
                <a:latin typeface="Calibri" panose="020F0502020204030204" pitchFamily="34" charset="0"/>
                <a:cs typeface="Calibri" panose="020F0502020204030204" pitchFamily="34" charset="0"/>
              </a:defRPr>
            </a:lvl1pPr>
          </a:lstStyle>
          <a:p>
            <a:r>
              <a:rPr lang="en-US" dirty="0"/>
              <a:t>g</a:t>
            </a:r>
          </a:p>
        </p:txBody>
      </p:sp>
      <p:sp>
        <p:nvSpPr>
          <p:cNvPr id="175" name="Text Placeholder 23">
            <a:extLst>
              <a:ext uri="{FF2B5EF4-FFF2-40B4-BE49-F238E27FC236}">
                <a16:creationId xmlns:a16="http://schemas.microsoft.com/office/drawing/2014/main" id="{F9FE7071-7D7D-13C1-BD08-2F3C5C7F4C51}"/>
              </a:ext>
            </a:extLst>
          </p:cNvPr>
          <p:cNvSpPr>
            <a:spLocks noGrp="1"/>
          </p:cNvSpPr>
          <p:nvPr>
            <p:ph type="body" sz="quarter" idx="45" hasCustomPrompt="1"/>
          </p:nvPr>
        </p:nvSpPr>
        <p:spPr>
          <a:xfrm>
            <a:off x="8065511" y="5436563"/>
            <a:ext cx="3640117" cy="731140"/>
          </a:xfrm>
          <a:prstGeom prst="rect">
            <a:avLst/>
          </a:prstGeom>
        </p:spPr>
        <p:txBody>
          <a:bodyPr anchor="ctr">
            <a:normAutofit/>
          </a:bodyPr>
          <a:lstStyle>
            <a:lvl1pPr marL="0" indent="0" algn="r">
              <a:buNone/>
              <a:defRPr sz="2800" baseline="0">
                <a:solidFill>
                  <a:schemeClr val="bg1"/>
                </a:solidFill>
                <a:latin typeface="Calibri" panose="020F0502020204030204" pitchFamily="34" charset="0"/>
                <a:cs typeface="Calibri" panose="020F0502020204030204" pitchFamily="34" charset="0"/>
              </a:defRPr>
            </a:lvl1pPr>
          </a:lstStyle>
          <a:p>
            <a:pPr lvl="0"/>
            <a:r>
              <a:rPr lang="en-US" dirty="0" err="1"/>
              <a:t>www.website.eu</a:t>
            </a:r>
            <a:endParaRPr lang="en-US" dirty="0"/>
          </a:p>
        </p:txBody>
      </p:sp>
    </p:spTree>
    <p:extLst>
      <p:ext uri="{BB962C8B-B14F-4D97-AF65-F5344CB8AC3E}">
        <p14:creationId xmlns:p14="http://schemas.microsoft.com/office/powerpoint/2010/main" val="3755541045"/>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Page">
    <p:spTree>
      <p:nvGrpSpPr>
        <p:cNvPr id="1" name=""/>
        <p:cNvGrpSpPr/>
        <p:nvPr/>
      </p:nvGrpSpPr>
      <p:grpSpPr>
        <a:xfrm>
          <a:off x="0" y="0"/>
          <a:ext cx="0" cy="0"/>
          <a:chOff x="0" y="0"/>
          <a:chExt cx="0" cy="0"/>
        </a:xfrm>
      </p:grpSpPr>
      <p:sp>
        <p:nvSpPr>
          <p:cNvPr id="37" name="Freeform 36">
            <a:extLst>
              <a:ext uri="{FF2B5EF4-FFF2-40B4-BE49-F238E27FC236}">
                <a16:creationId xmlns:a16="http://schemas.microsoft.com/office/drawing/2014/main" id="{6B74FF8C-D66B-56C5-C502-E2B8E6C67C08}"/>
              </a:ext>
            </a:extLst>
          </p:cNvPr>
          <p:cNvSpPr/>
          <p:nvPr userDrawn="1"/>
        </p:nvSpPr>
        <p:spPr>
          <a:xfrm>
            <a:off x="-2" y="1"/>
            <a:ext cx="12192001" cy="1846120"/>
          </a:xfrm>
          <a:custGeom>
            <a:avLst/>
            <a:gdLst>
              <a:gd name="connsiteX0" fmla="*/ 0 w 7840799"/>
              <a:gd name="connsiteY0" fmla="*/ 0 h 4036632"/>
              <a:gd name="connsiteX1" fmla="*/ 7840799 w 7840799"/>
              <a:gd name="connsiteY1" fmla="*/ 0 h 4036632"/>
              <a:gd name="connsiteX2" fmla="*/ 7840799 w 7840799"/>
              <a:gd name="connsiteY2" fmla="*/ 4036633 h 4036632"/>
              <a:gd name="connsiteX3" fmla="*/ 0 w 7840799"/>
              <a:gd name="connsiteY3" fmla="*/ 4036633 h 4036632"/>
            </a:gdLst>
            <a:ahLst/>
            <a:cxnLst>
              <a:cxn ang="0">
                <a:pos x="connsiteX0" y="connsiteY0"/>
              </a:cxn>
              <a:cxn ang="0">
                <a:pos x="connsiteX1" y="connsiteY1"/>
              </a:cxn>
              <a:cxn ang="0">
                <a:pos x="connsiteX2" y="connsiteY2"/>
              </a:cxn>
              <a:cxn ang="0">
                <a:pos x="connsiteX3" y="connsiteY3"/>
              </a:cxn>
            </a:cxnLst>
            <a:rect l="l" t="t" r="r" b="b"/>
            <a:pathLst>
              <a:path w="7840799" h="4036632">
                <a:moveTo>
                  <a:pt x="0" y="0"/>
                </a:moveTo>
                <a:lnTo>
                  <a:pt x="7840799" y="0"/>
                </a:lnTo>
                <a:lnTo>
                  <a:pt x="7840799" y="4036633"/>
                </a:lnTo>
                <a:lnTo>
                  <a:pt x="0" y="4036633"/>
                </a:lnTo>
                <a:close/>
              </a:path>
            </a:pathLst>
          </a:custGeom>
          <a:solidFill>
            <a:srgbClr val="11496E"/>
          </a:solidFill>
          <a:ln w="28891" cap="flat">
            <a:noFill/>
            <a:prstDash val="solid"/>
            <a:miter/>
          </a:ln>
        </p:spPr>
        <p:txBody>
          <a:bodyPr rtlCol="0" anchor="ctr"/>
          <a:lstStyle/>
          <a:p>
            <a:endParaRPr lang="en-US" dirty="0"/>
          </a:p>
        </p:txBody>
      </p:sp>
      <p:sp>
        <p:nvSpPr>
          <p:cNvPr id="143" name="Text Placeholder 32">
            <a:extLst>
              <a:ext uri="{FF2B5EF4-FFF2-40B4-BE49-F238E27FC236}">
                <a16:creationId xmlns:a16="http://schemas.microsoft.com/office/drawing/2014/main" id="{E246BE9B-0F08-0141-BFBB-5CD2D858EA02}"/>
              </a:ext>
            </a:extLst>
          </p:cNvPr>
          <p:cNvSpPr>
            <a:spLocks noGrp="1"/>
          </p:cNvSpPr>
          <p:nvPr>
            <p:ph type="body" sz="quarter" idx="11" hasCustomPrompt="1"/>
          </p:nvPr>
        </p:nvSpPr>
        <p:spPr>
          <a:xfrm>
            <a:off x="2434100" y="2444488"/>
            <a:ext cx="1045074" cy="223473"/>
          </a:xfrm>
        </p:spPr>
        <p:txBody>
          <a:bodyPr anchor="ctr">
            <a:noAutofit/>
          </a:bodyPr>
          <a:lstStyle>
            <a:lvl1pPr marL="0" indent="0" algn="ctr">
              <a:buNone/>
              <a:defRPr sz="2400" b="1" i="0">
                <a:solidFill>
                  <a:srgbClr val="E87A33"/>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01</a:t>
            </a:r>
            <a:endParaRPr lang="en-US" dirty="0"/>
          </a:p>
        </p:txBody>
      </p:sp>
      <p:sp>
        <p:nvSpPr>
          <p:cNvPr id="144" name="Text Placeholder 32">
            <a:extLst>
              <a:ext uri="{FF2B5EF4-FFF2-40B4-BE49-F238E27FC236}">
                <a16:creationId xmlns:a16="http://schemas.microsoft.com/office/drawing/2014/main" id="{C9C54D80-1128-5642-AF19-023C1AFBB107}"/>
              </a:ext>
            </a:extLst>
          </p:cNvPr>
          <p:cNvSpPr>
            <a:spLocks noGrp="1"/>
          </p:cNvSpPr>
          <p:nvPr>
            <p:ph type="body" sz="quarter" idx="49" hasCustomPrompt="1"/>
          </p:nvPr>
        </p:nvSpPr>
        <p:spPr>
          <a:xfrm>
            <a:off x="3567808" y="2444488"/>
            <a:ext cx="5715653" cy="223473"/>
          </a:xfrm>
        </p:spPr>
        <p:txBody>
          <a:bodyPr anchor="ctr">
            <a:noAutofit/>
          </a:bodyPr>
          <a:lstStyle>
            <a:lvl1pPr marL="0" indent="0" algn="l">
              <a:buNone/>
              <a:defRPr sz="2400" b="0" i="0">
                <a:solidFill>
                  <a:srgbClr val="11496E"/>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Introduction</a:t>
            </a:r>
            <a:endParaRPr lang="en-US" dirty="0"/>
          </a:p>
        </p:txBody>
      </p:sp>
      <p:sp>
        <p:nvSpPr>
          <p:cNvPr id="145" name="Text Placeholder 32">
            <a:extLst>
              <a:ext uri="{FF2B5EF4-FFF2-40B4-BE49-F238E27FC236}">
                <a16:creationId xmlns:a16="http://schemas.microsoft.com/office/drawing/2014/main" id="{67A3DCF8-C8C1-A54D-B2A9-2AEDD386F887}"/>
              </a:ext>
            </a:extLst>
          </p:cNvPr>
          <p:cNvSpPr>
            <a:spLocks noGrp="1"/>
          </p:cNvSpPr>
          <p:nvPr>
            <p:ph type="body" sz="quarter" idx="13" hasCustomPrompt="1"/>
          </p:nvPr>
        </p:nvSpPr>
        <p:spPr>
          <a:xfrm>
            <a:off x="2434100" y="2902464"/>
            <a:ext cx="1045074" cy="223473"/>
          </a:xfrm>
        </p:spPr>
        <p:txBody>
          <a:bodyPr anchor="ctr">
            <a:noAutofit/>
          </a:bodyPr>
          <a:lstStyle>
            <a:lvl1pPr marL="0" indent="0" algn="ctr">
              <a:buNone/>
              <a:defRPr sz="2400" b="1" i="0">
                <a:solidFill>
                  <a:srgbClr val="E87A33"/>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02</a:t>
            </a:r>
            <a:endParaRPr lang="en-US" dirty="0"/>
          </a:p>
        </p:txBody>
      </p:sp>
      <p:sp>
        <p:nvSpPr>
          <p:cNvPr id="146" name="Text Placeholder 32">
            <a:extLst>
              <a:ext uri="{FF2B5EF4-FFF2-40B4-BE49-F238E27FC236}">
                <a16:creationId xmlns:a16="http://schemas.microsoft.com/office/drawing/2014/main" id="{9FDD29A6-533C-7341-8E91-02079E2FE43E}"/>
              </a:ext>
            </a:extLst>
          </p:cNvPr>
          <p:cNvSpPr>
            <a:spLocks noGrp="1"/>
          </p:cNvSpPr>
          <p:nvPr>
            <p:ph type="body" sz="quarter" idx="14" hasCustomPrompt="1"/>
          </p:nvPr>
        </p:nvSpPr>
        <p:spPr>
          <a:xfrm>
            <a:off x="3567808" y="2902379"/>
            <a:ext cx="5715653" cy="223986"/>
          </a:xfrm>
        </p:spPr>
        <p:txBody>
          <a:bodyPr anchor="ctr">
            <a:noAutofit/>
          </a:bodyPr>
          <a:lstStyle>
            <a:lvl1pPr marL="0" marR="0" indent="0" algn="l" defTabSz="3343281" rtl="0" eaLnBrk="1" fontAlgn="auto" latinLnBrk="0" hangingPunct="1">
              <a:lnSpc>
                <a:spcPct val="100000"/>
              </a:lnSpc>
              <a:spcBef>
                <a:spcPts val="3657"/>
              </a:spcBef>
              <a:spcAft>
                <a:spcPts val="0"/>
              </a:spcAft>
              <a:buClrTx/>
              <a:buSzTx/>
              <a:buFont typeface="Arial" panose="020B0604020202020204" pitchFamily="34" charset="0"/>
              <a:buNone/>
              <a:tabLst/>
              <a:defRPr sz="2400" b="0" i="0">
                <a:solidFill>
                  <a:srgbClr val="11496E"/>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marL="0" marR="0" lvl="0" indent="0" algn="l" defTabSz="3343281" rtl="0" eaLnBrk="1" fontAlgn="auto" latinLnBrk="0" hangingPunct="1">
              <a:lnSpc>
                <a:spcPct val="100000"/>
              </a:lnSpc>
              <a:spcBef>
                <a:spcPts val="3657"/>
              </a:spcBef>
              <a:spcAft>
                <a:spcPts val="0"/>
              </a:spcAft>
              <a:buClrTx/>
              <a:buSzTx/>
              <a:buFont typeface="Arial" panose="020B0604020202020204" pitchFamily="34" charset="0"/>
              <a:buNone/>
              <a:tabLst/>
              <a:defRPr/>
            </a:pPr>
            <a:r>
              <a:rPr lang="en-GB" dirty="0"/>
              <a:t>About us</a:t>
            </a:r>
            <a:endParaRPr lang="en-US" dirty="0"/>
          </a:p>
        </p:txBody>
      </p:sp>
      <p:sp>
        <p:nvSpPr>
          <p:cNvPr id="147" name="Text Placeholder 32">
            <a:extLst>
              <a:ext uri="{FF2B5EF4-FFF2-40B4-BE49-F238E27FC236}">
                <a16:creationId xmlns:a16="http://schemas.microsoft.com/office/drawing/2014/main" id="{57CE5420-826A-4046-981E-1B3B3695529C}"/>
              </a:ext>
            </a:extLst>
          </p:cNvPr>
          <p:cNvSpPr>
            <a:spLocks noGrp="1"/>
          </p:cNvSpPr>
          <p:nvPr>
            <p:ph type="body" sz="quarter" idx="15" hasCustomPrompt="1"/>
          </p:nvPr>
        </p:nvSpPr>
        <p:spPr>
          <a:xfrm>
            <a:off x="2434100" y="3360440"/>
            <a:ext cx="1045074" cy="223473"/>
          </a:xfrm>
        </p:spPr>
        <p:txBody>
          <a:bodyPr anchor="ctr">
            <a:noAutofit/>
          </a:bodyPr>
          <a:lstStyle>
            <a:lvl1pPr marL="0" indent="0" algn="ctr">
              <a:buNone/>
              <a:defRPr sz="2400" b="1" i="0">
                <a:solidFill>
                  <a:srgbClr val="E87A33"/>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03</a:t>
            </a:r>
            <a:endParaRPr lang="en-US" dirty="0"/>
          </a:p>
        </p:txBody>
      </p:sp>
      <p:sp>
        <p:nvSpPr>
          <p:cNvPr id="148" name="Text Placeholder 32">
            <a:extLst>
              <a:ext uri="{FF2B5EF4-FFF2-40B4-BE49-F238E27FC236}">
                <a16:creationId xmlns:a16="http://schemas.microsoft.com/office/drawing/2014/main" id="{3F6D97E9-C4D5-AC44-89B9-EABADCA7224E}"/>
              </a:ext>
            </a:extLst>
          </p:cNvPr>
          <p:cNvSpPr>
            <a:spLocks noGrp="1"/>
          </p:cNvSpPr>
          <p:nvPr>
            <p:ph type="body" sz="quarter" idx="19" hasCustomPrompt="1"/>
          </p:nvPr>
        </p:nvSpPr>
        <p:spPr>
          <a:xfrm>
            <a:off x="3567808" y="3360783"/>
            <a:ext cx="5715653" cy="223473"/>
          </a:xfrm>
        </p:spPr>
        <p:txBody>
          <a:bodyPr anchor="ctr">
            <a:noAutofit/>
          </a:bodyPr>
          <a:lstStyle>
            <a:lvl1pPr marL="0" indent="0" algn="l">
              <a:buNone/>
              <a:defRPr sz="2400" b="0" i="0">
                <a:solidFill>
                  <a:srgbClr val="11496E"/>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The Project</a:t>
            </a:r>
            <a:endParaRPr lang="en-US" dirty="0"/>
          </a:p>
        </p:txBody>
      </p:sp>
      <p:sp>
        <p:nvSpPr>
          <p:cNvPr id="152" name="Text Placeholder 32">
            <a:extLst>
              <a:ext uri="{FF2B5EF4-FFF2-40B4-BE49-F238E27FC236}">
                <a16:creationId xmlns:a16="http://schemas.microsoft.com/office/drawing/2014/main" id="{1EDA7C9E-6821-614B-B581-5907A46DAE4B}"/>
              </a:ext>
            </a:extLst>
          </p:cNvPr>
          <p:cNvSpPr>
            <a:spLocks noGrp="1"/>
          </p:cNvSpPr>
          <p:nvPr>
            <p:ph type="body" sz="quarter" idx="17" hasCustomPrompt="1"/>
          </p:nvPr>
        </p:nvSpPr>
        <p:spPr>
          <a:xfrm>
            <a:off x="2434100" y="3818416"/>
            <a:ext cx="1045074" cy="223473"/>
          </a:xfrm>
        </p:spPr>
        <p:txBody>
          <a:bodyPr anchor="ctr">
            <a:noAutofit/>
          </a:bodyPr>
          <a:lstStyle>
            <a:lvl1pPr marL="0" indent="0" algn="ctr">
              <a:buNone/>
              <a:defRPr sz="2400" b="1" i="0">
                <a:solidFill>
                  <a:srgbClr val="E87A33"/>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04</a:t>
            </a:r>
            <a:endParaRPr lang="en-US" dirty="0"/>
          </a:p>
        </p:txBody>
      </p:sp>
      <p:sp>
        <p:nvSpPr>
          <p:cNvPr id="156" name="Text Placeholder 32">
            <a:extLst>
              <a:ext uri="{FF2B5EF4-FFF2-40B4-BE49-F238E27FC236}">
                <a16:creationId xmlns:a16="http://schemas.microsoft.com/office/drawing/2014/main" id="{3EECCB46-72D7-5740-9CED-11684DF47D53}"/>
              </a:ext>
            </a:extLst>
          </p:cNvPr>
          <p:cNvSpPr>
            <a:spLocks noGrp="1"/>
          </p:cNvSpPr>
          <p:nvPr>
            <p:ph type="body" sz="quarter" idx="20" hasCustomPrompt="1"/>
          </p:nvPr>
        </p:nvSpPr>
        <p:spPr>
          <a:xfrm>
            <a:off x="3567808" y="3818674"/>
            <a:ext cx="5715653" cy="223473"/>
          </a:xfrm>
        </p:spPr>
        <p:txBody>
          <a:bodyPr anchor="ctr">
            <a:noAutofit/>
          </a:bodyPr>
          <a:lstStyle>
            <a:lvl1pPr marL="0" indent="0" algn="l">
              <a:buNone/>
              <a:defRPr sz="2400" b="0" i="0">
                <a:solidFill>
                  <a:srgbClr val="11496E"/>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Gallery</a:t>
            </a:r>
            <a:endParaRPr lang="en-US" dirty="0"/>
          </a:p>
        </p:txBody>
      </p:sp>
      <p:sp>
        <p:nvSpPr>
          <p:cNvPr id="158" name="Text Placeholder 32">
            <a:extLst>
              <a:ext uri="{FF2B5EF4-FFF2-40B4-BE49-F238E27FC236}">
                <a16:creationId xmlns:a16="http://schemas.microsoft.com/office/drawing/2014/main" id="{2B4AC3CD-CBEF-5E4F-B4DD-BD4814C7F019}"/>
              </a:ext>
            </a:extLst>
          </p:cNvPr>
          <p:cNvSpPr>
            <a:spLocks noGrp="1"/>
          </p:cNvSpPr>
          <p:nvPr>
            <p:ph type="body" sz="quarter" idx="21" hasCustomPrompt="1"/>
          </p:nvPr>
        </p:nvSpPr>
        <p:spPr>
          <a:xfrm>
            <a:off x="2434100" y="4276392"/>
            <a:ext cx="1045074" cy="223473"/>
          </a:xfrm>
        </p:spPr>
        <p:txBody>
          <a:bodyPr anchor="ctr">
            <a:noAutofit/>
          </a:bodyPr>
          <a:lstStyle>
            <a:lvl1pPr marL="0" indent="0" algn="ctr">
              <a:buNone/>
              <a:defRPr sz="2400" b="1" i="0">
                <a:solidFill>
                  <a:srgbClr val="E87A33"/>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05</a:t>
            </a:r>
            <a:endParaRPr lang="en-US" dirty="0"/>
          </a:p>
        </p:txBody>
      </p:sp>
      <p:sp>
        <p:nvSpPr>
          <p:cNvPr id="159" name="Text Placeholder 32">
            <a:extLst>
              <a:ext uri="{FF2B5EF4-FFF2-40B4-BE49-F238E27FC236}">
                <a16:creationId xmlns:a16="http://schemas.microsoft.com/office/drawing/2014/main" id="{F367CBF7-CF02-8943-9062-D02DDFD8E2D1}"/>
              </a:ext>
            </a:extLst>
          </p:cNvPr>
          <p:cNvSpPr>
            <a:spLocks noGrp="1"/>
          </p:cNvSpPr>
          <p:nvPr>
            <p:ph type="body" sz="quarter" idx="22" hasCustomPrompt="1"/>
          </p:nvPr>
        </p:nvSpPr>
        <p:spPr>
          <a:xfrm>
            <a:off x="3567808" y="4276565"/>
            <a:ext cx="5715653" cy="223473"/>
          </a:xfrm>
        </p:spPr>
        <p:txBody>
          <a:bodyPr anchor="ctr">
            <a:noAutofit/>
          </a:bodyPr>
          <a:lstStyle>
            <a:lvl1pPr marL="0" indent="0" algn="l">
              <a:buNone/>
              <a:defRPr sz="2400" b="0" i="0">
                <a:solidFill>
                  <a:srgbClr val="11496E"/>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Our Team</a:t>
            </a:r>
            <a:endParaRPr lang="en-US" dirty="0"/>
          </a:p>
        </p:txBody>
      </p:sp>
      <p:sp>
        <p:nvSpPr>
          <p:cNvPr id="161" name="Text Placeholder 32">
            <a:extLst>
              <a:ext uri="{FF2B5EF4-FFF2-40B4-BE49-F238E27FC236}">
                <a16:creationId xmlns:a16="http://schemas.microsoft.com/office/drawing/2014/main" id="{BA3A5A09-F937-7549-8085-E87DDB3C3436}"/>
              </a:ext>
            </a:extLst>
          </p:cNvPr>
          <p:cNvSpPr>
            <a:spLocks noGrp="1"/>
          </p:cNvSpPr>
          <p:nvPr>
            <p:ph type="body" sz="quarter" idx="51" hasCustomPrompt="1"/>
          </p:nvPr>
        </p:nvSpPr>
        <p:spPr>
          <a:xfrm>
            <a:off x="2449647" y="4734368"/>
            <a:ext cx="1045074" cy="223473"/>
          </a:xfrm>
        </p:spPr>
        <p:txBody>
          <a:bodyPr anchor="ctr">
            <a:noAutofit/>
          </a:bodyPr>
          <a:lstStyle>
            <a:lvl1pPr marL="0" indent="0" algn="ctr">
              <a:buNone/>
              <a:defRPr sz="2400" b="1" i="0">
                <a:solidFill>
                  <a:srgbClr val="E87A33"/>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06</a:t>
            </a:r>
            <a:endParaRPr lang="en-US" dirty="0"/>
          </a:p>
        </p:txBody>
      </p:sp>
      <p:sp>
        <p:nvSpPr>
          <p:cNvPr id="162" name="Text Placeholder 32">
            <a:extLst>
              <a:ext uri="{FF2B5EF4-FFF2-40B4-BE49-F238E27FC236}">
                <a16:creationId xmlns:a16="http://schemas.microsoft.com/office/drawing/2014/main" id="{3125800D-400A-CB4E-BB45-05A321F773EC}"/>
              </a:ext>
            </a:extLst>
          </p:cNvPr>
          <p:cNvSpPr>
            <a:spLocks noGrp="1"/>
          </p:cNvSpPr>
          <p:nvPr>
            <p:ph type="body" sz="quarter" idx="52" hasCustomPrompt="1"/>
          </p:nvPr>
        </p:nvSpPr>
        <p:spPr>
          <a:xfrm>
            <a:off x="3583355" y="4734456"/>
            <a:ext cx="5715653" cy="223473"/>
          </a:xfrm>
        </p:spPr>
        <p:txBody>
          <a:bodyPr anchor="ctr">
            <a:noAutofit/>
          </a:bodyPr>
          <a:lstStyle>
            <a:lvl1pPr marL="0" indent="0" algn="l">
              <a:buNone/>
              <a:defRPr sz="2400" b="0" i="0">
                <a:solidFill>
                  <a:srgbClr val="11496E"/>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Question and Answers</a:t>
            </a:r>
            <a:endParaRPr lang="en-US" dirty="0"/>
          </a:p>
        </p:txBody>
      </p:sp>
      <p:sp>
        <p:nvSpPr>
          <p:cNvPr id="163" name="Text Placeholder 32">
            <a:extLst>
              <a:ext uri="{FF2B5EF4-FFF2-40B4-BE49-F238E27FC236}">
                <a16:creationId xmlns:a16="http://schemas.microsoft.com/office/drawing/2014/main" id="{8BE77D08-2226-F241-BD4C-C1EE8B229A90}"/>
              </a:ext>
            </a:extLst>
          </p:cNvPr>
          <p:cNvSpPr>
            <a:spLocks noGrp="1"/>
          </p:cNvSpPr>
          <p:nvPr>
            <p:ph type="body" sz="quarter" idx="53" hasCustomPrompt="1"/>
          </p:nvPr>
        </p:nvSpPr>
        <p:spPr>
          <a:xfrm>
            <a:off x="2449647" y="5192345"/>
            <a:ext cx="1045074" cy="223473"/>
          </a:xfrm>
        </p:spPr>
        <p:txBody>
          <a:bodyPr anchor="ctr">
            <a:noAutofit/>
          </a:bodyPr>
          <a:lstStyle>
            <a:lvl1pPr marL="0" indent="0" algn="ctr">
              <a:buNone/>
              <a:defRPr sz="2400" b="1" i="0">
                <a:solidFill>
                  <a:srgbClr val="E87A33"/>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07</a:t>
            </a:r>
            <a:endParaRPr lang="en-US" dirty="0"/>
          </a:p>
        </p:txBody>
      </p:sp>
      <p:sp>
        <p:nvSpPr>
          <p:cNvPr id="164" name="Text Placeholder 32">
            <a:extLst>
              <a:ext uri="{FF2B5EF4-FFF2-40B4-BE49-F238E27FC236}">
                <a16:creationId xmlns:a16="http://schemas.microsoft.com/office/drawing/2014/main" id="{32184336-7547-9A40-A148-9E9B78DCBBAF}"/>
              </a:ext>
            </a:extLst>
          </p:cNvPr>
          <p:cNvSpPr>
            <a:spLocks noGrp="1"/>
          </p:cNvSpPr>
          <p:nvPr>
            <p:ph type="body" sz="quarter" idx="54" hasCustomPrompt="1"/>
          </p:nvPr>
        </p:nvSpPr>
        <p:spPr>
          <a:xfrm>
            <a:off x="3583355" y="5192345"/>
            <a:ext cx="5715653" cy="223473"/>
          </a:xfrm>
        </p:spPr>
        <p:txBody>
          <a:bodyPr anchor="ctr">
            <a:noAutofit/>
          </a:bodyPr>
          <a:lstStyle>
            <a:lvl1pPr marL="0" indent="0" algn="l">
              <a:buNone/>
              <a:defRPr sz="2400" b="0" i="0">
                <a:solidFill>
                  <a:srgbClr val="11496E"/>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Conclusion</a:t>
            </a:r>
            <a:endParaRPr lang="en-US" dirty="0"/>
          </a:p>
        </p:txBody>
      </p:sp>
      <p:sp>
        <p:nvSpPr>
          <p:cNvPr id="286" name="Rectangle 285">
            <a:extLst>
              <a:ext uri="{FF2B5EF4-FFF2-40B4-BE49-F238E27FC236}">
                <a16:creationId xmlns:a16="http://schemas.microsoft.com/office/drawing/2014/main" id="{DB242B25-6F94-3545-A2C1-E1A9B68738D1}"/>
              </a:ext>
            </a:extLst>
          </p:cNvPr>
          <p:cNvSpPr/>
          <p:nvPr userDrawn="1"/>
        </p:nvSpPr>
        <p:spPr>
          <a:xfrm>
            <a:off x="2721078" y="5671351"/>
            <a:ext cx="4194233" cy="836447"/>
          </a:xfrm>
          <a:prstGeom prst="rect">
            <a:avLst/>
          </a:prstGeom>
        </p:spPr>
        <p:txBody>
          <a:bodyPr wrap="square">
            <a:spAutoFit/>
          </a:bodyPr>
          <a:lstStyle/>
          <a:p>
            <a:pPr marL="0" marR="0" indent="0" algn="just" defTabSz="293378" rtl="0" eaLnBrk="1" fontAlgn="auto" latinLnBrk="0" hangingPunct="0">
              <a:lnSpc>
                <a:spcPct val="100000"/>
              </a:lnSpc>
              <a:spcBef>
                <a:spcPts val="0"/>
              </a:spcBef>
              <a:spcAft>
                <a:spcPts val="0"/>
              </a:spcAft>
              <a:buClrTx/>
              <a:buSzTx/>
              <a:buFontTx/>
              <a:buNone/>
              <a:tabLst/>
              <a:defRPr/>
            </a:pPr>
            <a:r>
              <a:rPr lang="en-GB" sz="967" dirty="0">
                <a:solidFill>
                  <a:srgbClr val="11496E"/>
                </a:solidFill>
                <a:latin typeface="Calibri" panose="020F0502020204030204" pitchFamily="34" charset="0"/>
                <a:ea typeface="Open Sans" panose="020B0606030504020204" pitchFamily="34" charset="0"/>
                <a:cs typeface="Calibri" panose="020F0502020204030204" pitchFamily="34" charset="0"/>
              </a:rPr>
              <a:t>Co-funded by the European Union. Views and opinions expressed are however those of the author or authors only and do not necessarily reflect those of the European Union or the Foundation for the Development of the Education System. Neither the European Union nor the entity providing the grant can be held responsible for them.</a:t>
            </a:r>
            <a:endParaRPr lang="en-US" sz="967" dirty="0">
              <a:solidFill>
                <a:srgbClr val="11496E"/>
              </a:solidFill>
              <a:latin typeface="Calibri" panose="020F0502020204030204" pitchFamily="34" charset="0"/>
              <a:ea typeface="Open Sans" panose="020B0606030504020204" pitchFamily="34" charset="0"/>
              <a:cs typeface="Calibri" panose="020F0502020204030204" pitchFamily="34" charset="0"/>
            </a:endParaRPr>
          </a:p>
        </p:txBody>
      </p:sp>
      <p:sp>
        <p:nvSpPr>
          <p:cNvPr id="58" name="Text Placeholder 32">
            <a:extLst>
              <a:ext uri="{FF2B5EF4-FFF2-40B4-BE49-F238E27FC236}">
                <a16:creationId xmlns:a16="http://schemas.microsoft.com/office/drawing/2014/main" id="{A7E9440F-DDEC-434B-9346-8F02B164E9B2}"/>
              </a:ext>
            </a:extLst>
          </p:cNvPr>
          <p:cNvSpPr>
            <a:spLocks noGrp="1"/>
          </p:cNvSpPr>
          <p:nvPr>
            <p:ph type="body" sz="quarter" idx="61" hasCustomPrompt="1"/>
          </p:nvPr>
        </p:nvSpPr>
        <p:spPr>
          <a:xfrm>
            <a:off x="2694576" y="821841"/>
            <a:ext cx="3692066" cy="532331"/>
          </a:xfrm>
        </p:spPr>
        <p:txBody>
          <a:bodyPr anchor="ctr">
            <a:noAutofit/>
          </a:bodyPr>
          <a:lstStyle>
            <a:lvl1pPr marL="0" indent="0" algn="l">
              <a:lnSpc>
                <a:spcPts val="3190"/>
              </a:lnSpc>
              <a:spcBef>
                <a:spcPts val="0"/>
              </a:spcBef>
              <a:buNone/>
              <a:defRPr sz="3600" b="1" i="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TABLE OF CONTENTS</a:t>
            </a:r>
            <a:endParaRPr lang="en-US" dirty="0"/>
          </a:p>
        </p:txBody>
      </p:sp>
      <p:grpSp>
        <p:nvGrpSpPr>
          <p:cNvPr id="32" name="Group 31">
            <a:extLst>
              <a:ext uri="{FF2B5EF4-FFF2-40B4-BE49-F238E27FC236}">
                <a16:creationId xmlns:a16="http://schemas.microsoft.com/office/drawing/2014/main" id="{51C2F8C0-A5CA-C542-B154-C949A59DEFE7}"/>
              </a:ext>
            </a:extLst>
          </p:cNvPr>
          <p:cNvGrpSpPr/>
          <p:nvPr userDrawn="1"/>
        </p:nvGrpSpPr>
        <p:grpSpPr>
          <a:xfrm>
            <a:off x="7546237" y="5794892"/>
            <a:ext cx="2735993" cy="679345"/>
            <a:chOff x="0" y="0"/>
            <a:chExt cx="2301694" cy="571500"/>
          </a:xfrm>
        </p:grpSpPr>
        <p:sp>
          <p:nvSpPr>
            <p:cNvPr id="33" name="Rectangle 32">
              <a:extLst>
                <a:ext uri="{FF2B5EF4-FFF2-40B4-BE49-F238E27FC236}">
                  <a16:creationId xmlns:a16="http://schemas.microsoft.com/office/drawing/2014/main" id="{65C3F60E-1A9C-7548-9AF3-F3DC2492698F}"/>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34" name="Picture 33">
              <a:extLst>
                <a:ext uri="{FF2B5EF4-FFF2-40B4-BE49-F238E27FC236}">
                  <a16:creationId xmlns:a16="http://schemas.microsoft.com/office/drawing/2014/main" id="{50E12723-56AA-9A42-BFE6-5A8D843584E6}"/>
                </a:ext>
              </a:extLst>
            </p:cNvPr>
            <p:cNvPicPr>
              <a:picLocks noChangeAspect="1"/>
            </p:cNvPicPr>
            <p:nvPr/>
          </p:nvPicPr>
          <p:blipFill>
            <a:blip r:embed="rId2" cstate="email">
              <a:extLst>
                <a:ext uri="{28A0092B-C50C-407E-A947-70E740481C1C}">
                  <a14:useLocalDpi xmlns:a14="http://schemas.microsoft.com/office/drawing/2010/main"/>
                </a:ext>
              </a:extLst>
            </a:blip>
            <a:srcRect l="1420" r="1420"/>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grpSp>
        <p:nvGrpSpPr>
          <p:cNvPr id="2" name="Group 1">
            <a:extLst>
              <a:ext uri="{FF2B5EF4-FFF2-40B4-BE49-F238E27FC236}">
                <a16:creationId xmlns:a16="http://schemas.microsoft.com/office/drawing/2014/main" id="{D2CFE794-58A0-462D-6BE1-7F3815412160}"/>
              </a:ext>
            </a:extLst>
          </p:cNvPr>
          <p:cNvGrpSpPr/>
          <p:nvPr userDrawn="1"/>
        </p:nvGrpSpPr>
        <p:grpSpPr>
          <a:xfrm rot="5400000">
            <a:off x="-823306" y="1564548"/>
            <a:ext cx="3088508" cy="1441896"/>
            <a:chOff x="-1871944" y="1778846"/>
            <a:chExt cx="1736764" cy="810823"/>
          </a:xfrm>
        </p:grpSpPr>
        <p:sp>
          <p:nvSpPr>
            <p:cNvPr id="3" name="Freeform 2">
              <a:extLst>
                <a:ext uri="{FF2B5EF4-FFF2-40B4-BE49-F238E27FC236}">
                  <a16:creationId xmlns:a16="http://schemas.microsoft.com/office/drawing/2014/main" id="{762C12FE-87D4-5472-04C9-E3F4BA0BCC6C}"/>
                </a:ext>
              </a:extLst>
            </p:cNvPr>
            <p:cNvSpPr/>
            <p:nvPr userDrawn="1"/>
          </p:nvSpPr>
          <p:spPr>
            <a:xfrm>
              <a:off x="-1393423" y="1778846"/>
              <a:ext cx="327920" cy="313711"/>
            </a:xfrm>
            <a:custGeom>
              <a:avLst/>
              <a:gdLst>
                <a:gd name="connsiteX0" fmla="*/ 0 w 327920"/>
                <a:gd name="connsiteY0" fmla="*/ 89287 h 313711"/>
                <a:gd name="connsiteX1" fmla="*/ 327921 w 327920"/>
                <a:gd name="connsiteY1" fmla="*/ 0 h 313711"/>
                <a:gd name="connsiteX2" fmla="*/ 327921 w 327920"/>
                <a:gd name="connsiteY2" fmla="*/ 260622 h 313711"/>
                <a:gd name="connsiteX3" fmla="*/ 131168 w 327920"/>
                <a:gd name="connsiteY3" fmla="*/ 313712 h 313711"/>
                <a:gd name="connsiteX4" fmla="*/ 0 w 327920"/>
                <a:gd name="connsiteY4" fmla="*/ 89287 h 313711"/>
                <a:gd name="connsiteX5" fmla="*/ 0 w 327920"/>
                <a:gd name="connsiteY5" fmla="*/ 89287 h 31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920" h="313711">
                  <a:moveTo>
                    <a:pt x="0" y="89287"/>
                  </a:moveTo>
                  <a:cubicBezTo>
                    <a:pt x="99591" y="38611"/>
                    <a:pt x="211327" y="7239"/>
                    <a:pt x="327921" y="0"/>
                  </a:cubicBezTo>
                  <a:lnTo>
                    <a:pt x="327921" y="260622"/>
                  </a:lnTo>
                  <a:cubicBezTo>
                    <a:pt x="257479" y="267861"/>
                    <a:pt x="191894" y="287167"/>
                    <a:pt x="131168" y="313712"/>
                  </a:cubicBezTo>
                  <a:lnTo>
                    <a:pt x="0" y="89287"/>
                  </a:lnTo>
                  <a:lnTo>
                    <a:pt x="0" y="89287"/>
                  </a:lnTo>
                  <a:close/>
                </a:path>
              </a:pathLst>
            </a:custGeom>
            <a:solidFill>
              <a:srgbClr val="F99F27"/>
            </a:solidFill>
            <a:ln w="24289" cap="flat">
              <a:noFill/>
              <a:prstDash val="solid"/>
              <a:miter/>
            </a:ln>
          </p:spPr>
          <p:txBody>
            <a:bodyPr rtlCol="0" anchor="ctr"/>
            <a:lstStyle/>
            <a:p>
              <a:endParaRPr lang="en-US"/>
            </a:p>
          </p:txBody>
        </p:sp>
        <p:sp>
          <p:nvSpPr>
            <p:cNvPr id="4" name="Freeform 3">
              <a:extLst>
                <a:ext uri="{FF2B5EF4-FFF2-40B4-BE49-F238E27FC236}">
                  <a16:creationId xmlns:a16="http://schemas.microsoft.com/office/drawing/2014/main" id="{50D55092-AA96-02A7-A72F-AF8D47FEBF10}"/>
                </a:ext>
              </a:extLst>
            </p:cNvPr>
            <p:cNvSpPr/>
            <p:nvPr userDrawn="1"/>
          </p:nvSpPr>
          <p:spPr>
            <a:xfrm>
              <a:off x="-1731060" y="1923636"/>
              <a:ext cx="371643" cy="369214"/>
            </a:xfrm>
            <a:custGeom>
              <a:avLst/>
              <a:gdLst>
                <a:gd name="connsiteX0" fmla="*/ 0 w 371643"/>
                <a:gd name="connsiteY0" fmla="*/ 241317 h 369214"/>
                <a:gd name="connsiteX1" fmla="*/ 240475 w 371643"/>
                <a:gd name="connsiteY1" fmla="*/ 0 h 369214"/>
                <a:gd name="connsiteX2" fmla="*/ 371643 w 371643"/>
                <a:gd name="connsiteY2" fmla="*/ 224424 h 369214"/>
                <a:gd name="connsiteX3" fmla="*/ 228330 w 371643"/>
                <a:gd name="connsiteY3" fmla="*/ 369214 h 369214"/>
                <a:gd name="connsiteX4" fmla="*/ 0 w 371643"/>
                <a:gd name="connsiteY4" fmla="*/ 241317 h 369214"/>
                <a:gd name="connsiteX5" fmla="*/ 0 w 371643"/>
                <a:gd name="connsiteY5" fmla="*/ 241317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0" y="241317"/>
                  </a:moveTo>
                  <a:cubicBezTo>
                    <a:pt x="63155" y="147203"/>
                    <a:pt x="145742" y="65155"/>
                    <a:pt x="240475" y="0"/>
                  </a:cubicBezTo>
                  <a:lnTo>
                    <a:pt x="371643" y="224424"/>
                  </a:lnTo>
                  <a:cubicBezTo>
                    <a:pt x="315775" y="265448"/>
                    <a:pt x="267195" y="313712"/>
                    <a:pt x="228330" y="369214"/>
                  </a:cubicBezTo>
                  <a:lnTo>
                    <a:pt x="0" y="241317"/>
                  </a:lnTo>
                  <a:lnTo>
                    <a:pt x="0" y="241317"/>
                  </a:lnTo>
                  <a:close/>
                </a:path>
              </a:pathLst>
            </a:custGeom>
            <a:solidFill>
              <a:srgbClr val="60BA47"/>
            </a:solidFill>
            <a:ln w="24289" cap="flat">
              <a:noFill/>
              <a:prstDash val="solid"/>
              <a:miter/>
            </a:ln>
          </p:spPr>
          <p:txBody>
            <a:bodyPr rtlCol="0" anchor="ctr"/>
            <a:lstStyle/>
            <a:p>
              <a:endParaRPr lang="en-US"/>
            </a:p>
          </p:txBody>
        </p:sp>
        <p:sp>
          <p:nvSpPr>
            <p:cNvPr id="5" name="Freeform 4">
              <a:extLst>
                <a:ext uri="{FF2B5EF4-FFF2-40B4-BE49-F238E27FC236}">
                  <a16:creationId xmlns:a16="http://schemas.microsoft.com/office/drawing/2014/main" id="{523F1CDA-C420-102F-C9FF-31E563EDDC84}"/>
                </a:ext>
              </a:extLst>
            </p:cNvPr>
            <p:cNvSpPr/>
            <p:nvPr userDrawn="1"/>
          </p:nvSpPr>
          <p:spPr>
            <a:xfrm>
              <a:off x="-1871944" y="2261479"/>
              <a:ext cx="313346" cy="328190"/>
            </a:xfrm>
            <a:custGeom>
              <a:avLst/>
              <a:gdLst>
                <a:gd name="connsiteX0" fmla="*/ 0 w 313346"/>
                <a:gd name="connsiteY0" fmla="*/ 328190 h 328190"/>
                <a:gd name="connsiteX1" fmla="*/ 87445 w 313346"/>
                <a:gd name="connsiteY1" fmla="*/ 0 h 328190"/>
                <a:gd name="connsiteX2" fmla="*/ 313346 w 313346"/>
                <a:gd name="connsiteY2" fmla="*/ 130311 h 328190"/>
                <a:gd name="connsiteX3" fmla="*/ 262336 w 313346"/>
                <a:gd name="connsiteY3" fmla="*/ 328190 h 328190"/>
                <a:gd name="connsiteX4" fmla="*/ 0 w 313346"/>
                <a:gd name="connsiteY4" fmla="*/ 328190 h 328190"/>
                <a:gd name="connsiteX5" fmla="*/ 0 w 313346"/>
                <a:gd name="connsiteY5" fmla="*/ 328190 h 32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346" h="328190">
                  <a:moveTo>
                    <a:pt x="0" y="328190"/>
                  </a:moveTo>
                  <a:cubicBezTo>
                    <a:pt x="7287" y="212359"/>
                    <a:pt x="36436" y="101353"/>
                    <a:pt x="87445" y="0"/>
                  </a:cubicBezTo>
                  <a:lnTo>
                    <a:pt x="313346" y="130311"/>
                  </a:lnTo>
                  <a:cubicBezTo>
                    <a:pt x="286627" y="190640"/>
                    <a:pt x="267195" y="258209"/>
                    <a:pt x="262336" y="328190"/>
                  </a:cubicBezTo>
                  <a:lnTo>
                    <a:pt x="0" y="328190"/>
                  </a:lnTo>
                  <a:lnTo>
                    <a:pt x="0" y="328190"/>
                  </a:lnTo>
                  <a:close/>
                </a:path>
              </a:pathLst>
            </a:custGeom>
            <a:solidFill>
              <a:srgbClr val="2094D2"/>
            </a:solidFill>
            <a:ln w="24289" cap="flat">
              <a:no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F5289117-30AA-BAE5-0D17-D06BE1032DA4}"/>
                </a:ext>
              </a:extLst>
            </p:cNvPr>
            <p:cNvSpPr/>
            <p:nvPr userDrawn="1"/>
          </p:nvSpPr>
          <p:spPr>
            <a:xfrm>
              <a:off x="-450955" y="2254240"/>
              <a:ext cx="315775" cy="325777"/>
            </a:xfrm>
            <a:custGeom>
              <a:avLst/>
              <a:gdLst>
                <a:gd name="connsiteX0" fmla="*/ 225901 w 315775"/>
                <a:gd name="connsiteY0" fmla="*/ 0 h 325777"/>
                <a:gd name="connsiteX1" fmla="*/ 315775 w 315775"/>
                <a:gd name="connsiteY1" fmla="*/ 325777 h 325777"/>
                <a:gd name="connsiteX2" fmla="*/ 53439 w 315775"/>
                <a:gd name="connsiteY2" fmla="*/ 325777 h 325777"/>
                <a:gd name="connsiteX3" fmla="*/ 0 w 315775"/>
                <a:gd name="connsiteY3" fmla="*/ 130311 h 325777"/>
                <a:gd name="connsiteX4" fmla="*/ 225901 w 315775"/>
                <a:gd name="connsiteY4" fmla="*/ 0 h 325777"/>
                <a:gd name="connsiteX5" fmla="*/ 225901 w 315775"/>
                <a:gd name="connsiteY5" fmla="*/ 0 h 325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775" h="325777">
                  <a:moveTo>
                    <a:pt x="225901" y="0"/>
                  </a:moveTo>
                  <a:cubicBezTo>
                    <a:pt x="276911" y="98940"/>
                    <a:pt x="308488" y="209945"/>
                    <a:pt x="315775" y="325777"/>
                  </a:cubicBezTo>
                  <a:lnTo>
                    <a:pt x="53439" y="325777"/>
                  </a:lnTo>
                  <a:cubicBezTo>
                    <a:pt x="46152" y="255796"/>
                    <a:pt x="26719" y="190640"/>
                    <a:pt x="0" y="130311"/>
                  </a:cubicBezTo>
                  <a:lnTo>
                    <a:pt x="225901" y="0"/>
                  </a:lnTo>
                  <a:lnTo>
                    <a:pt x="225901" y="0"/>
                  </a:lnTo>
                  <a:close/>
                </a:path>
              </a:pathLst>
            </a:custGeom>
            <a:solidFill>
              <a:srgbClr val="A21C48"/>
            </a:solidFill>
            <a:ln w="24289"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509BCDEC-B15A-1460-3D26-5711E1018869}"/>
                </a:ext>
              </a:extLst>
            </p:cNvPr>
            <p:cNvSpPr/>
            <p:nvPr userDrawn="1"/>
          </p:nvSpPr>
          <p:spPr>
            <a:xfrm>
              <a:off x="-652566" y="1918810"/>
              <a:ext cx="371643" cy="369214"/>
            </a:xfrm>
            <a:custGeom>
              <a:avLst/>
              <a:gdLst>
                <a:gd name="connsiteX0" fmla="*/ 128739 w 371643"/>
                <a:gd name="connsiteY0" fmla="*/ 0 h 369214"/>
                <a:gd name="connsiteX1" fmla="*/ 371643 w 371643"/>
                <a:gd name="connsiteY1" fmla="*/ 238903 h 369214"/>
                <a:gd name="connsiteX2" fmla="*/ 145742 w 371643"/>
                <a:gd name="connsiteY2" fmla="*/ 369214 h 369214"/>
                <a:gd name="connsiteX3" fmla="*/ 0 w 371643"/>
                <a:gd name="connsiteY3" fmla="*/ 226838 h 369214"/>
                <a:gd name="connsiteX4" fmla="*/ 128739 w 371643"/>
                <a:gd name="connsiteY4" fmla="*/ 0 h 369214"/>
                <a:gd name="connsiteX5" fmla="*/ 128739 w 371643"/>
                <a:gd name="connsiteY5" fmla="*/ 0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128739" y="0"/>
                  </a:moveTo>
                  <a:cubicBezTo>
                    <a:pt x="223472" y="62742"/>
                    <a:pt x="306059" y="144790"/>
                    <a:pt x="371643" y="238903"/>
                  </a:cubicBezTo>
                  <a:lnTo>
                    <a:pt x="145742" y="369214"/>
                  </a:lnTo>
                  <a:cubicBezTo>
                    <a:pt x="104449" y="313712"/>
                    <a:pt x="55868" y="265448"/>
                    <a:pt x="0" y="226838"/>
                  </a:cubicBezTo>
                  <a:lnTo>
                    <a:pt x="128739" y="0"/>
                  </a:lnTo>
                  <a:lnTo>
                    <a:pt x="128739" y="0"/>
                  </a:lnTo>
                  <a:close/>
                </a:path>
              </a:pathLst>
            </a:custGeom>
            <a:solidFill>
              <a:srgbClr val="DB176A"/>
            </a:solidFill>
            <a:ln w="24289"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8FEFD179-2B75-FB68-156B-4CCC63B1ED49}"/>
                </a:ext>
              </a:extLst>
            </p:cNvPr>
            <p:cNvSpPr/>
            <p:nvPr userDrawn="1"/>
          </p:nvSpPr>
          <p:spPr>
            <a:xfrm>
              <a:off x="-951338" y="1778846"/>
              <a:ext cx="330349" cy="308885"/>
            </a:xfrm>
            <a:custGeom>
              <a:avLst/>
              <a:gdLst>
                <a:gd name="connsiteX0" fmla="*/ 0 w 330349"/>
                <a:gd name="connsiteY0" fmla="*/ 0 h 308885"/>
                <a:gd name="connsiteX1" fmla="*/ 330350 w 330349"/>
                <a:gd name="connsiteY1" fmla="*/ 84461 h 308885"/>
                <a:gd name="connsiteX2" fmla="*/ 199181 w 330349"/>
                <a:gd name="connsiteY2" fmla="*/ 308885 h 308885"/>
                <a:gd name="connsiteX3" fmla="*/ 0 w 330349"/>
                <a:gd name="connsiteY3" fmla="*/ 258209 h 308885"/>
                <a:gd name="connsiteX4" fmla="*/ 0 w 330349"/>
                <a:gd name="connsiteY4" fmla="*/ 0 h 308885"/>
                <a:gd name="connsiteX5" fmla="*/ 0 w 330349"/>
                <a:gd name="connsiteY5" fmla="*/ 0 h 30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349" h="308885">
                  <a:moveTo>
                    <a:pt x="0" y="0"/>
                  </a:moveTo>
                  <a:cubicBezTo>
                    <a:pt x="116594" y="7239"/>
                    <a:pt x="228330" y="36197"/>
                    <a:pt x="330350" y="84461"/>
                  </a:cubicBezTo>
                  <a:lnTo>
                    <a:pt x="199181" y="308885"/>
                  </a:lnTo>
                  <a:cubicBezTo>
                    <a:pt x="138455" y="282340"/>
                    <a:pt x="70442" y="263035"/>
                    <a:pt x="0" y="258209"/>
                  </a:cubicBezTo>
                  <a:lnTo>
                    <a:pt x="0" y="0"/>
                  </a:lnTo>
                  <a:lnTo>
                    <a:pt x="0" y="0"/>
                  </a:lnTo>
                  <a:close/>
                </a:path>
              </a:pathLst>
            </a:custGeom>
            <a:solidFill>
              <a:srgbClr val="F36C2F"/>
            </a:solidFill>
            <a:ln w="24289" cap="flat">
              <a:noFill/>
              <a:prstDash val="solid"/>
              <a:miter/>
            </a:ln>
          </p:spPr>
          <p:txBody>
            <a:bodyPr rtlCol="0" anchor="ctr"/>
            <a:lstStyle/>
            <a:p>
              <a:endParaRPr lang="en-US"/>
            </a:p>
          </p:txBody>
        </p:sp>
      </p:grpSp>
    </p:spTree>
    <p:extLst>
      <p:ext uri="{BB962C8B-B14F-4D97-AF65-F5344CB8AC3E}">
        <p14:creationId xmlns:p14="http://schemas.microsoft.com/office/powerpoint/2010/main" val="2047572136"/>
      </p:ext>
    </p:extLst>
  </p:cSld>
  <p:clrMapOvr>
    <a:masterClrMapping/>
  </p:clrMapOvr>
  <p:extLst>
    <p:ext uri="{DCECCB84-F9BA-43D5-87BE-67443E8EF086}">
      <p15:sldGuideLst xmlns:p15="http://schemas.microsoft.com/office/powerpoint/2012/main">
        <p15:guide id="1" pos="47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elcome/Intro Slide">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EDA844F8-FCB0-C045-A083-951082B6589C}"/>
              </a:ext>
            </a:extLst>
          </p:cNvPr>
          <p:cNvSpPr>
            <a:spLocks noGrp="1"/>
          </p:cNvSpPr>
          <p:nvPr>
            <p:ph type="pic" sz="quarter" idx="21"/>
          </p:nvPr>
        </p:nvSpPr>
        <p:spPr>
          <a:xfrm>
            <a:off x="884606" y="0"/>
            <a:ext cx="4993772" cy="6858000"/>
          </a:xfrm>
          <a:custGeom>
            <a:avLst/>
            <a:gdLst>
              <a:gd name="connsiteX0" fmla="*/ 0 w 4993772"/>
              <a:gd name="connsiteY0" fmla="*/ 0 h 6858000"/>
              <a:gd name="connsiteX1" fmla="*/ 4993772 w 4993772"/>
              <a:gd name="connsiteY1" fmla="*/ 0 h 6858000"/>
              <a:gd name="connsiteX2" fmla="*/ 4993772 w 4993772"/>
              <a:gd name="connsiteY2" fmla="*/ 6858000 h 6858000"/>
              <a:gd name="connsiteX3" fmla="*/ 0 w 4993772"/>
              <a:gd name="connsiteY3" fmla="*/ 6858000 h 6858000"/>
              <a:gd name="connsiteX4" fmla="*/ 0 w 4993772"/>
              <a:gd name="connsiteY4" fmla="*/ 6301946 h 6858000"/>
              <a:gd name="connsiteX5" fmla="*/ 180000 w 4993772"/>
              <a:gd name="connsiteY5" fmla="*/ 6301946 h 6858000"/>
              <a:gd name="connsiteX6" fmla="*/ 180000 w 4993772"/>
              <a:gd name="connsiteY6" fmla="*/ 4861945 h 6858000"/>
              <a:gd name="connsiteX7" fmla="*/ 0 w 4993772"/>
              <a:gd name="connsiteY7" fmla="*/ 48619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93772" h="6858000">
                <a:moveTo>
                  <a:pt x="0" y="0"/>
                </a:moveTo>
                <a:lnTo>
                  <a:pt x="4993772" y="0"/>
                </a:lnTo>
                <a:lnTo>
                  <a:pt x="4993772" y="6858000"/>
                </a:lnTo>
                <a:lnTo>
                  <a:pt x="0" y="6858000"/>
                </a:lnTo>
                <a:lnTo>
                  <a:pt x="0" y="6301946"/>
                </a:lnTo>
                <a:lnTo>
                  <a:pt x="180000" y="6301946"/>
                </a:lnTo>
                <a:lnTo>
                  <a:pt x="180000" y="4861945"/>
                </a:lnTo>
                <a:lnTo>
                  <a:pt x="0" y="4861945"/>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dirty="0"/>
          </a:p>
        </p:txBody>
      </p:sp>
      <p:sp>
        <p:nvSpPr>
          <p:cNvPr id="33" name="Text Placeholder 32">
            <a:extLst>
              <a:ext uri="{FF2B5EF4-FFF2-40B4-BE49-F238E27FC236}">
                <a16:creationId xmlns:a16="http://schemas.microsoft.com/office/drawing/2014/main" id="{CAF944C7-C217-DB48-AC66-EC08BD9F2E64}"/>
              </a:ext>
            </a:extLst>
          </p:cNvPr>
          <p:cNvSpPr>
            <a:spLocks noGrp="1"/>
          </p:cNvSpPr>
          <p:nvPr>
            <p:ph type="body" sz="quarter" idx="30" hasCustomPrompt="1"/>
          </p:nvPr>
        </p:nvSpPr>
        <p:spPr>
          <a:xfrm>
            <a:off x="4890795" y="738798"/>
            <a:ext cx="6776598" cy="842867"/>
          </a:xfrm>
          <a:solidFill>
            <a:srgbClr val="2094D2"/>
          </a:solidFill>
        </p:spPr>
        <p:txBody>
          <a:bodyPr anchor="ctr">
            <a:noAutofit/>
          </a:bodyPr>
          <a:lstStyle>
            <a:lvl1pPr marL="273050" indent="0" algn="l">
              <a:buNone/>
              <a:tabLst/>
              <a:defRPr sz="3600" b="1" i="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
        <p:nvSpPr>
          <p:cNvPr id="20" name="Text Placeholder 32">
            <a:extLst>
              <a:ext uri="{FF2B5EF4-FFF2-40B4-BE49-F238E27FC236}">
                <a16:creationId xmlns:a16="http://schemas.microsoft.com/office/drawing/2014/main" id="{64ED5023-80E2-C04D-8620-99E5F464CE91}"/>
              </a:ext>
            </a:extLst>
          </p:cNvPr>
          <p:cNvSpPr>
            <a:spLocks noGrp="1"/>
          </p:cNvSpPr>
          <p:nvPr>
            <p:ph type="body" sz="quarter" idx="48" hasCustomPrompt="1"/>
          </p:nvPr>
        </p:nvSpPr>
        <p:spPr>
          <a:xfrm>
            <a:off x="6727723" y="2412091"/>
            <a:ext cx="4939670" cy="3889855"/>
          </a:xfrm>
        </p:spPr>
        <p:txBody>
          <a:bodyPr numCol="1" spcCol="288000" anchor="t">
            <a:noAutofit/>
          </a:bodyPr>
          <a:lstStyle>
            <a:lvl1pPr marL="0" indent="0" algn="l">
              <a:lnSpc>
                <a:spcPct val="100000"/>
              </a:lnSpc>
              <a:spcBef>
                <a:spcPts val="0"/>
              </a:spcBef>
              <a:buNone/>
              <a:defRPr sz="1774" b="0" i="0">
                <a:solidFill>
                  <a:srgbClr val="11496E"/>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9" name="Freeform 8">
            <a:extLst>
              <a:ext uri="{FF2B5EF4-FFF2-40B4-BE49-F238E27FC236}">
                <a16:creationId xmlns:a16="http://schemas.microsoft.com/office/drawing/2014/main" id="{0DF46C80-E1AF-4956-2ABD-90248B67156F}"/>
              </a:ext>
            </a:extLst>
          </p:cNvPr>
          <p:cNvSpPr/>
          <p:nvPr userDrawn="1"/>
        </p:nvSpPr>
        <p:spPr>
          <a:xfrm>
            <a:off x="704606" y="4858346"/>
            <a:ext cx="356400" cy="1443600"/>
          </a:xfrm>
          <a:custGeom>
            <a:avLst/>
            <a:gdLst>
              <a:gd name="connsiteX0" fmla="*/ 0 w 7840799"/>
              <a:gd name="connsiteY0" fmla="*/ 0 h 4036632"/>
              <a:gd name="connsiteX1" fmla="*/ 7840799 w 7840799"/>
              <a:gd name="connsiteY1" fmla="*/ 0 h 4036632"/>
              <a:gd name="connsiteX2" fmla="*/ 7840799 w 7840799"/>
              <a:gd name="connsiteY2" fmla="*/ 4036633 h 4036632"/>
              <a:gd name="connsiteX3" fmla="*/ 0 w 7840799"/>
              <a:gd name="connsiteY3" fmla="*/ 4036633 h 4036632"/>
            </a:gdLst>
            <a:ahLst/>
            <a:cxnLst>
              <a:cxn ang="0">
                <a:pos x="connsiteX0" y="connsiteY0"/>
              </a:cxn>
              <a:cxn ang="0">
                <a:pos x="connsiteX1" y="connsiteY1"/>
              </a:cxn>
              <a:cxn ang="0">
                <a:pos x="connsiteX2" y="connsiteY2"/>
              </a:cxn>
              <a:cxn ang="0">
                <a:pos x="connsiteX3" y="connsiteY3"/>
              </a:cxn>
            </a:cxnLst>
            <a:rect l="l" t="t" r="r" b="b"/>
            <a:pathLst>
              <a:path w="7840799" h="4036632">
                <a:moveTo>
                  <a:pt x="0" y="0"/>
                </a:moveTo>
                <a:lnTo>
                  <a:pt x="7840799" y="0"/>
                </a:lnTo>
                <a:lnTo>
                  <a:pt x="7840799" y="4036633"/>
                </a:lnTo>
                <a:lnTo>
                  <a:pt x="0" y="4036633"/>
                </a:lnTo>
                <a:close/>
              </a:path>
            </a:pathLst>
          </a:custGeom>
          <a:solidFill>
            <a:srgbClr val="11496E"/>
          </a:solidFill>
          <a:ln w="28891" cap="flat">
            <a:noFill/>
            <a:prstDash val="solid"/>
            <a:miter/>
          </a:ln>
        </p:spPr>
        <p:txBody>
          <a:bodyPr rtlCol="0" anchor="ctr"/>
          <a:lstStyle/>
          <a:p>
            <a:endParaRPr lang="en-US"/>
          </a:p>
        </p:txBody>
      </p:sp>
    </p:spTree>
    <p:extLst>
      <p:ext uri="{BB962C8B-B14F-4D97-AF65-F5344CB8AC3E}">
        <p14:creationId xmlns:p14="http://schemas.microsoft.com/office/powerpoint/2010/main" val="3884995921"/>
      </p:ext>
    </p:extLst>
  </p:cSld>
  <p:clrMapOvr>
    <a:masterClrMapping/>
  </p:clrMapOvr>
  <p:extLst>
    <p:ext uri="{DCECCB84-F9BA-43D5-87BE-67443E8EF086}">
      <p15:sldGuideLst xmlns:p15="http://schemas.microsoft.com/office/powerpoint/2012/main">
        <p15:guide id="1" pos="475" userDrawn="1">
          <p15:clr>
            <a:srgbClr val="FBAE40"/>
          </p15:clr>
        </p15:guide>
        <p15:guide id="2" pos="7168"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Welcome/Intro Slide">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EDA844F8-FCB0-C045-A083-951082B6589C}"/>
              </a:ext>
            </a:extLst>
          </p:cNvPr>
          <p:cNvSpPr>
            <a:spLocks noGrp="1"/>
          </p:cNvSpPr>
          <p:nvPr>
            <p:ph type="pic" sz="quarter" idx="21"/>
          </p:nvPr>
        </p:nvSpPr>
        <p:spPr>
          <a:xfrm>
            <a:off x="0" y="0"/>
            <a:ext cx="4993772" cy="6858000"/>
          </a:xfrm>
          <a:custGeom>
            <a:avLst/>
            <a:gdLst>
              <a:gd name="connsiteX0" fmla="*/ 0 w 4993772"/>
              <a:gd name="connsiteY0" fmla="*/ 0 h 6858000"/>
              <a:gd name="connsiteX1" fmla="*/ 4993772 w 4993772"/>
              <a:gd name="connsiteY1" fmla="*/ 0 h 6858000"/>
              <a:gd name="connsiteX2" fmla="*/ 4993772 w 4993772"/>
              <a:gd name="connsiteY2" fmla="*/ 6858000 h 6858000"/>
              <a:gd name="connsiteX3" fmla="*/ 0 w 4993772"/>
              <a:gd name="connsiteY3" fmla="*/ 6858000 h 6858000"/>
              <a:gd name="connsiteX4" fmla="*/ 0 w 4993772"/>
              <a:gd name="connsiteY4" fmla="*/ 6301946 h 6858000"/>
              <a:gd name="connsiteX5" fmla="*/ 180000 w 4993772"/>
              <a:gd name="connsiteY5" fmla="*/ 6301946 h 6858000"/>
              <a:gd name="connsiteX6" fmla="*/ 180000 w 4993772"/>
              <a:gd name="connsiteY6" fmla="*/ 4861945 h 6858000"/>
              <a:gd name="connsiteX7" fmla="*/ 0 w 4993772"/>
              <a:gd name="connsiteY7" fmla="*/ 48619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93772" h="6858000">
                <a:moveTo>
                  <a:pt x="0" y="0"/>
                </a:moveTo>
                <a:lnTo>
                  <a:pt x="4993772" y="0"/>
                </a:lnTo>
                <a:lnTo>
                  <a:pt x="4993772" y="6858000"/>
                </a:lnTo>
                <a:lnTo>
                  <a:pt x="0" y="6858000"/>
                </a:lnTo>
                <a:lnTo>
                  <a:pt x="0" y="6301946"/>
                </a:lnTo>
                <a:lnTo>
                  <a:pt x="180000" y="6301946"/>
                </a:lnTo>
                <a:lnTo>
                  <a:pt x="180000" y="4861945"/>
                </a:lnTo>
                <a:lnTo>
                  <a:pt x="0" y="4861945"/>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dirty="0"/>
          </a:p>
        </p:txBody>
      </p:sp>
      <p:sp>
        <p:nvSpPr>
          <p:cNvPr id="33" name="Text Placeholder 32">
            <a:extLst>
              <a:ext uri="{FF2B5EF4-FFF2-40B4-BE49-F238E27FC236}">
                <a16:creationId xmlns:a16="http://schemas.microsoft.com/office/drawing/2014/main" id="{CAF944C7-C217-DB48-AC66-EC08BD9F2E64}"/>
              </a:ext>
            </a:extLst>
          </p:cNvPr>
          <p:cNvSpPr>
            <a:spLocks noGrp="1"/>
          </p:cNvSpPr>
          <p:nvPr>
            <p:ph type="body" sz="quarter" idx="30" hasCustomPrompt="1"/>
          </p:nvPr>
        </p:nvSpPr>
        <p:spPr>
          <a:xfrm>
            <a:off x="4890795" y="738798"/>
            <a:ext cx="6776598" cy="842867"/>
          </a:xfrm>
          <a:solidFill>
            <a:srgbClr val="2094D2"/>
          </a:solidFill>
        </p:spPr>
        <p:txBody>
          <a:bodyPr anchor="ctr">
            <a:noAutofit/>
          </a:bodyPr>
          <a:lstStyle>
            <a:lvl1pPr marL="273050" indent="0" algn="l">
              <a:buNone/>
              <a:tabLst/>
              <a:defRPr sz="3600" b="1" i="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
        <p:nvSpPr>
          <p:cNvPr id="20" name="Text Placeholder 32">
            <a:extLst>
              <a:ext uri="{FF2B5EF4-FFF2-40B4-BE49-F238E27FC236}">
                <a16:creationId xmlns:a16="http://schemas.microsoft.com/office/drawing/2014/main" id="{64ED5023-80E2-C04D-8620-99E5F464CE91}"/>
              </a:ext>
            </a:extLst>
          </p:cNvPr>
          <p:cNvSpPr>
            <a:spLocks noGrp="1"/>
          </p:cNvSpPr>
          <p:nvPr>
            <p:ph type="body" sz="quarter" idx="48" hasCustomPrompt="1"/>
          </p:nvPr>
        </p:nvSpPr>
        <p:spPr>
          <a:xfrm>
            <a:off x="6727723" y="2412091"/>
            <a:ext cx="4939670" cy="3889855"/>
          </a:xfrm>
        </p:spPr>
        <p:txBody>
          <a:bodyPr numCol="1" spcCol="288000" anchor="t">
            <a:noAutofit/>
          </a:bodyPr>
          <a:lstStyle>
            <a:lvl1pPr marL="0" indent="0" algn="l">
              <a:lnSpc>
                <a:spcPct val="100000"/>
              </a:lnSpc>
              <a:spcBef>
                <a:spcPts val="0"/>
              </a:spcBef>
              <a:buNone/>
              <a:defRPr sz="1774" b="0" i="0">
                <a:solidFill>
                  <a:srgbClr val="11496E"/>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9" name="Freeform 8">
            <a:extLst>
              <a:ext uri="{FF2B5EF4-FFF2-40B4-BE49-F238E27FC236}">
                <a16:creationId xmlns:a16="http://schemas.microsoft.com/office/drawing/2014/main" id="{0DF46C80-E1AF-4956-2ABD-90248B67156F}"/>
              </a:ext>
            </a:extLst>
          </p:cNvPr>
          <p:cNvSpPr/>
          <p:nvPr userDrawn="1"/>
        </p:nvSpPr>
        <p:spPr>
          <a:xfrm>
            <a:off x="0" y="4858346"/>
            <a:ext cx="356400" cy="1443600"/>
          </a:xfrm>
          <a:custGeom>
            <a:avLst/>
            <a:gdLst>
              <a:gd name="connsiteX0" fmla="*/ 0 w 7840799"/>
              <a:gd name="connsiteY0" fmla="*/ 0 h 4036632"/>
              <a:gd name="connsiteX1" fmla="*/ 7840799 w 7840799"/>
              <a:gd name="connsiteY1" fmla="*/ 0 h 4036632"/>
              <a:gd name="connsiteX2" fmla="*/ 7840799 w 7840799"/>
              <a:gd name="connsiteY2" fmla="*/ 4036633 h 4036632"/>
              <a:gd name="connsiteX3" fmla="*/ 0 w 7840799"/>
              <a:gd name="connsiteY3" fmla="*/ 4036633 h 4036632"/>
            </a:gdLst>
            <a:ahLst/>
            <a:cxnLst>
              <a:cxn ang="0">
                <a:pos x="connsiteX0" y="connsiteY0"/>
              </a:cxn>
              <a:cxn ang="0">
                <a:pos x="connsiteX1" y="connsiteY1"/>
              </a:cxn>
              <a:cxn ang="0">
                <a:pos x="connsiteX2" y="connsiteY2"/>
              </a:cxn>
              <a:cxn ang="0">
                <a:pos x="connsiteX3" y="connsiteY3"/>
              </a:cxn>
            </a:cxnLst>
            <a:rect l="l" t="t" r="r" b="b"/>
            <a:pathLst>
              <a:path w="7840799" h="4036632">
                <a:moveTo>
                  <a:pt x="0" y="0"/>
                </a:moveTo>
                <a:lnTo>
                  <a:pt x="7840799" y="0"/>
                </a:lnTo>
                <a:lnTo>
                  <a:pt x="7840799" y="4036633"/>
                </a:lnTo>
                <a:lnTo>
                  <a:pt x="0" y="4036633"/>
                </a:lnTo>
                <a:close/>
              </a:path>
            </a:pathLst>
          </a:custGeom>
          <a:solidFill>
            <a:srgbClr val="11496E"/>
          </a:solidFill>
          <a:ln w="28891" cap="flat">
            <a:noFill/>
            <a:prstDash val="solid"/>
            <a:miter/>
          </a:ln>
        </p:spPr>
        <p:txBody>
          <a:bodyPr rtlCol="0" anchor="ctr"/>
          <a:lstStyle/>
          <a:p>
            <a:endParaRPr lang="en-US"/>
          </a:p>
        </p:txBody>
      </p:sp>
    </p:spTree>
    <p:extLst>
      <p:ext uri="{BB962C8B-B14F-4D97-AF65-F5344CB8AC3E}">
        <p14:creationId xmlns:p14="http://schemas.microsoft.com/office/powerpoint/2010/main" val="3037610408"/>
      </p:ext>
    </p:extLst>
  </p:cSld>
  <p:clrMapOvr>
    <a:masterClrMapping/>
  </p:clrMapOvr>
  <p:extLst>
    <p:ext uri="{DCECCB84-F9BA-43D5-87BE-67443E8EF086}">
      <p15:sldGuideLst xmlns:p15="http://schemas.microsoft.com/office/powerpoint/2012/main">
        <p15:guide id="1" pos="475" userDrawn="1">
          <p15:clr>
            <a:srgbClr val="FBAE40"/>
          </p15:clr>
        </p15:guide>
        <p15:guide id="2" pos="7168"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p:spTree>
      <p:nvGrpSpPr>
        <p:cNvPr id="1" name=""/>
        <p:cNvGrpSpPr/>
        <p:nvPr/>
      </p:nvGrpSpPr>
      <p:grpSpPr>
        <a:xfrm>
          <a:off x="0" y="0"/>
          <a:ext cx="0" cy="0"/>
          <a:chOff x="0" y="0"/>
          <a:chExt cx="0" cy="0"/>
        </a:xfrm>
      </p:grpSpPr>
      <p:sp>
        <p:nvSpPr>
          <p:cNvPr id="8" name="Freeform 7">
            <a:extLst>
              <a:ext uri="{FF2B5EF4-FFF2-40B4-BE49-F238E27FC236}">
                <a16:creationId xmlns:a16="http://schemas.microsoft.com/office/drawing/2014/main" id="{282DA373-D882-C787-AB62-F6768BB001C0}"/>
              </a:ext>
            </a:extLst>
          </p:cNvPr>
          <p:cNvSpPr/>
          <p:nvPr userDrawn="1"/>
        </p:nvSpPr>
        <p:spPr>
          <a:xfrm>
            <a:off x="-2" y="4425687"/>
            <a:ext cx="12222687" cy="1437597"/>
          </a:xfrm>
          <a:custGeom>
            <a:avLst/>
            <a:gdLst>
              <a:gd name="connsiteX0" fmla="*/ 0 w 7840799"/>
              <a:gd name="connsiteY0" fmla="*/ 0 h 4036632"/>
              <a:gd name="connsiteX1" fmla="*/ 7840799 w 7840799"/>
              <a:gd name="connsiteY1" fmla="*/ 0 h 4036632"/>
              <a:gd name="connsiteX2" fmla="*/ 7840799 w 7840799"/>
              <a:gd name="connsiteY2" fmla="*/ 4036633 h 4036632"/>
              <a:gd name="connsiteX3" fmla="*/ 0 w 7840799"/>
              <a:gd name="connsiteY3" fmla="*/ 4036633 h 4036632"/>
            </a:gdLst>
            <a:ahLst/>
            <a:cxnLst>
              <a:cxn ang="0">
                <a:pos x="connsiteX0" y="connsiteY0"/>
              </a:cxn>
              <a:cxn ang="0">
                <a:pos x="connsiteX1" y="connsiteY1"/>
              </a:cxn>
              <a:cxn ang="0">
                <a:pos x="connsiteX2" y="connsiteY2"/>
              </a:cxn>
              <a:cxn ang="0">
                <a:pos x="connsiteX3" y="connsiteY3"/>
              </a:cxn>
            </a:cxnLst>
            <a:rect l="l" t="t" r="r" b="b"/>
            <a:pathLst>
              <a:path w="7840799" h="4036632">
                <a:moveTo>
                  <a:pt x="0" y="0"/>
                </a:moveTo>
                <a:lnTo>
                  <a:pt x="7840799" y="0"/>
                </a:lnTo>
                <a:lnTo>
                  <a:pt x="7840799" y="4036633"/>
                </a:lnTo>
                <a:lnTo>
                  <a:pt x="0" y="4036633"/>
                </a:lnTo>
                <a:close/>
              </a:path>
            </a:pathLst>
          </a:custGeom>
          <a:solidFill>
            <a:srgbClr val="11496E"/>
          </a:solidFill>
          <a:ln w="28891" cap="flat">
            <a:noFill/>
            <a:prstDash val="solid"/>
            <a:miter/>
          </a:ln>
        </p:spPr>
        <p:txBody>
          <a:bodyPr rtlCol="0" anchor="ctr"/>
          <a:lstStyle/>
          <a:p>
            <a:endParaRPr lang="en-US"/>
          </a:p>
        </p:txBody>
      </p:sp>
      <p:sp>
        <p:nvSpPr>
          <p:cNvPr id="57" name="Text Placeholder 3">
            <a:extLst>
              <a:ext uri="{FF2B5EF4-FFF2-40B4-BE49-F238E27FC236}">
                <a16:creationId xmlns:a16="http://schemas.microsoft.com/office/drawing/2014/main" id="{72EE2CF0-D590-9D49-88CE-03DDDC527CE3}"/>
              </a:ext>
            </a:extLst>
          </p:cNvPr>
          <p:cNvSpPr>
            <a:spLocks noGrp="1"/>
          </p:cNvSpPr>
          <p:nvPr>
            <p:ph type="body" sz="quarter" idx="14" hasCustomPrompt="1"/>
          </p:nvPr>
        </p:nvSpPr>
        <p:spPr>
          <a:xfrm>
            <a:off x="1845059" y="994716"/>
            <a:ext cx="4279038" cy="757034"/>
          </a:xfrm>
          <a:effectLst>
            <a:glow rad="127000">
              <a:srgbClr val="414141"/>
            </a:glow>
          </a:effectLst>
        </p:spPr>
        <p:txBody>
          <a:bodyPr>
            <a:noAutofit/>
          </a:bodyPr>
          <a:lstStyle>
            <a:lvl1pPr marL="0" indent="0" algn="r">
              <a:buNone/>
              <a:defRPr sz="11613" b="1">
                <a:solidFill>
                  <a:srgbClr val="1C1442"/>
                </a:solidFill>
                <a:latin typeface="Calibri" panose="020F0502020204030204" pitchFamily="34" charset="0"/>
                <a:cs typeface="Calibri" panose="020F0502020204030204" pitchFamily="34" charset="0"/>
              </a:defRPr>
            </a:lvl1pPr>
          </a:lstStyle>
          <a:p>
            <a:pPr lvl="0"/>
            <a:r>
              <a:rPr lang="en-GB" dirty="0"/>
              <a:t>01</a:t>
            </a:r>
            <a:endParaRPr lang="en-US" dirty="0"/>
          </a:p>
        </p:txBody>
      </p:sp>
      <p:sp>
        <p:nvSpPr>
          <p:cNvPr id="10" name="Picture Placeholder 5">
            <a:extLst>
              <a:ext uri="{FF2B5EF4-FFF2-40B4-BE49-F238E27FC236}">
                <a16:creationId xmlns:a16="http://schemas.microsoft.com/office/drawing/2014/main" id="{5A1F1DAD-078A-A73A-851E-3376F966C155}"/>
              </a:ext>
            </a:extLst>
          </p:cNvPr>
          <p:cNvSpPr>
            <a:spLocks noGrp="1"/>
          </p:cNvSpPr>
          <p:nvPr>
            <p:ph type="pic" sz="quarter" idx="19"/>
          </p:nvPr>
        </p:nvSpPr>
        <p:spPr>
          <a:xfrm>
            <a:off x="-1" y="774915"/>
            <a:ext cx="7377194" cy="4244425"/>
          </a:xfrm>
          <a:solidFill>
            <a:schemeClr val="bg1">
              <a:lumMod val="95000"/>
            </a:schemeClr>
          </a:solidFill>
        </p:spPr>
        <p:txBody>
          <a:bodyPr>
            <a:normAutofit/>
          </a:bodyPr>
          <a:lstStyle>
            <a:lvl1pPr marL="0" indent="0" algn="ctr">
              <a:buNone/>
              <a:defRPr sz="1000"/>
            </a:lvl1pPr>
          </a:lstStyle>
          <a:p>
            <a:endParaRPr lang="en-US" dirty="0"/>
          </a:p>
        </p:txBody>
      </p:sp>
      <p:sp>
        <p:nvSpPr>
          <p:cNvPr id="12" name="Text Placeholder 3">
            <a:extLst>
              <a:ext uri="{FF2B5EF4-FFF2-40B4-BE49-F238E27FC236}">
                <a16:creationId xmlns:a16="http://schemas.microsoft.com/office/drawing/2014/main" id="{0320215C-2ADA-6008-9C24-7D5642C2973A}"/>
              </a:ext>
            </a:extLst>
          </p:cNvPr>
          <p:cNvSpPr>
            <a:spLocks noGrp="1"/>
          </p:cNvSpPr>
          <p:nvPr>
            <p:ph type="body" sz="quarter" idx="18" hasCustomPrompt="1"/>
          </p:nvPr>
        </p:nvSpPr>
        <p:spPr>
          <a:xfrm>
            <a:off x="8634200" y="1109465"/>
            <a:ext cx="3113515" cy="2850370"/>
          </a:xfrm>
          <a:effectLst>
            <a:glow rad="127000">
              <a:srgbClr val="414141"/>
            </a:glow>
          </a:effectLst>
        </p:spPr>
        <p:txBody>
          <a:bodyPr>
            <a:noAutofit/>
          </a:bodyPr>
          <a:lstStyle>
            <a:lvl1pPr marL="0" indent="0" algn="l">
              <a:buNone/>
              <a:defRPr sz="2800" b="0">
                <a:solidFill>
                  <a:srgbClr val="11496E"/>
                </a:solidFill>
                <a:latin typeface="Calibri" panose="020F0502020204030204" pitchFamily="34" charset="0"/>
                <a:cs typeface="Calibri" panose="020F0502020204030204" pitchFamily="34" charset="0"/>
              </a:defRPr>
            </a:lvl1pPr>
          </a:lstStyle>
          <a:p>
            <a:pPr lvl="0"/>
            <a:r>
              <a:rPr lang="en-GB" dirty="0"/>
              <a:t>TITLE</a:t>
            </a:r>
            <a:endParaRPr lang="en-US" dirty="0"/>
          </a:p>
        </p:txBody>
      </p:sp>
      <p:sp>
        <p:nvSpPr>
          <p:cNvPr id="16" name="Text Placeholder 3">
            <a:extLst>
              <a:ext uri="{FF2B5EF4-FFF2-40B4-BE49-F238E27FC236}">
                <a16:creationId xmlns:a16="http://schemas.microsoft.com/office/drawing/2014/main" id="{5EA9094F-CE4B-0154-3FA5-E8699A6251D5}"/>
              </a:ext>
            </a:extLst>
          </p:cNvPr>
          <p:cNvSpPr>
            <a:spLocks noGrp="1"/>
          </p:cNvSpPr>
          <p:nvPr>
            <p:ph type="body" sz="quarter" idx="20" hasCustomPrompt="1"/>
          </p:nvPr>
        </p:nvSpPr>
        <p:spPr>
          <a:xfrm>
            <a:off x="2683500" y="2586073"/>
            <a:ext cx="4568533" cy="2513490"/>
          </a:xfrm>
          <a:effectLst>
            <a:glow rad="127000">
              <a:srgbClr val="414141"/>
            </a:glow>
          </a:effectLst>
        </p:spPr>
        <p:txBody>
          <a:bodyPr>
            <a:noAutofit/>
          </a:bodyPr>
          <a:lstStyle>
            <a:lvl1pPr marL="0" indent="0" algn="r">
              <a:buNone/>
              <a:defRPr sz="20000" b="1">
                <a:solidFill>
                  <a:schemeClr val="bg1"/>
                </a:solidFill>
                <a:latin typeface="Calibri" panose="020F0502020204030204" pitchFamily="34" charset="0"/>
                <a:cs typeface="Calibri" panose="020F0502020204030204" pitchFamily="34" charset="0"/>
              </a:defRPr>
            </a:lvl1pPr>
          </a:lstStyle>
          <a:p>
            <a:pPr lvl="0"/>
            <a:r>
              <a:rPr lang="en-GB" dirty="0"/>
              <a:t>01</a:t>
            </a:r>
            <a:endParaRPr lang="en-US" dirty="0"/>
          </a:p>
        </p:txBody>
      </p:sp>
      <p:sp>
        <p:nvSpPr>
          <p:cNvPr id="14" name="Freeform 13">
            <a:extLst>
              <a:ext uri="{FF2B5EF4-FFF2-40B4-BE49-F238E27FC236}">
                <a16:creationId xmlns:a16="http://schemas.microsoft.com/office/drawing/2014/main" id="{510BE810-6A0B-B23F-1263-9C2E2A7EFEC6}"/>
              </a:ext>
            </a:extLst>
          </p:cNvPr>
          <p:cNvSpPr/>
          <p:nvPr userDrawn="1"/>
        </p:nvSpPr>
        <p:spPr>
          <a:xfrm>
            <a:off x="7377192" y="1240767"/>
            <a:ext cx="1062667" cy="86264"/>
          </a:xfrm>
          <a:custGeom>
            <a:avLst/>
            <a:gdLst>
              <a:gd name="connsiteX0" fmla="*/ 0 w 7840799"/>
              <a:gd name="connsiteY0" fmla="*/ 0 h 4036632"/>
              <a:gd name="connsiteX1" fmla="*/ 7840799 w 7840799"/>
              <a:gd name="connsiteY1" fmla="*/ 0 h 4036632"/>
              <a:gd name="connsiteX2" fmla="*/ 7840799 w 7840799"/>
              <a:gd name="connsiteY2" fmla="*/ 4036633 h 4036632"/>
              <a:gd name="connsiteX3" fmla="*/ 0 w 7840799"/>
              <a:gd name="connsiteY3" fmla="*/ 4036633 h 4036632"/>
            </a:gdLst>
            <a:ahLst/>
            <a:cxnLst>
              <a:cxn ang="0">
                <a:pos x="connsiteX0" y="connsiteY0"/>
              </a:cxn>
              <a:cxn ang="0">
                <a:pos x="connsiteX1" y="connsiteY1"/>
              </a:cxn>
              <a:cxn ang="0">
                <a:pos x="connsiteX2" y="connsiteY2"/>
              </a:cxn>
              <a:cxn ang="0">
                <a:pos x="connsiteX3" y="connsiteY3"/>
              </a:cxn>
            </a:cxnLst>
            <a:rect l="l" t="t" r="r" b="b"/>
            <a:pathLst>
              <a:path w="7840799" h="4036632">
                <a:moveTo>
                  <a:pt x="0" y="0"/>
                </a:moveTo>
                <a:lnTo>
                  <a:pt x="7840799" y="0"/>
                </a:lnTo>
                <a:lnTo>
                  <a:pt x="7840799" y="4036633"/>
                </a:lnTo>
                <a:lnTo>
                  <a:pt x="0" y="4036633"/>
                </a:lnTo>
                <a:close/>
              </a:path>
            </a:pathLst>
          </a:custGeom>
          <a:solidFill>
            <a:srgbClr val="60BA47"/>
          </a:solidFill>
          <a:ln w="28891" cap="flat">
            <a:noFill/>
            <a:prstDash val="solid"/>
            <a:miter/>
          </a:ln>
        </p:spPr>
        <p:txBody>
          <a:bodyPr rtlCol="0" anchor="ctr"/>
          <a:lstStyle/>
          <a:p>
            <a:endParaRPr lang="en-US"/>
          </a:p>
        </p:txBody>
      </p:sp>
      <p:sp>
        <p:nvSpPr>
          <p:cNvPr id="17" name="Rectangle 16">
            <a:extLst>
              <a:ext uri="{FF2B5EF4-FFF2-40B4-BE49-F238E27FC236}">
                <a16:creationId xmlns:a16="http://schemas.microsoft.com/office/drawing/2014/main" id="{DC162A94-5E7B-0BAE-1C49-AD7CF1786063}"/>
              </a:ext>
            </a:extLst>
          </p:cNvPr>
          <p:cNvSpPr/>
          <p:nvPr userDrawn="1"/>
        </p:nvSpPr>
        <p:spPr>
          <a:xfrm>
            <a:off x="7908525" y="6408468"/>
            <a:ext cx="3778250" cy="184666"/>
          </a:xfrm>
          <a:prstGeom prst="rect">
            <a:avLst/>
          </a:prstGeom>
        </p:spPr>
        <p:txBody>
          <a:bodyPr>
            <a:spAutoFit/>
          </a:bodyPr>
          <a:lstStyle/>
          <a:p>
            <a:pPr algn="r"/>
            <a:r>
              <a:rPr lang="en-US" sz="600" kern="900" spc="230" baseline="0" dirty="0">
                <a:solidFill>
                  <a:srgbClr val="11496E"/>
                </a:solidFill>
                <a:latin typeface="Calibri" panose="020F0502020204030204" pitchFamily="34" charset="0"/>
                <a:cs typeface="Calibri" panose="020F0502020204030204" pitchFamily="34" charset="0"/>
              </a:rPr>
              <a:t>Ethical, Green, Youth Entrepreneurship Education</a:t>
            </a:r>
          </a:p>
        </p:txBody>
      </p:sp>
    </p:spTree>
    <p:extLst>
      <p:ext uri="{BB962C8B-B14F-4D97-AF65-F5344CB8AC3E}">
        <p14:creationId xmlns:p14="http://schemas.microsoft.com/office/powerpoint/2010/main" val="30940330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hoto Slide 1">
    <p:spTree>
      <p:nvGrpSpPr>
        <p:cNvPr id="1" name=""/>
        <p:cNvGrpSpPr/>
        <p:nvPr/>
      </p:nvGrpSpPr>
      <p:grpSpPr>
        <a:xfrm>
          <a:off x="0" y="0"/>
          <a:ext cx="0" cy="0"/>
          <a:chOff x="0" y="0"/>
          <a:chExt cx="0" cy="0"/>
        </a:xfrm>
      </p:grpSpPr>
      <p:sp>
        <p:nvSpPr>
          <p:cNvPr id="9" name="Picture Placeholder 2">
            <a:extLst>
              <a:ext uri="{FF2B5EF4-FFF2-40B4-BE49-F238E27FC236}">
                <a16:creationId xmlns:a16="http://schemas.microsoft.com/office/drawing/2014/main" id="{294DD511-F818-3742-804D-F48935BFC779}"/>
              </a:ext>
            </a:extLst>
          </p:cNvPr>
          <p:cNvSpPr>
            <a:spLocks noGrp="1"/>
          </p:cNvSpPr>
          <p:nvPr>
            <p:ph type="pic" sz="quarter" idx="21"/>
          </p:nvPr>
        </p:nvSpPr>
        <p:spPr>
          <a:xfrm>
            <a:off x="5674559" y="546533"/>
            <a:ext cx="5884396" cy="5640006"/>
          </a:xfr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
        <p:nvSpPr>
          <p:cNvPr id="14" name="Picture Placeholder 13">
            <a:extLst>
              <a:ext uri="{FF2B5EF4-FFF2-40B4-BE49-F238E27FC236}">
                <a16:creationId xmlns:a16="http://schemas.microsoft.com/office/drawing/2014/main" id="{084BE7BB-B86A-F14B-AAC9-4DF7A79CCB03}"/>
              </a:ext>
            </a:extLst>
          </p:cNvPr>
          <p:cNvSpPr>
            <a:spLocks noGrp="1"/>
          </p:cNvSpPr>
          <p:nvPr>
            <p:ph type="pic" sz="quarter" idx="22"/>
          </p:nvPr>
        </p:nvSpPr>
        <p:spPr>
          <a:xfrm>
            <a:off x="773723" y="2843169"/>
            <a:ext cx="4654800" cy="3343370"/>
          </a:xfrm>
          <a:custGeom>
            <a:avLst/>
            <a:gdLst>
              <a:gd name="connsiteX0" fmla="*/ 0 w 4654800"/>
              <a:gd name="connsiteY0" fmla="*/ 0 h 3343370"/>
              <a:gd name="connsiteX1" fmla="*/ 4654800 w 4654800"/>
              <a:gd name="connsiteY1" fmla="*/ 0 h 3343370"/>
              <a:gd name="connsiteX2" fmla="*/ 4654800 w 4654800"/>
              <a:gd name="connsiteY2" fmla="*/ 3343370 h 3343370"/>
              <a:gd name="connsiteX3" fmla="*/ 0 w 4654800"/>
              <a:gd name="connsiteY3" fmla="*/ 3343370 h 3343370"/>
              <a:gd name="connsiteX4" fmla="*/ 0 w 4654800"/>
              <a:gd name="connsiteY4" fmla="*/ 2836855 h 3343370"/>
              <a:gd name="connsiteX5" fmla="*/ 245549 w 4654800"/>
              <a:gd name="connsiteY5" fmla="*/ 2836855 h 3343370"/>
              <a:gd name="connsiteX6" fmla="*/ 245549 w 4654800"/>
              <a:gd name="connsiteY6" fmla="*/ 1396854 h 3343370"/>
              <a:gd name="connsiteX7" fmla="*/ 0 w 4654800"/>
              <a:gd name="connsiteY7" fmla="*/ 1396854 h 3343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54800" h="3343370">
                <a:moveTo>
                  <a:pt x="0" y="0"/>
                </a:moveTo>
                <a:lnTo>
                  <a:pt x="4654800" y="0"/>
                </a:lnTo>
                <a:lnTo>
                  <a:pt x="4654800" y="3343370"/>
                </a:lnTo>
                <a:lnTo>
                  <a:pt x="0" y="3343370"/>
                </a:lnTo>
                <a:lnTo>
                  <a:pt x="0" y="2836855"/>
                </a:lnTo>
                <a:lnTo>
                  <a:pt x="245549" y="2836855"/>
                </a:lnTo>
                <a:lnTo>
                  <a:pt x="245549" y="1396854"/>
                </a:lnTo>
                <a:lnTo>
                  <a:pt x="0" y="1396854"/>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dirty="0"/>
          </a:p>
        </p:txBody>
      </p:sp>
      <p:sp>
        <p:nvSpPr>
          <p:cNvPr id="11" name="Picture Placeholder 2">
            <a:extLst>
              <a:ext uri="{FF2B5EF4-FFF2-40B4-BE49-F238E27FC236}">
                <a16:creationId xmlns:a16="http://schemas.microsoft.com/office/drawing/2014/main" id="{B0BC1973-E64D-D942-9664-0F5CC3679F56}"/>
              </a:ext>
            </a:extLst>
          </p:cNvPr>
          <p:cNvSpPr>
            <a:spLocks noGrp="1"/>
          </p:cNvSpPr>
          <p:nvPr>
            <p:ph type="pic" sz="quarter" idx="23"/>
          </p:nvPr>
        </p:nvSpPr>
        <p:spPr>
          <a:xfrm>
            <a:off x="773723" y="566733"/>
            <a:ext cx="4654800" cy="2052273"/>
          </a:xfr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
        <p:nvSpPr>
          <p:cNvPr id="10" name="Freeform 9">
            <a:extLst>
              <a:ext uri="{FF2B5EF4-FFF2-40B4-BE49-F238E27FC236}">
                <a16:creationId xmlns:a16="http://schemas.microsoft.com/office/drawing/2014/main" id="{7557E106-B2BD-1152-526A-EEFEA92320E0}"/>
              </a:ext>
            </a:extLst>
          </p:cNvPr>
          <p:cNvSpPr/>
          <p:nvPr userDrawn="1"/>
        </p:nvSpPr>
        <p:spPr>
          <a:xfrm>
            <a:off x="658169" y="4238995"/>
            <a:ext cx="356400" cy="1443600"/>
          </a:xfrm>
          <a:custGeom>
            <a:avLst/>
            <a:gdLst>
              <a:gd name="connsiteX0" fmla="*/ 0 w 7840799"/>
              <a:gd name="connsiteY0" fmla="*/ 0 h 4036632"/>
              <a:gd name="connsiteX1" fmla="*/ 7840799 w 7840799"/>
              <a:gd name="connsiteY1" fmla="*/ 0 h 4036632"/>
              <a:gd name="connsiteX2" fmla="*/ 7840799 w 7840799"/>
              <a:gd name="connsiteY2" fmla="*/ 4036633 h 4036632"/>
              <a:gd name="connsiteX3" fmla="*/ 0 w 7840799"/>
              <a:gd name="connsiteY3" fmla="*/ 4036633 h 4036632"/>
            </a:gdLst>
            <a:ahLst/>
            <a:cxnLst>
              <a:cxn ang="0">
                <a:pos x="connsiteX0" y="connsiteY0"/>
              </a:cxn>
              <a:cxn ang="0">
                <a:pos x="connsiteX1" y="connsiteY1"/>
              </a:cxn>
              <a:cxn ang="0">
                <a:pos x="connsiteX2" y="connsiteY2"/>
              </a:cxn>
              <a:cxn ang="0">
                <a:pos x="connsiteX3" y="connsiteY3"/>
              </a:cxn>
            </a:cxnLst>
            <a:rect l="l" t="t" r="r" b="b"/>
            <a:pathLst>
              <a:path w="7840799" h="4036632">
                <a:moveTo>
                  <a:pt x="0" y="0"/>
                </a:moveTo>
                <a:lnTo>
                  <a:pt x="7840799" y="0"/>
                </a:lnTo>
                <a:lnTo>
                  <a:pt x="7840799" y="4036633"/>
                </a:lnTo>
                <a:lnTo>
                  <a:pt x="0" y="4036633"/>
                </a:lnTo>
                <a:close/>
              </a:path>
            </a:pathLst>
          </a:custGeom>
          <a:solidFill>
            <a:srgbClr val="11496E"/>
          </a:solidFill>
          <a:ln w="28891" cap="flat">
            <a:noFill/>
            <a:prstDash val="solid"/>
            <a:miter/>
          </a:ln>
        </p:spPr>
        <p:txBody>
          <a:bodyPr rtlCol="0" anchor="ctr"/>
          <a:lstStyle/>
          <a:p>
            <a:endParaRPr lang="en-US"/>
          </a:p>
        </p:txBody>
      </p:sp>
    </p:spTree>
    <p:extLst>
      <p:ext uri="{BB962C8B-B14F-4D97-AF65-F5344CB8AC3E}">
        <p14:creationId xmlns:p14="http://schemas.microsoft.com/office/powerpoint/2010/main" val="785774958"/>
      </p:ext>
    </p:extLst>
  </p:cSld>
  <p:clrMapOvr>
    <a:masterClrMapping/>
  </p:clrMapOvr>
  <p:extLst>
    <p:ext uri="{DCECCB84-F9BA-43D5-87BE-67443E8EF086}">
      <p15:sldGuideLst xmlns:p15="http://schemas.microsoft.com/office/powerpoint/2012/main">
        <p15:guide id="1" orient="horz" pos="4124"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hoto Slide 2">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EFB69382-839E-D646-89C9-E5867CB9B0E9}"/>
              </a:ext>
            </a:extLst>
          </p:cNvPr>
          <p:cNvSpPr>
            <a:spLocks noGrp="1"/>
          </p:cNvSpPr>
          <p:nvPr>
            <p:ph type="pic" sz="quarter" idx="21"/>
          </p:nvPr>
        </p:nvSpPr>
        <p:spPr>
          <a:xfrm>
            <a:off x="0" y="0"/>
            <a:ext cx="5875886" cy="6858000"/>
          </a:xfrm>
          <a:custGeom>
            <a:avLst/>
            <a:gdLst>
              <a:gd name="connsiteX0" fmla="*/ 0 w 5875886"/>
              <a:gd name="connsiteY0" fmla="*/ 0 h 6858000"/>
              <a:gd name="connsiteX1" fmla="*/ 5875886 w 5875886"/>
              <a:gd name="connsiteY1" fmla="*/ 0 h 6858000"/>
              <a:gd name="connsiteX2" fmla="*/ 5875886 w 5875886"/>
              <a:gd name="connsiteY2" fmla="*/ 737390 h 6858000"/>
              <a:gd name="connsiteX3" fmla="*/ 5688883 w 5875886"/>
              <a:gd name="connsiteY3" fmla="*/ 737390 h 6858000"/>
              <a:gd name="connsiteX4" fmla="*/ 5688883 w 5875886"/>
              <a:gd name="connsiteY4" fmla="*/ 2177391 h 6858000"/>
              <a:gd name="connsiteX5" fmla="*/ 5875886 w 5875886"/>
              <a:gd name="connsiteY5" fmla="*/ 2177391 h 6858000"/>
              <a:gd name="connsiteX6" fmla="*/ 5875886 w 5875886"/>
              <a:gd name="connsiteY6" fmla="*/ 6858000 h 6858000"/>
              <a:gd name="connsiteX7" fmla="*/ 0 w 5875886"/>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75886" h="6858000">
                <a:moveTo>
                  <a:pt x="0" y="0"/>
                </a:moveTo>
                <a:lnTo>
                  <a:pt x="5875886" y="0"/>
                </a:lnTo>
                <a:lnTo>
                  <a:pt x="5875886" y="737390"/>
                </a:lnTo>
                <a:lnTo>
                  <a:pt x="5688883" y="737390"/>
                </a:lnTo>
                <a:lnTo>
                  <a:pt x="5688883" y="2177391"/>
                </a:lnTo>
                <a:lnTo>
                  <a:pt x="5875886" y="2177391"/>
                </a:lnTo>
                <a:lnTo>
                  <a:pt x="5875886" y="6858000"/>
                </a:lnTo>
                <a:lnTo>
                  <a:pt x="0" y="6858000"/>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dirty="0"/>
          </a:p>
        </p:txBody>
      </p:sp>
      <p:sp>
        <p:nvSpPr>
          <p:cNvPr id="18" name="Text Placeholder 32">
            <a:extLst>
              <a:ext uri="{FF2B5EF4-FFF2-40B4-BE49-F238E27FC236}">
                <a16:creationId xmlns:a16="http://schemas.microsoft.com/office/drawing/2014/main" id="{D1327D4F-D423-AA4A-B02C-CB1BD40DADE5}"/>
              </a:ext>
            </a:extLst>
          </p:cNvPr>
          <p:cNvSpPr>
            <a:spLocks noGrp="1"/>
          </p:cNvSpPr>
          <p:nvPr>
            <p:ph type="body" sz="quarter" idx="30" hasCustomPrompt="1"/>
          </p:nvPr>
        </p:nvSpPr>
        <p:spPr>
          <a:xfrm>
            <a:off x="6427466" y="993256"/>
            <a:ext cx="4951851" cy="845139"/>
          </a:xfrm>
        </p:spPr>
        <p:txBody>
          <a:bodyPr>
            <a:noAutofit/>
          </a:bodyPr>
          <a:lstStyle>
            <a:lvl1pPr marL="0" indent="0" algn="l">
              <a:buNone/>
              <a:defRPr sz="3600" b="1" i="0">
                <a:solidFill>
                  <a:srgbClr val="60BA47"/>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
        <p:nvSpPr>
          <p:cNvPr id="20" name="Text Placeholder 32">
            <a:extLst>
              <a:ext uri="{FF2B5EF4-FFF2-40B4-BE49-F238E27FC236}">
                <a16:creationId xmlns:a16="http://schemas.microsoft.com/office/drawing/2014/main" id="{0D0EC778-7AF1-8B42-A6E0-0E1E706BF8C5}"/>
              </a:ext>
            </a:extLst>
          </p:cNvPr>
          <p:cNvSpPr>
            <a:spLocks noGrp="1"/>
          </p:cNvSpPr>
          <p:nvPr>
            <p:ph type="body" sz="quarter" idx="48" hasCustomPrompt="1"/>
          </p:nvPr>
        </p:nvSpPr>
        <p:spPr>
          <a:xfrm>
            <a:off x="6427466" y="2561474"/>
            <a:ext cx="4939670" cy="3466570"/>
          </a:xfrm>
        </p:spPr>
        <p:txBody>
          <a:bodyPr numCol="1" spcCol="288000" anchor="t">
            <a:noAutofit/>
          </a:bodyPr>
          <a:lstStyle>
            <a:lvl1pPr marL="0" indent="0" algn="l">
              <a:lnSpc>
                <a:spcPct val="100000"/>
              </a:lnSpc>
              <a:spcBef>
                <a:spcPts val="0"/>
              </a:spcBef>
              <a:buNone/>
              <a:defRPr sz="1774" b="0" i="0">
                <a:solidFill>
                  <a:srgbClr val="11496E"/>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6" name="Freeform 5">
            <a:extLst>
              <a:ext uri="{FF2B5EF4-FFF2-40B4-BE49-F238E27FC236}">
                <a16:creationId xmlns:a16="http://schemas.microsoft.com/office/drawing/2014/main" id="{93B65F0E-A741-5E93-629D-5EF7452EDBB9}"/>
              </a:ext>
            </a:extLst>
          </p:cNvPr>
          <p:cNvSpPr/>
          <p:nvPr userDrawn="1"/>
        </p:nvSpPr>
        <p:spPr>
          <a:xfrm>
            <a:off x="5686347" y="742084"/>
            <a:ext cx="356400" cy="1443600"/>
          </a:xfrm>
          <a:custGeom>
            <a:avLst/>
            <a:gdLst>
              <a:gd name="connsiteX0" fmla="*/ 0 w 7840799"/>
              <a:gd name="connsiteY0" fmla="*/ 0 h 4036632"/>
              <a:gd name="connsiteX1" fmla="*/ 7840799 w 7840799"/>
              <a:gd name="connsiteY1" fmla="*/ 0 h 4036632"/>
              <a:gd name="connsiteX2" fmla="*/ 7840799 w 7840799"/>
              <a:gd name="connsiteY2" fmla="*/ 4036633 h 4036632"/>
              <a:gd name="connsiteX3" fmla="*/ 0 w 7840799"/>
              <a:gd name="connsiteY3" fmla="*/ 4036633 h 4036632"/>
            </a:gdLst>
            <a:ahLst/>
            <a:cxnLst>
              <a:cxn ang="0">
                <a:pos x="connsiteX0" y="connsiteY0"/>
              </a:cxn>
              <a:cxn ang="0">
                <a:pos x="connsiteX1" y="connsiteY1"/>
              </a:cxn>
              <a:cxn ang="0">
                <a:pos x="connsiteX2" y="connsiteY2"/>
              </a:cxn>
              <a:cxn ang="0">
                <a:pos x="connsiteX3" y="connsiteY3"/>
              </a:cxn>
            </a:cxnLst>
            <a:rect l="l" t="t" r="r" b="b"/>
            <a:pathLst>
              <a:path w="7840799" h="4036632">
                <a:moveTo>
                  <a:pt x="0" y="0"/>
                </a:moveTo>
                <a:lnTo>
                  <a:pt x="7840799" y="0"/>
                </a:lnTo>
                <a:lnTo>
                  <a:pt x="7840799" y="4036633"/>
                </a:lnTo>
                <a:lnTo>
                  <a:pt x="0" y="4036633"/>
                </a:lnTo>
                <a:close/>
              </a:path>
            </a:pathLst>
          </a:custGeom>
          <a:solidFill>
            <a:srgbClr val="11496E"/>
          </a:solidFill>
          <a:ln w="28891" cap="flat">
            <a:noFill/>
            <a:prstDash val="solid"/>
            <a:miter/>
          </a:ln>
        </p:spPr>
        <p:txBody>
          <a:bodyPr rtlCol="0" anchor="ctr"/>
          <a:lstStyle/>
          <a:p>
            <a:endParaRPr lang="en-US"/>
          </a:p>
        </p:txBody>
      </p:sp>
    </p:spTree>
    <p:extLst>
      <p:ext uri="{BB962C8B-B14F-4D97-AF65-F5344CB8AC3E}">
        <p14:creationId xmlns:p14="http://schemas.microsoft.com/office/powerpoint/2010/main" val="1900292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Photo Slide 2">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EFB69382-839E-D646-89C9-E5867CB9B0E9}"/>
              </a:ext>
            </a:extLst>
          </p:cNvPr>
          <p:cNvSpPr>
            <a:spLocks noGrp="1"/>
          </p:cNvSpPr>
          <p:nvPr>
            <p:ph type="pic" sz="quarter" idx="21"/>
          </p:nvPr>
        </p:nvSpPr>
        <p:spPr>
          <a:xfrm>
            <a:off x="-1111469" y="0"/>
            <a:ext cx="5875886" cy="6858000"/>
          </a:xfrm>
          <a:custGeom>
            <a:avLst/>
            <a:gdLst>
              <a:gd name="connsiteX0" fmla="*/ 0 w 5875886"/>
              <a:gd name="connsiteY0" fmla="*/ 0 h 6858000"/>
              <a:gd name="connsiteX1" fmla="*/ 5875886 w 5875886"/>
              <a:gd name="connsiteY1" fmla="*/ 0 h 6858000"/>
              <a:gd name="connsiteX2" fmla="*/ 5875886 w 5875886"/>
              <a:gd name="connsiteY2" fmla="*/ 737390 h 6858000"/>
              <a:gd name="connsiteX3" fmla="*/ 5688883 w 5875886"/>
              <a:gd name="connsiteY3" fmla="*/ 737390 h 6858000"/>
              <a:gd name="connsiteX4" fmla="*/ 5688883 w 5875886"/>
              <a:gd name="connsiteY4" fmla="*/ 2177391 h 6858000"/>
              <a:gd name="connsiteX5" fmla="*/ 5875886 w 5875886"/>
              <a:gd name="connsiteY5" fmla="*/ 2177391 h 6858000"/>
              <a:gd name="connsiteX6" fmla="*/ 5875886 w 5875886"/>
              <a:gd name="connsiteY6" fmla="*/ 6858000 h 6858000"/>
              <a:gd name="connsiteX7" fmla="*/ 0 w 5875886"/>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75886" h="6858000">
                <a:moveTo>
                  <a:pt x="0" y="0"/>
                </a:moveTo>
                <a:lnTo>
                  <a:pt x="5875886" y="0"/>
                </a:lnTo>
                <a:lnTo>
                  <a:pt x="5875886" y="737390"/>
                </a:lnTo>
                <a:lnTo>
                  <a:pt x="5688883" y="737390"/>
                </a:lnTo>
                <a:lnTo>
                  <a:pt x="5688883" y="2177391"/>
                </a:lnTo>
                <a:lnTo>
                  <a:pt x="5875886" y="2177391"/>
                </a:lnTo>
                <a:lnTo>
                  <a:pt x="5875886" y="6858000"/>
                </a:lnTo>
                <a:lnTo>
                  <a:pt x="0" y="6858000"/>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dirty="0"/>
          </a:p>
        </p:txBody>
      </p:sp>
      <p:sp>
        <p:nvSpPr>
          <p:cNvPr id="18" name="Text Placeholder 32">
            <a:extLst>
              <a:ext uri="{FF2B5EF4-FFF2-40B4-BE49-F238E27FC236}">
                <a16:creationId xmlns:a16="http://schemas.microsoft.com/office/drawing/2014/main" id="{D1327D4F-D423-AA4A-B02C-CB1BD40DADE5}"/>
              </a:ext>
            </a:extLst>
          </p:cNvPr>
          <p:cNvSpPr>
            <a:spLocks noGrp="1"/>
          </p:cNvSpPr>
          <p:nvPr>
            <p:ph type="body" sz="quarter" idx="30" hasCustomPrompt="1"/>
          </p:nvPr>
        </p:nvSpPr>
        <p:spPr>
          <a:xfrm>
            <a:off x="6427466" y="993256"/>
            <a:ext cx="4951851" cy="845139"/>
          </a:xfrm>
        </p:spPr>
        <p:txBody>
          <a:bodyPr>
            <a:noAutofit/>
          </a:bodyPr>
          <a:lstStyle>
            <a:lvl1pPr marL="0" indent="0" algn="l">
              <a:buNone/>
              <a:defRPr sz="3600" b="1" i="0">
                <a:solidFill>
                  <a:srgbClr val="60BA47"/>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
        <p:nvSpPr>
          <p:cNvPr id="20" name="Text Placeholder 32">
            <a:extLst>
              <a:ext uri="{FF2B5EF4-FFF2-40B4-BE49-F238E27FC236}">
                <a16:creationId xmlns:a16="http://schemas.microsoft.com/office/drawing/2014/main" id="{0D0EC778-7AF1-8B42-A6E0-0E1E706BF8C5}"/>
              </a:ext>
            </a:extLst>
          </p:cNvPr>
          <p:cNvSpPr>
            <a:spLocks noGrp="1"/>
          </p:cNvSpPr>
          <p:nvPr>
            <p:ph type="body" sz="quarter" idx="48" hasCustomPrompt="1"/>
          </p:nvPr>
        </p:nvSpPr>
        <p:spPr>
          <a:xfrm>
            <a:off x="6427466" y="2561474"/>
            <a:ext cx="4939670" cy="3466570"/>
          </a:xfrm>
        </p:spPr>
        <p:txBody>
          <a:bodyPr numCol="1" spcCol="288000" anchor="t">
            <a:noAutofit/>
          </a:bodyPr>
          <a:lstStyle>
            <a:lvl1pPr marL="0" indent="0" algn="l">
              <a:lnSpc>
                <a:spcPct val="100000"/>
              </a:lnSpc>
              <a:spcBef>
                <a:spcPts val="0"/>
              </a:spcBef>
              <a:buNone/>
              <a:defRPr sz="1774" b="0" i="0">
                <a:solidFill>
                  <a:srgbClr val="11496E"/>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6" name="Freeform 5">
            <a:extLst>
              <a:ext uri="{FF2B5EF4-FFF2-40B4-BE49-F238E27FC236}">
                <a16:creationId xmlns:a16="http://schemas.microsoft.com/office/drawing/2014/main" id="{93B65F0E-A741-5E93-629D-5EF7452EDBB9}"/>
              </a:ext>
            </a:extLst>
          </p:cNvPr>
          <p:cNvSpPr/>
          <p:nvPr userDrawn="1"/>
        </p:nvSpPr>
        <p:spPr>
          <a:xfrm>
            <a:off x="4523294" y="673768"/>
            <a:ext cx="356400" cy="1511916"/>
          </a:xfrm>
          <a:custGeom>
            <a:avLst/>
            <a:gdLst>
              <a:gd name="connsiteX0" fmla="*/ 0 w 7840799"/>
              <a:gd name="connsiteY0" fmla="*/ 0 h 4036632"/>
              <a:gd name="connsiteX1" fmla="*/ 7840799 w 7840799"/>
              <a:gd name="connsiteY1" fmla="*/ 0 h 4036632"/>
              <a:gd name="connsiteX2" fmla="*/ 7840799 w 7840799"/>
              <a:gd name="connsiteY2" fmla="*/ 4036633 h 4036632"/>
              <a:gd name="connsiteX3" fmla="*/ 0 w 7840799"/>
              <a:gd name="connsiteY3" fmla="*/ 4036633 h 4036632"/>
            </a:gdLst>
            <a:ahLst/>
            <a:cxnLst>
              <a:cxn ang="0">
                <a:pos x="connsiteX0" y="connsiteY0"/>
              </a:cxn>
              <a:cxn ang="0">
                <a:pos x="connsiteX1" y="connsiteY1"/>
              </a:cxn>
              <a:cxn ang="0">
                <a:pos x="connsiteX2" y="connsiteY2"/>
              </a:cxn>
              <a:cxn ang="0">
                <a:pos x="connsiteX3" y="connsiteY3"/>
              </a:cxn>
            </a:cxnLst>
            <a:rect l="l" t="t" r="r" b="b"/>
            <a:pathLst>
              <a:path w="7840799" h="4036632">
                <a:moveTo>
                  <a:pt x="0" y="0"/>
                </a:moveTo>
                <a:lnTo>
                  <a:pt x="7840799" y="0"/>
                </a:lnTo>
                <a:lnTo>
                  <a:pt x="7840799" y="4036633"/>
                </a:lnTo>
                <a:lnTo>
                  <a:pt x="0" y="4036633"/>
                </a:lnTo>
                <a:close/>
              </a:path>
            </a:pathLst>
          </a:custGeom>
          <a:solidFill>
            <a:srgbClr val="11496E"/>
          </a:solidFill>
          <a:ln w="28891" cap="flat">
            <a:noFill/>
            <a:prstDash val="solid"/>
            <a:miter/>
          </a:ln>
        </p:spPr>
        <p:txBody>
          <a:bodyPr rtlCol="0" anchor="ctr"/>
          <a:lstStyle/>
          <a:p>
            <a:endParaRPr lang="en-US"/>
          </a:p>
        </p:txBody>
      </p:sp>
    </p:spTree>
    <p:extLst>
      <p:ext uri="{BB962C8B-B14F-4D97-AF65-F5344CB8AC3E}">
        <p14:creationId xmlns:p14="http://schemas.microsoft.com/office/powerpoint/2010/main" val="33212720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oleObject" Target="../embeddings/oleObject1.bin"/><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90BBE417-9360-6D94-682B-A506E5777736}"/>
              </a:ext>
            </a:extLst>
          </p:cNvPr>
          <p:cNvGraphicFramePr>
            <a:graphicFrameLocks noChangeAspect="1"/>
          </p:cNvGraphicFramePr>
          <p:nvPr userDrawn="1">
            <p:custDataLst>
              <p:tags r:id="rId20"/>
            </p:custDataLst>
            <p:extLst>
              <p:ext uri="{D42A27DB-BD31-4B8C-83A1-F6EECF244321}">
                <p14:modId xmlns:p14="http://schemas.microsoft.com/office/powerpoint/2010/main" val="4904031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21" imgW="538" imgH="540" progId="TCLayout.ActiveDocument.1">
                  <p:embed/>
                </p:oleObj>
              </mc:Choice>
              <mc:Fallback>
                <p:oleObj name="think-cell Folie" r:id="rId21" imgW="538" imgH="540" progId="TCLayout.ActiveDocument.1">
                  <p:embed/>
                  <p:pic>
                    <p:nvPicPr>
                      <p:cNvPr id="0" name=""/>
                      <p:cNvPicPr/>
                      <p:nvPr/>
                    </p:nvPicPr>
                    <p:blipFill>
                      <a:blip r:embed="rId22"/>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838202" y="365128"/>
            <a:ext cx="10515600" cy="1325563"/>
          </a:xfrm>
          <a:prstGeom prst="rect">
            <a:avLst/>
          </a:prstGeom>
        </p:spPr>
        <p:txBody>
          <a:bodyPr vert="horz" lIns="91440" tIns="45720" rIns="91440" bIns="45720" rtlCol="0" anchor="ctr">
            <a:normAutofit/>
          </a:bodyPr>
          <a:lstStyle/>
          <a:p>
            <a:r>
              <a:rPr lang="en-US" dirty="0"/>
              <a:t>Klicken Sie hier, um den Master-Titelstil zu bearbeiten</a:t>
            </a:r>
          </a:p>
        </p:txBody>
      </p:sp>
      <p:sp>
        <p:nvSpPr>
          <p:cNvPr id="3" name="Text Placeholder 2"/>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US" dirty="0"/>
              <a:t>Klicken Sie auf , um Mastertextstile zu bearbeiten</a:t>
            </a:r>
          </a:p>
          <a:p>
            <a:pPr lvl="1"/>
            <a:r>
              <a:rPr lang="en-US" dirty="0"/>
              <a:t>Zweite Ebene</a:t>
            </a:r>
          </a:p>
          <a:p>
            <a:pPr lvl="2"/>
            <a:r>
              <a:rPr lang="en-US" dirty="0"/>
              <a:t>Dritte Ebene</a:t>
            </a:r>
          </a:p>
          <a:p>
            <a:pPr lvl="3"/>
            <a:r>
              <a:rPr lang="en-US" dirty="0"/>
              <a:t>Vierte Ebene</a:t>
            </a:r>
          </a:p>
          <a:p>
            <a:pPr lvl="4"/>
            <a:r>
              <a:rPr lang="en-US" dirty="0"/>
              <a:t>Fünfte Ebene</a:t>
            </a:r>
          </a:p>
        </p:txBody>
      </p:sp>
      <p:sp>
        <p:nvSpPr>
          <p:cNvPr id="54" name="Rectangle 53">
            <a:extLst>
              <a:ext uri="{FF2B5EF4-FFF2-40B4-BE49-F238E27FC236}">
                <a16:creationId xmlns:a16="http://schemas.microsoft.com/office/drawing/2014/main" id="{57D94F2C-9C87-2497-E07B-9D9B7EA0E840}"/>
              </a:ext>
            </a:extLst>
          </p:cNvPr>
          <p:cNvSpPr/>
          <p:nvPr userDrawn="1"/>
        </p:nvSpPr>
        <p:spPr>
          <a:xfrm rot="16200000">
            <a:off x="9888467" y="4506185"/>
            <a:ext cx="3778250" cy="184666"/>
          </a:xfrm>
          <a:prstGeom prst="rect">
            <a:avLst/>
          </a:prstGeom>
        </p:spPr>
        <p:txBody>
          <a:bodyPr>
            <a:spAutoFit/>
          </a:bodyPr>
          <a:lstStyle/>
          <a:p>
            <a:pPr algn="l"/>
            <a:r>
              <a:rPr lang="en-US" sz="600" kern="900" spc="230" baseline="0" dirty="0">
                <a:solidFill>
                  <a:srgbClr val="11496E"/>
                </a:solidFill>
                <a:latin typeface="Calibri" panose="020F0502020204030204" pitchFamily="34" charset="0"/>
                <a:cs typeface="Calibri" panose="020F0502020204030204" pitchFamily="34" charset="0"/>
              </a:rPr>
              <a:t>Ethische und grüne Bildung für junges Unternehmertum</a:t>
            </a:r>
          </a:p>
        </p:txBody>
      </p:sp>
    </p:spTree>
    <p:extLst>
      <p:ext uri="{BB962C8B-B14F-4D97-AF65-F5344CB8AC3E}">
        <p14:creationId xmlns:p14="http://schemas.microsoft.com/office/powerpoint/2010/main" val="430657063"/>
      </p:ext>
    </p:extLst>
  </p:cSld>
  <p:clrMap bg1="lt1" tx1="dk1" bg2="lt2" tx2="dk2" accent1="accent1" accent2="accent2" accent3="accent3" accent4="accent4" accent5="accent5" accent6="accent6" hlink="hlink" folHlink="folHlink"/>
  <p:sldLayoutIdLst>
    <p:sldLayoutId id="2147483736" r:id="rId1"/>
    <p:sldLayoutId id="2147483694" r:id="rId2"/>
    <p:sldLayoutId id="2147483683" r:id="rId3"/>
    <p:sldLayoutId id="2147483697" r:id="rId4"/>
    <p:sldLayoutId id="2147483740" r:id="rId5"/>
    <p:sldLayoutId id="2147483703" r:id="rId6"/>
    <p:sldLayoutId id="2147483700" r:id="rId7"/>
    <p:sldLayoutId id="2147483723" r:id="rId8"/>
    <p:sldLayoutId id="2147483741" r:id="rId9"/>
    <p:sldLayoutId id="2147483698" r:id="rId10"/>
    <p:sldLayoutId id="2147483695" r:id="rId11"/>
    <p:sldLayoutId id="2147483735" r:id="rId12"/>
    <p:sldLayoutId id="2147483734" r:id="rId13"/>
    <p:sldLayoutId id="2147483739" r:id="rId14"/>
    <p:sldLayoutId id="2147483708" r:id="rId15"/>
    <p:sldLayoutId id="2147483733" r:id="rId16"/>
    <p:sldLayoutId id="2147483737" r:id="rId17"/>
    <p:sldLayoutId id="2147483702" r:id="rId18"/>
  </p:sldLayoutIdLst>
  <p:hf hdr="0"/>
  <p:txStyles>
    <p:titleStyle>
      <a:lvl1pPr algn="l" defTabSz="3343281" rtl="0" eaLnBrk="1" latinLnBrk="0" hangingPunct="1">
        <a:lnSpc>
          <a:spcPct val="90000"/>
        </a:lnSpc>
        <a:spcBef>
          <a:spcPct val="0"/>
        </a:spcBef>
        <a:buNone/>
        <a:defRPr sz="3870" kern="1200">
          <a:solidFill>
            <a:srgbClr val="011E3B"/>
          </a:solidFill>
          <a:latin typeface="Calibri" panose="020F0502020204030204" pitchFamily="34" charset="0"/>
          <a:ea typeface="+mj-ea"/>
          <a:cs typeface="Calibri" panose="020F0502020204030204" pitchFamily="34" charset="0"/>
        </a:defRPr>
      </a:lvl1pPr>
    </p:titleStyle>
    <p:bodyStyle>
      <a:lvl1pPr marL="835822" indent="-835822" algn="l" defTabSz="3343281" rtl="0" eaLnBrk="1" latinLnBrk="0" hangingPunct="1">
        <a:lnSpc>
          <a:spcPct val="100000"/>
        </a:lnSpc>
        <a:spcBef>
          <a:spcPts val="3657"/>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1pPr>
      <a:lvl2pPr marL="2507462"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2pPr>
      <a:lvl3pPr marL="4179101"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3pPr>
      <a:lvl4pPr marL="5850740"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4pPr>
      <a:lvl5pPr marL="7522384"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5pPr>
      <a:lvl6pPr marL="9194022"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6pPr>
      <a:lvl7pPr marL="10865665"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7pPr>
      <a:lvl8pPr marL="12537303"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8pPr>
      <a:lvl9pPr marL="14208947"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9pPr>
    </p:bodyStyle>
    <p:otherStyle>
      <a:defPPr>
        <a:defRPr lang="en-US"/>
      </a:defPPr>
      <a:lvl1pPr marL="0" algn="l" defTabSz="3343281" rtl="0" eaLnBrk="1" latinLnBrk="0" hangingPunct="1">
        <a:defRPr sz="6580" kern="1200">
          <a:solidFill>
            <a:schemeClr val="tx1"/>
          </a:solidFill>
          <a:latin typeface="+mn-lt"/>
          <a:ea typeface="+mn-ea"/>
          <a:cs typeface="+mn-cs"/>
        </a:defRPr>
      </a:lvl1pPr>
      <a:lvl2pPr marL="1671639" algn="l" defTabSz="3343281" rtl="0" eaLnBrk="1" latinLnBrk="0" hangingPunct="1">
        <a:defRPr sz="6580" kern="1200">
          <a:solidFill>
            <a:schemeClr val="tx1"/>
          </a:solidFill>
          <a:latin typeface="+mn-lt"/>
          <a:ea typeface="+mn-ea"/>
          <a:cs typeface="+mn-cs"/>
        </a:defRPr>
      </a:lvl2pPr>
      <a:lvl3pPr marL="3343281" algn="l" defTabSz="3343281" rtl="0" eaLnBrk="1" latinLnBrk="0" hangingPunct="1">
        <a:defRPr sz="6580" kern="1200">
          <a:solidFill>
            <a:schemeClr val="tx1"/>
          </a:solidFill>
          <a:latin typeface="+mn-lt"/>
          <a:ea typeface="+mn-ea"/>
          <a:cs typeface="+mn-cs"/>
        </a:defRPr>
      </a:lvl3pPr>
      <a:lvl4pPr marL="5014923" algn="l" defTabSz="3343281" rtl="0" eaLnBrk="1" latinLnBrk="0" hangingPunct="1">
        <a:defRPr sz="6580" kern="1200">
          <a:solidFill>
            <a:schemeClr val="tx1"/>
          </a:solidFill>
          <a:latin typeface="+mn-lt"/>
          <a:ea typeface="+mn-ea"/>
          <a:cs typeface="+mn-cs"/>
        </a:defRPr>
      </a:lvl4pPr>
      <a:lvl5pPr marL="6686564" algn="l" defTabSz="3343281" rtl="0" eaLnBrk="1" latinLnBrk="0" hangingPunct="1">
        <a:defRPr sz="6580" kern="1200">
          <a:solidFill>
            <a:schemeClr val="tx1"/>
          </a:solidFill>
          <a:latin typeface="+mn-lt"/>
          <a:ea typeface="+mn-ea"/>
          <a:cs typeface="+mn-cs"/>
        </a:defRPr>
      </a:lvl5pPr>
      <a:lvl6pPr marL="8358202" algn="l" defTabSz="3343281" rtl="0" eaLnBrk="1" latinLnBrk="0" hangingPunct="1">
        <a:defRPr sz="6580" kern="1200">
          <a:solidFill>
            <a:schemeClr val="tx1"/>
          </a:solidFill>
          <a:latin typeface="+mn-lt"/>
          <a:ea typeface="+mn-ea"/>
          <a:cs typeface="+mn-cs"/>
        </a:defRPr>
      </a:lvl6pPr>
      <a:lvl7pPr marL="10029841" algn="l" defTabSz="3343281" rtl="0" eaLnBrk="1" latinLnBrk="0" hangingPunct="1">
        <a:defRPr sz="6580" kern="1200">
          <a:solidFill>
            <a:schemeClr val="tx1"/>
          </a:solidFill>
          <a:latin typeface="+mn-lt"/>
          <a:ea typeface="+mn-ea"/>
          <a:cs typeface="+mn-cs"/>
        </a:defRPr>
      </a:lvl7pPr>
      <a:lvl8pPr marL="11701485" algn="l" defTabSz="3343281" rtl="0" eaLnBrk="1" latinLnBrk="0" hangingPunct="1">
        <a:defRPr sz="6580" kern="1200">
          <a:solidFill>
            <a:schemeClr val="tx1"/>
          </a:solidFill>
          <a:latin typeface="+mn-lt"/>
          <a:ea typeface="+mn-ea"/>
          <a:cs typeface="+mn-cs"/>
        </a:defRPr>
      </a:lvl8pPr>
      <a:lvl9pPr marL="13373124" algn="l" defTabSz="3343281" rtl="0" eaLnBrk="1" latinLnBrk="0" hangingPunct="1">
        <a:defRPr sz="65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9.png"/><Relationship Id="rId5" Type="http://schemas.openxmlformats.org/officeDocument/2006/relationships/image" Target="../media/image1.emf"/><Relationship Id="rId4" Type="http://schemas.openxmlformats.org/officeDocument/2006/relationships/oleObject" Target="../embeddings/oleObject2.bin"/></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8.bin"/><Relationship Id="rId7" Type="http://schemas.openxmlformats.org/officeDocument/2006/relationships/hyperlink" Target="https://fairpreneurs.eu/fairpreneurs-case-study-compendium-curriculum/" TargetMode="External"/><Relationship Id="rId2" Type="http://schemas.openxmlformats.org/officeDocument/2006/relationships/slideLayout" Target="../slideLayouts/slideLayout8.xml"/><Relationship Id="rId1" Type="http://schemas.openxmlformats.org/officeDocument/2006/relationships/tags" Target="../tags/tag8.xml"/><Relationship Id="rId6" Type="http://schemas.openxmlformats.org/officeDocument/2006/relationships/hyperlink" Target="https://dabbledoo.com/" TargetMode="External"/><Relationship Id="rId5" Type="http://schemas.openxmlformats.org/officeDocument/2006/relationships/image" Target="../media/image19.jpeg"/><Relationship Id="rId4" Type="http://schemas.openxmlformats.org/officeDocument/2006/relationships/image" Target="../media/image1.e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5.xml"/><Relationship Id="rId1" Type="http://schemas.openxmlformats.org/officeDocument/2006/relationships/tags" Target="../tags/tag9.xml"/><Relationship Id="rId5" Type="http://schemas.openxmlformats.org/officeDocument/2006/relationships/image" Target="../media/image20.jpeg"/><Relationship Id="rId4" Type="http://schemas.openxmlformats.org/officeDocument/2006/relationships/image" Target="../media/image1.emf"/></Relationships>
</file>

<file path=ppt/slides/_rels/slide1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hyperlink" Target="https://sdgs.un.org/goals/goal3" TargetMode="External"/><Relationship Id="rId7" Type="http://schemas.openxmlformats.org/officeDocument/2006/relationships/hyperlink" Target="https://sdgs.un.org/goals/goal12" TargetMode="External"/><Relationship Id="rId2" Type="http://schemas.openxmlformats.org/officeDocument/2006/relationships/hyperlink" Target="https://sdgs.un.org/goals/goal1" TargetMode="External"/><Relationship Id="rId1" Type="http://schemas.openxmlformats.org/officeDocument/2006/relationships/slideLayout" Target="../slideLayouts/slideLayout16.xml"/><Relationship Id="rId6" Type="http://schemas.openxmlformats.org/officeDocument/2006/relationships/hyperlink" Target="https://sdgs.un.org/goals/goal11" TargetMode="External"/><Relationship Id="rId5" Type="http://schemas.openxmlformats.org/officeDocument/2006/relationships/hyperlink" Target="https://sdgs.un.org/goals/goal10" TargetMode="External"/><Relationship Id="rId4" Type="http://schemas.openxmlformats.org/officeDocument/2006/relationships/hyperlink" Target="https://sdgs.un.org/goals/goal8"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8" Type="http://schemas.openxmlformats.org/officeDocument/2006/relationships/hyperlink" Target="https://www.investopedia.com/terms/s/socialresponsibility.asp" TargetMode="External"/><Relationship Id="rId3" Type="http://schemas.openxmlformats.org/officeDocument/2006/relationships/oleObject" Target="../embeddings/oleObject10.bin"/><Relationship Id="rId7" Type="http://schemas.openxmlformats.org/officeDocument/2006/relationships/hyperlink" Target="https://www.ibm.com/topics/corporate-social-responsibility" TargetMode="External"/><Relationship Id="rId2" Type="http://schemas.openxmlformats.org/officeDocument/2006/relationships/slideLayout" Target="../slideLayouts/slideLayout4.xml"/><Relationship Id="rId1" Type="http://schemas.openxmlformats.org/officeDocument/2006/relationships/tags" Target="../tags/tag10.xml"/><Relationship Id="rId6" Type="http://schemas.openxmlformats.org/officeDocument/2006/relationships/hyperlink" Target="https://www.cooleaf.com/guides/making-an-impact-the-benefits-of-corporate-social-responsibility-csr" TargetMode="External"/><Relationship Id="rId5" Type="http://schemas.openxmlformats.org/officeDocument/2006/relationships/image" Target="../media/image23.jpg"/><Relationship Id="rId4" Type="http://schemas.openxmlformats.org/officeDocument/2006/relationships/image" Target="../media/image1.e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1.bin"/><Relationship Id="rId7" Type="http://schemas.openxmlformats.org/officeDocument/2006/relationships/image" Target="../media/image26.png"/><Relationship Id="rId2" Type="http://schemas.openxmlformats.org/officeDocument/2006/relationships/slideLayout" Target="../slideLayouts/slideLayout7.xml"/><Relationship Id="rId1" Type="http://schemas.openxmlformats.org/officeDocument/2006/relationships/tags" Target="../tags/tag1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1.e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6.xml"/><Relationship Id="rId1" Type="http://schemas.openxmlformats.org/officeDocument/2006/relationships/tags" Target="../tags/tag12.xml"/><Relationship Id="rId5" Type="http://schemas.openxmlformats.org/officeDocument/2006/relationships/image" Target="../media/image27.jpeg"/><Relationship Id="rId4" Type="http://schemas.openxmlformats.org/officeDocument/2006/relationships/image" Target="../media/image1.e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8.xml"/><Relationship Id="rId1" Type="http://schemas.openxmlformats.org/officeDocument/2006/relationships/tags" Target="../tags/tag13.xml"/><Relationship Id="rId5" Type="http://schemas.openxmlformats.org/officeDocument/2006/relationships/image" Target="../media/image28.jpeg"/><Relationship Id="rId4" Type="http://schemas.openxmlformats.org/officeDocument/2006/relationships/image" Target="../media/image1.e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8.xml"/><Relationship Id="rId1" Type="http://schemas.openxmlformats.org/officeDocument/2006/relationships/tags" Target="../tags/tag14.xml"/><Relationship Id="rId5" Type="http://schemas.openxmlformats.org/officeDocument/2006/relationships/image" Target="../media/image29.jpeg"/><Relationship Id="rId4" Type="http://schemas.openxmlformats.org/officeDocument/2006/relationships/image" Target="../media/image1.e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8.xml"/><Relationship Id="rId1" Type="http://schemas.openxmlformats.org/officeDocument/2006/relationships/tags" Target="../tags/tag15.xml"/><Relationship Id="rId5" Type="http://schemas.openxmlformats.org/officeDocument/2006/relationships/image" Target="../media/image30.jpeg"/><Relationship Id="rId4" Type="http://schemas.openxmlformats.org/officeDocument/2006/relationships/image" Target="../media/image1.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notesSlide" Target="../notesSlides/notesSlide4.xml"/><Relationship Id="rId7" Type="http://schemas.openxmlformats.org/officeDocument/2006/relationships/image" Target="../media/image31.png"/><Relationship Id="rId2" Type="http://schemas.openxmlformats.org/officeDocument/2006/relationships/slideLayout" Target="../slideLayouts/slideLayout4.xml"/><Relationship Id="rId1" Type="http://schemas.openxmlformats.org/officeDocument/2006/relationships/tags" Target="../tags/tag16.xml"/><Relationship Id="rId6" Type="http://schemas.openxmlformats.org/officeDocument/2006/relationships/hyperlink" Target="https://www.seed-scholars.com/" TargetMode="External"/><Relationship Id="rId5" Type="http://schemas.openxmlformats.org/officeDocument/2006/relationships/image" Target="../media/image1.emf"/><Relationship Id="rId4" Type="http://schemas.openxmlformats.org/officeDocument/2006/relationships/oleObject" Target="../embeddings/oleObject16.bin"/></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8.xml"/><Relationship Id="rId1" Type="http://schemas.openxmlformats.org/officeDocument/2006/relationships/tags" Target="../tags/tag17.xml"/><Relationship Id="rId6" Type="http://schemas.openxmlformats.org/officeDocument/2006/relationships/hyperlink" Target="https://www.seed-scholars.com/" TargetMode="External"/><Relationship Id="rId5" Type="http://schemas.openxmlformats.org/officeDocument/2006/relationships/image" Target="../media/image33.jpeg"/><Relationship Id="rId4" Type="http://schemas.openxmlformats.org/officeDocument/2006/relationships/image" Target="../media/image1.e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5.xml"/><Relationship Id="rId1" Type="http://schemas.openxmlformats.org/officeDocument/2006/relationships/tags" Target="../tags/tag18.xml"/><Relationship Id="rId5" Type="http://schemas.openxmlformats.org/officeDocument/2006/relationships/image" Target="../media/image20.jpeg"/><Relationship Id="rId4" Type="http://schemas.openxmlformats.org/officeDocument/2006/relationships/image" Target="../media/image1.emf"/></Relationships>
</file>

<file path=ppt/slides/_rels/slide23.xml.rels><?xml version="1.0" encoding="UTF-8" standalone="yes"?>
<Relationships xmlns="http://schemas.openxmlformats.org/package/2006/relationships"><Relationship Id="rId3" Type="http://schemas.openxmlformats.org/officeDocument/2006/relationships/hyperlink" Target="https://sdgs.un.org/goals/goal9" TargetMode="External"/><Relationship Id="rId2" Type="http://schemas.openxmlformats.org/officeDocument/2006/relationships/hyperlink" Target="https://sdgs.un.org/goals/goal8" TargetMode="External"/><Relationship Id="rId1" Type="http://schemas.openxmlformats.org/officeDocument/2006/relationships/slideLayout" Target="../slideLayouts/slideLayout16.xml"/><Relationship Id="rId6" Type="http://schemas.openxmlformats.org/officeDocument/2006/relationships/image" Target="../media/image21.png"/><Relationship Id="rId5" Type="http://schemas.openxmlformats.org/officeDocument/2006/relationships/hyperlink" Target="https://sdgs.un.org/goals/goal13" TargetMode="External"/><Relationship Id="rId4" Type="http://schemas.openxmlformats.org/officeDocument/2006/relationships/hyperlink" Target="https://sdgs.un.org/goals/goal12" TargetMode="External"/></Relationships>
</file>

<file path=ppt/slides/_rels/slide24.xml.rels><?xml version="1.0" encoding="UTF-8" standalone="yes"?>
<Relationships xmlns="http://schemas.openxmlformats.org/package/2006/relationships"><Relationship Id="rId8" Type="http://schemas.openxmlformats.org/officeDocument/2006/relationships/hyperlink" Target="https://www.researchgate.net/publication/350447341_Corporate_Engagement_with_the_Community_Building_Relationship_Through_CSR" TargetMode="External"/><Relationship Id="rId3" Type="http://schemas.openxmlformats.org/officeDocument/2006/relationships/oleObject" Target="../embeddings/oleObject19.bin"/><Relationship Id="rId7" Type="http://schemas.openxmlformats.org/officeDocument/2006/relationships/hyperlink" Target="https://bthechange.com/corporate-community-engagement-5-essential-considerations-29c80f497775" TargetMode="External"/><Relationship Id="rId2" Type="http://schemas.openxmlformats.org/officeDocument/2006/relationships/slideLayout" Target="../slideLayouts/slideLayout4.xml"/><Relationship Id="rId1" Type="http://schemas.openxmlformats.org/officeDocument/2006/relationships/tags" Target="../tags/tag19.xml"/><Relationship Id="rId6" Type="http://schemas.openxmlformats.org/officeDocument/2006/relationships/hyperlink" Target="https://govos.com/blog/what-is-community-engagement/" TargetMode="External"/><Relationship Id="rId5" Type="http://schemas.openxmlformats.org/officeDocument/2006/relationships/hyperlink" Target="https://granicus.com/blog/why-is-community-engagement-important/" TargetMode="External"/><Relationship Id="rId4" Type="http://schemas.openxmlformats.org/officeDocument/2006/relationships/image" Target="../media/image1.emf"/><Relationship Id="rId9" Type="http://schemas.openxmlformats.org/officeDocument/2006/relationships/image" Target="../media/image23.jpg"/></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6.xml"/><Relationship Id="rId1" Type="http://schemas.openxmlformats.org/officeDocument/2006/relationships/tags" Target="../tags/tag20.xml"/><Relationship Id="rId5" Type="http://schemas.openxmlformats.org/officeDocument/2006/relationships/image" Target="../media/image34.jpeg"/><Relationship Id="rId4" Type="http://schemas.openxmlformats.org/officeDocument/2006/relationships/image" Target="../media/image1.emf"/></Relationships>
</file>

<file path=ppt/slides/_rels/slide2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5.xml"/><Relationship Id="rId1" Type="http://schemas.openxmlformats.org/officeDocument/2006/relationships/tags" Target="../tags/tag21.xml"/><Relationship Id="rId5" Type="http://schemas.openxmlformats.org/officeDocument/2006/relationships/image" Target="../media/image20.jpeg"/><Relationship Id="rId4" Type="http://schemas.openxmlformats.org/officeDocument/2006/relationships/image" Target="../media/image1.emf"/></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tags" Target="../tags/tag3.xml"/><Relationship Id="rId6" Type="http://schemas.openxmlformats.org/officeDocument/2006/relationships/image" Target="../media/image10.jpeg"/><Relationship Id="rId5" Type="http://schemas.openxmlformats.org/officeDocument/2006/relationships/image" Target="../media/image1.emf"/><Relationship Id="rId4" Type="http://schemas.openxmlformats.org/officeDocument/2006/relationships/oleObject" Target="../embeddings/oleObject3.bin"/></Relationships>
</file>

<file path=ppt/slides/_rels/slide30.xml.rels><?xml version="1.0" encoding="UTF-8" standalone="yes"?>
<Relationships xmlns="http://schemas.openxmlformats.org/package/2006/relationships"><Relationship Id="rId3" Type="http://schemas.openxmlformats.org/officeDocument/2006/relationships/hyperlink" Target="https://sdgs.un.org/goals/goal9" TargetMode="External"/><Relationship Id="rId2" Type="http://schemas.openxmlformats.org/officeDocument/2006/relationships/hyperlink" Target="https://sdgs.un.org/goals/goal8" TargetMode="External"/><Relationship Id="rId1" Type="http://schemas.openxmlformats.org/officeDocument/2006/relationships/slideLayout" Target="../slideLayouts/slideLayout16.xml"/><Relationship Id="rId6" Type="http://schemas.openxmlformats.org/officeDocument/2006/relationships/image" Target="../media/image21.png"/><Relationship Id="rId5" Type="http://schemas.openxmlformats.org/officeDocument/2006/relationships/hyperlink" Target="https://sdgs.un.org/goals/goal17" TargetMode="External"/><Relationship Id="rId4" Type="http://schemas.openxmlformats.org/officeDocument/2006/relationships/hyperlink" Target="https://sdgs.un.org/goals/goal10"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8" Type="http://schemas.openxmlformats.org/officeDocument/2006/relationships/hyperlink" Target="https://getmarlee.com/blog/collaborative-leadership-style" TargetMode="External"/><Relationship Id="rId3" Type="http://schemas.openxmlformats.org/officeDocument/2006/relationships/oleObject" Target="../embeddings/oleObject22.bin"/><Relationship Id="rId7" Type="http://schemas.openxmlformats.org/officeDocument/2006/relationships/hyperlink" Target="https://www.scirp.org/journal/paperinformation?paperid=131939" TargetMode="External"/><Relationship Id="rId2" Type="http://schemas.openxmlformats.org/officeDocument/2006/relationships/slideLayout" Target="../slideLayouts/slideLayout4.xml"/><Relationship Id="rId1" Type="http://schemas.openxmlformats.org/officeDocument/2006/relationships/tags" Target="../tags/tag22.xml"/><Relationship Id="rId6" Type="http://schemas.openxmlformats.org/officeDocument/2006/relationships/hyperlink" Target="https://slack.com/intl/en-ie/blog/collaboration/collaborative-leadership-top-down-team-centric" TargetMode="External"/><Relationship Id="rId5" Type="http://schemas.openxmlformats.org/officeDocument/2006/relationships/hyperlink" Target="https://www.linkedin.com/pulse/winning-hearts-leader-10-secrets-every-young-entrepreneur-roy/" TargetMode="External"/><Relationship Id="rId4" Type="http://schemas.openxmlformats.org/officeDocument/2006/relationships/image" Target="../media/image1.emf"/><Relationship Id="rId9" Type="http://schemas.openxmlformats.org/officeDocument/2006/relationships/image" Target="../media/image23.jpg"/></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6.xml"/><Relationship Id="rId1" Type="http://schemas.openxmlformats.org/officeDocument/2006/relationships/tags" Target="../tags/tag23.xml"/><Relationship Id="rId5" Type="http://schemas.openxmlformats.org/officeDocument/2006/relationships/image" Target="../media/image38.jpeg"/><Relationship Id="rId4" Type="http://schemas.openxmlformats.org/officeDocument/2006/relationships/image" Target="../media/image1.emf"/></Relationships>
</file>

<file path=ppt/slides/_rels/slide3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hyperlink" Target="https://sdgs.un.org/goals/goal12" TargetMode="External"/><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hyperlink" Target="https://sdgs.un.org/goals/goal16"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s://www.linkedin.com/pulse/navigating-conscious-economy-strategies-aligning-modern-gn5ce/" TargetMode="External"/><Relationship Id="rId2" Type="http://schemas.openxmlformats.org/officeDocument/2006/relationships/image" Target="../media/image23.jpg"/><Relationship Id="rId1" Type="http://schemas.openxmlformats.org/officeDocument/2006/relationships/slideLayout" Target="../slideLayouts/slideLayout4.xml"/><Relationship Id="rId6" Type="http://schemas.openxmlformats.org/officeDocument/2006/relationships/hyperlink" Target="https://psico-smart.com/en/blogs/blog-the-role-of-transparency-in-building-trust-with-consumers-172637" TargetMode="External"/><Relationship Id="rId5" Type="http://schemas.openxmlformats.org/officeDocument/2006/relationships/hyperlink" Target="https://www.quantanite.com/blog/the-power-of-conscious-consumerism-making-informed-choices-for-a-better-future/" TargetMode="External"/><Relationship Id="rId4" Type="http://schemas.openxmlformats.org/officeDocument/2006/relationships/hyperlink" Target="https://finance.ec.europa.eu/capital-markets-union-and-financial-markets/company-reporting-and-auditing/company-reporting/corporate-sustainability-reporting_en" TargetMode="Externa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6.xml"/><Relationship Id="rId1" Type="http://schemas.openxmlformats.org/officeDocument/2006/relationships/tags" Target="../tags/tag4.xml"/><Relationship Id="rId5" Type="http://schemas.openxmlformats.org/officeDocument/2006/relationships/image" Target="../media/image11.jpeg"/><Relationship Id="rId4" Type="http://schemas.openxmlformats.org/officeDocument/2006/relationships/image" Target="../media/image1.emf"/></Relationships>
</file>

<file path=ppt/slides/_rels/slide40.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13.xml"/><Relationship Id="rId4" Type="http://schemas.openxmlformats.org/officeDocument/2006/relationships/image" Target="../media/image48.jpeg"/></Relationships>
</file>

<file path=ppt/slides/_rels/slide43.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13.xml"/><Relationship Id="rId4" Type="http://schemas.openxmlformats.org/officeDocument/2006/relationships/image" Target="../media/image54.jpeg"/></Relationships>
</file>

<file path=ppt/slides/_rels/slide46.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8.jpeg"/><Relationship Id="rId1" Type="http://schemas.openxmlformats.org/officeDocument/2006/relationships/slideLayout" Target="../slideLayouts/slideLayout13.xml"/><Relationship Id="rId4" Type="http://schemas.openxmlformats.org/officeDocument/2006/relationships/image" Target="../media/image48.jpeg"/></Relationships>
</file>

<file path=ppt/slides/_rels/slide49.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13.xml"/><Relationship Id="rId4" Type="http://schemas.openxmlformats.org/officeDocument/2006/relationships/image" Target="../media/image4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3" Type="http://schemas.openxmlformats.org/officeDocument/2006/relationships/hyperlink" Target="https://sdgs.un.org/goals/goal5" TargetMode="External"/><Relationship Id="rId2" Type="http://schemas.openxmlformats.org/officeDocument/2006/relationships/notesSlide" Target="../notesSlides/notesSlide8.xml"/><Relationship Id="rId1" Type="http://schemas.openxmlformats.org/officeDocument/2006/relationships/slideLayout" Target="../slideLayouts/slideLayout16.xml"/><Relationship Id="rId6" Type="http://schemas.openxmlformats.org/officeDocument/2006/relationships/image" Target="../media/image21.png"/><Relationship Id="rId5" Type="http://schemas.openxmlformats.org/officeDocument/2006/relationships/hyperlink" Target="https://sdgs.un.org/goals/goal10" TargetMode="External"/><Relationship Id="rId4" Type="http://schemas.openxmlformats.org/officeDocument/2006/relationships/hyperlink" Target="https://sdgs.un.org/goals/goal8"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53.xml.rels><?xml version="1.0" encoding="UTF-8" standalone="yes"?>
<Relationships xmlns="http://schemas.openxmlformats.org/package/2006/relationships"><Relationship Id="rId3" Type="http://schemas.openxmlformats.org/officeDocument/2006/relationships/hyperlink" Target="https://firstup.io/blog/15-ways-to-improve-diversity-and-inclusion-in-the-workplace/" TargetMode="External"/><Relationship Id="rId2" Type="http://schemas.openxmlformats.org/officeDocument/2006/relationships/image" Target="../media/image23.jpg"/><Relationship Id="rId1" Type="http://schemas.openxmlformats.org/officeDocument/2006/relationships/slideLayout" Target="../slideLayouts/slideLayout4.xml"/><Relationship Id="rId5" Type="http://schemas.openxmlformats.org/officeDocument/2006/relationships/hyperlink" Target="https://www.mckinsey.com/featured-insights/mckinsey-explainers/what-is-diversity-equity-and-inclusion" TargetMode="External"/><Relationship Id="rId4" Type="http://schemas.openxmlformats.org/officeDocument/2006/relationships/hyperlink" Target="https://thehrsuite.com/blog/how-to-promote-diversity-and-inclusion" TargetMode="External"/></Relationships>
</file>

<file path=ppt/slides/_rels/slide5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0.xml"/><Relationship Id="rId1" Type="http://schemas.openxmlformats.org/officeDocument/2006/relationships/slideLayout" Target="../slideLayouts/slideLayout18.xml"/><Relationship Id="rId4" Type="http://schemas.openxmlformats.org/officeDocument/2006/relationships/image" Target="../media/image63.svg"/></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8.xml"/><Relationship Id="rId1" Type="http://schemas.openxmlformats.org/officeDocument/2006/relationships/tags" Target="../tags/tag5.xml"/><Relationship Id="rId5" Type="http://schemas.openxmlformats.org/officeDocument/2006/relationships/image" Target="../media/image12.jpeg"/><Relationship Id="rId4" Type="http://schemas.openxmlformats.org/officeDocument/2006/relationships/image" Target="../media/image1.e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8.xml"/><Relationship Id="rId1" Type="http://schemas.openxmlformats.org/officeDocument/2006/relationships/tags" Target="../tags/tag6.xml"/><Relationship Id="rId5" Type="http://schemas.openxmlformats.org/officeDocument/2006/relationships/image" Target="../media/image13.jpeg"/><Relationship Id="rId4" Type="http://schemas.openxmlformats.org/officeDocument/2006/relationships/image" Target="../media/image1.emf"/></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3.xm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notesSlide" Target="../notesSlides/notesSlide3.xml"/><Relationship Id="rId7" Type="http://schemas.openxmlformats.org/officeDocument/2006/relationships/hyperlink" Target="https://dabbledoo.com/" TargetMode="External"/><Relationship Id="rId2" Type="http://schemas.openxmlformats.org/officeDocument/2006/relationships/slideLayout" Target="../slideLayouts/slideLayout4.xml"/><Relationship Id="rId1" Type="http://schemas.openxmlformats.org/officeDocument/2006/relationships/tags" Target="../tags/tag7.xml"/><Relationship Id="rId6" Type="http://schemas.openxmlformats.org/officeDocument/2006/relationships/image" Target="../media/image17.png"/><Relationship Id="rId5" Type="http://schemas.openxmlformats.org/officeDocument/2006/relationships/image" Target="../media/image1.emf"/><Relationship Id="rId4" Type="http://schemas.openxmlformats.org/officeDocument/2006/relationships/oleObject" Target="../embeddings/oleObject7.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A264BE84-B761-3363-BF50-CF4E24AE72D0}"/>
              </a:ext>
            </a:extLst>
          </p:cNvPr>
          <p:cNvGraphicFramePr>
            <a:graphicFrameLocks noChangeAspect="1"/>
          </p:cNvGraphicFramePr>
          <p:nvPr>
            <p:custDataLst>
              <p:tags r:id="rId1"/>
            </p:custDataLst>
            <p:extLst>
              <p:ext uri="{D42A27DB-BD31-4B8C-83A1-F6EECF244321}">
                <p14:modId xmlns:p14="http://schemas.microsoft.com/office/powerpoint/2010/main" val="34275161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538" imgH="540" progId="TCLayout.ActiveDocument.1">
                  <p:embed/>
                </p:oleObj>
              </mc:Choice>
              <mc:Fallback>
                <p:oleObj name="think-cell Folie" r:id="rId4" imgW="538" imgH="540"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6" name="Picture Placeholder 6">
            <a:extLst>
              <a:ext uri="{FF2B5EF4-FFF2-40B4-BE49-F238E27FC236}">
                <a16:creationId xmlns:a16="http://schemas.microsoft.com/office/drawing/2014/main" id="{F515B2CC-6BF3-85E9-9607-EB3C6BE754EE}"/>
              </a:ext>
            </a:extLst>
          </p:cNvPr>
          <p:cNvPicPr>
            <a:picLocks noGrp="1" noChangeAspect="1"/>
          </p:cNvPicPr>
          <p:nvPr>
            <p:ph type="pic" sz="quarter" idx="44"/>
          </p:nvPr>
        </p:nvPicPr>
        <p:blipFill rotWithShape="1">
          <a:blip r:embed="rId6" cstate="email">
            <a:extLst>
              <a:ext uri="{28A0092B-C50C-407E-A947-70E740481C1C}">
                <a14:useLocalDpi xmlns:a14="http://schemas.microsoft.com/office/drawing/2010/main"/>
              </a:ext>
            </a:extLst>
          </a:blip>
          <a:srcRect l="23750" r="23750"/>
          <a:stretch/>
        </p:blipFill>
        <p:spPr>
          <a:xfrm>
            <a:off x="5718175" y="14288"/>
            <a:ext cx="5534025" cy="6880225"/>
          </a:xfrm>
        </p:spPr>
      </p:pic>
      <p:sp>
        <p:nvSpPr>
          <p:cNvPr id="12" name="Text Placeholder 11">
            <a:extLst>
              <a:ext uri="{FF2B5EF4-FFF2-40B4-BE49-F238E27FC236}">
                <a16:creationId xmlns:a16="http://schemas.microsoft.com/office/drawing/2014/main" id="{821FA40D-CF6B-E047-B73E-EF37BCEF7A08}"/>
              </a:ext>
            </a:extLst>
          </p:cNvPr>
          <p:cNvSpPr>
            <a:spLocks noGrp="1"/>
          </p:cNvSpPr>
          <p:nvPr>
            <p:ph type="body" sz="quarter" idx="16"/>
          </p:nvPr>
        </p:nvSpPr>
        <p:spPr>
          <a:xfrm>
            <a:off x="575886" y="4259417"/>
            <a:ext cx="4532141" cy="1258512"/>
          </a:xfrm>
        </p:spPr>
        <p:txBody>
          <a:bodyPr>
            <a:normAutofit fontScale="70000" lnSpcReduction="20000"/>
          </a:bodyPr>
          <a:lstStyle/>
          <a:p>
            <a:pPr>
              <a:lnSpc>
                <a:spcPts val="3054"/>
              </a:lnSpc>
            </a:pPr>
            <a:r>
              <a:rPr lang="en-GB" sz="3600" b="0" dirty="0"/>
              <a:t>Soziale und gesellschaftliche Verantwortung im Unternehmertum</a:t>
            </a:r>
            <a:endParaRPr lang="en-US" sz="3200" dirty="0"/>
          </a:p>
        </p:txBody>
      </p:sp>
      <p:sp>
        <p:nvSpPr>
          <p:cNvPr id="5" name="Text Placeholder 4">
            <a:extLst>
              <a:ext uri="{FF2B5EF4-FFF2-40B4-BE49-F238E27FC236}">
                <a16:creationId xmlns:a16="http://schemas.microsoft.com/office/drawing/2014/main" id="{B9EB3164-8431-CA66-1469-5F71234B178B}"/>
              </a:ext>
            </a:extLst>
          </p:cNvPr>
          <p:cNvSpPr>
            <a:spLocks noGrp="1"/>
          </p:cNvSpPr>
          <p:nvPr>
            <p:ph type="body" sz="quarter" idx="19"/>
          </p:nvPr>
        </p:nvSpPr>
        <p:spPr>
          <a:xfrm>
            <a:off x="596956" y="3429000"/>
            <a:ext cx="3311988" cy="533188"/>
          </a:xfrm>
        </p:spPr>
        <p:txBody>
          <a:bodyPr/>
          <a:lstStyle/>
          <a:p>
            <a:r>
              <a:rPr lang="en-US" b="1"/>
              <a:t>MODUL 7</a:t>
            </a:r>
            <a:endParaRPr lang="en-US" b="1" dirty="0"/>
          </a:p>
        </p:txBody>
      </p:sp>
      <p:sp>
        <p:nvSpPr>
          <p:cNvPr id="8" name="Text Placeholder 7">
            <a:extLst>
              <a:ext uri="{FF2B5EF4-FFF2-40B4-BE49-F238E27FC236}">
                <a16:creationId xmlns:a16="http://schemas.microsoft.com/office/drawing/2014/main" id="{0E29F1A2-5681-F486-F1FC-116A3CB29DFE}"/>
              </a:ext>
            </a:extLst>
          </p:cNvPr>
          <p:cNvSpPr>
            <a:spLocks noGrp="1"/>
          </p:cNvSpPr>
          <p:nvPr>
            <p:ph type="body" sz="quarter" idx="45"/>
          </p:nvPr>
        </p:nvSpPr>
        <p:spPr/>
        <p:txBody>
          <a:bodyPr>
            <a:normAutofit/>
          </a:bodyPr>
          <a:lstStyle/>
          <a:p>
            <a:r>
              <a:rPr lang="en-US" b="1" dirty="0" err="1"/>
              <a:t>www.fairpreneurs.eu</a:t>
            </a:r>
            <a:endParaRPr lang="en-US" dirty="0"/>
          </a:p>
        </p:txBody>
      </p:sp>
      <p:sp>
        <p:nvSpPr>
          <p:cNvPr id="3" name="Slide Number Placeholder 2">
            <a:extLst>
              <a:ext uri="{FF2B5EF4-FFF2-40B4-BE49-F238E27FC236}">
                <a16:creationId xmlns:a16="http://schemas.microsoft.com/office/drawing/2014/main" id="{8B51DB12-F7FD-5442-9AD5-321562BAB222}"/>
              </a:ext>
            </a:extLst>
          </p:cNvPr>
          <p:cNvSpPr>
            <a:spLocks noGrp="1"/>
          </p:cNvSpPr>
          <p:nvPr>
            <p:ph type="sldNum" sz="quarter" idx="4294967295"/>
          </p:nvPr>
        </p:nvSpPr>
        <p:spPr>
          <a:xfrm>
            <a:off x="11615738" y="11444288"/>
            <a:ext cx="576262" cy="430212"/>
          </a:xfrm>
          <a:prstGeom prst="rect">
            <a:avLst/>
          </a:prstGeom>
        </p:spPr>
        <p:txBody>
          <a:bodyPr/>
          <a:lstStyle/>
          <a:p>
            <a:fld id="{CB2079F2-58AF-ED44-82D7-E04B2F6FD686}" type="slidenum">
              <a:rPr lang="en-US" smtClean="0"/>
              <a:t>1</a:t>
            </a:fld>
            <a:endParaRPr lang="en-US" dirty="0"/>
          </a:p>
        </p:txBody>
      </p:sp>
      <p:cxnSp>
        <p:nvCxnSpPr>
          <p:cNvPr id="24" name="Straight Connector 23">
            <a:extLst>
              <a:ext uri="{FF2B5EF4-FFF2-40B4-BE49-F238E27FC236}">
                <a16:creationId xmlns:a16="http://schemas.microsoft.com/office/drawing/2014/main" id="{2504AA71-D51D-6ED2-6D46-01B43E4D5C22}"/>
              </a:ext>
            </a:extLst>
          </p:cNvPr>
          <p:cNvCxnSpPr>
            <a:cxnSpLocks/>
          </p:cNvCxnSpPr>
          <p:nvPr/>
        </p:nvCxnSpPr>
        <p:spPr>
          <a:xfrm>
            <a:off x="0" y="4102142"/>
            <a:ext cx="3879155" cy="0"/>
          </a:xfrm>
          <a:prstGeom prst="line">
            <a:avLst/>
          </a:prstGeom>
          <a:ln w="28575">
            <a:solidFill>
              <a:srgbClr val="60BA47"/>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95A7CFA5-3EB9-A64C-4371-E63D23F39BB0}"/>
              </a:ext>
            </a:extLst>
          </p:cNvPr>
          <p:cNvGrpSpPr/>
          <p:nvPr/>
        </p:nvGrpSpPr>
        <p:grpSpPr>
          <a:xfrm rot="16200000">
            <a:off x="8470129" y="1512722"/>
            <a:ext cx="5074615" cy="2369127"/>
            <a:chOff x="-1871944" y="1778846"/>
            <a:chExt cx="1736764" cy="810823"/>
          </a:xfrm>
          <a:solidFill>
            <a:schemeClr val="bg1">
              <a:alpha val="56867"/>
            </a:schemeClr>
          </a:solidFill>
        </p:grpSpPr>
        <p:sp>
          <p:nvSpPr>
            <p:cNvPr id="10" name="Freeform 9">
              <a:extLst>
                <a:ext uri="{FF2B5EF4-FFF2-40B4-BE49-F238E27FC236}">
                  <a16:creationId xmlns:a16="http://schemas.microsoft.com/office/drawing/2014/main" id="{18E77BB1-01B6-C0A2-7EF3-78865D0C1E02}"/>
                </a:ext>
              </a:extLst>
            </p:cNvPr>
            <p:cNvSpPr/>
            <p:nvPr userDrawn="1"/>
          </p:nvSpPr>
          <p:spPr>
            <a:xfrm>
              <a:off x="-1393423" y="1778846"/>
              <a:ext cx="327920" cy="313711"/>
            </a:xfrm>
            <a:custGeom>
              <a:avLst/>
              <a:gdLst>
                <a:gd name="connsiteX0" fmla="*/ 0 w 327920"/>
                <a:gd name="connsiteY0" fmla="*/ 89287 h 313711"/>
                <a:gd name="connsiteX1" fmla="*/ 327921 w 327920"/>
                <a:gd name="connsiteY1" fmla="*/ 0 h 313711"/>
                <a:gd name="connsiteX2" fmla="*/ 327921 w 327920"/>
                <a:gd name="connsiteY2" fmla="*/ 260622 h 313711"/>
                <a:gd name="connsiteX3" fmla="*/ 131168 w 327920"/>
                <a:gd name="connsiteY3" fmla="*/ 313712 h 313711"/>
                <a:gd name="connsiteX4" fmla="*/ 0 w 327920"/>
                <a:gd name="connsiteY4" fmla="*/ 89287 h 313711"/>
                <a:gd name="connsiteX5" fmla="*/ 0 w 327920"/>
                <a:gd name="connsiteY5" fmla="*/ 89287 h 31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920" h="313711">
                  <a:moveTo>
                    <a:pt x="0" y="89287"/>
                  </a:moveTo>
                  <a:cubicBezTo>
                    <a:pt x="99591" y="38611"/>
                    <a:pt x="211327" y="7239"/>
                    <a:pt x="327921" y="0"/>
                  </a:cubicBezTo>
                  <a:lnTo>
                    <a:pt x="327921" y="260622"/>
                  </a:lnTo>
                  <a:cubicBezTo>
                    <a:pt x="257479" y="267861"/>
                    <a:pt x="191894" y="287167"/>
                    <a:pt x="131168" y="313712"/>
                  </a:cubicBezTo>
                  <a:lnTo>
                    <a:pt x="0" y="89287"/>
                  </a:lnTo>
                  <a:lnTo>
                    <a:pt x="0" y="89287"/>
                  </a:lnTo>
                  <a:close/>
                </a:path>
              </a:pathLst>
            </a:custGeom>
            <a:grpFill/>
            <a:ln w="24289"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97065986-B5DB-C12F-C833-500370042D27}"/>
                </a:ext>
              </a:extLst>
            </p:cNvPr>
            <p:cNvSpPr/>
            <p:nvPr userDrawn="1"/>
          </p:nvSpPr>
          <p:spPr>
            <a:xfrm>
              <a:off x="-1731060" y="1923636"/>
              <a:ext cx="371643" cy="369214"/>
            </a:xfrm>
            <a:custGeom>
              <a:avLst/>
              <a:gdLst>
                <a:gd name="connsiteX0" fmla="*/ 0 w 371643"/>
                <a:gd name="connsiteY0" fmla="*/ 241317 h 369214"/>
                <a:gd name="connsiteX1" fmla="*/ 240475 w 371643"/>
                <a:gd name="connsiteY1" fmla="*/ 0 h 369214"/>
                <a:gd name="connsiteX2" fmla="*/ 371643 w 371643"/>
                <a:gd name="connsiteY2" fmla="*/ 224424 h 369214"/>
                <a:gd name="connsiteX3" fmla="*/ 228330 w 371643"/>
                <a:gd name="connsiteY3" fmla="*/ 369214 h 369214"/>
                <a:gd name="connsiteX4" fmla="*/ 0 w 371643"/>
                <a:gd name="connsiteY4" fmla="*/ 241317 h 369214"/>
                <a:gd name="connsiteX5" fmla="*/ 0 w 371643"/>
                <a:gd name="connsiteY5" fmla="*/ 241317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0" y="241317"/>
                  </a:moveTo>
                  <a:cubicBezTo>
                    <a:pt x="63155" y="147203"/>
                    <a:pt x="145742" y="65155"/>
                    <a:pt x="240475" y="0"/>
                  </a:cubicBezTo>
                  <a:lnTo>
                    <a:pt x="371643" y="224424"/>
                  </a:lnTo>
                  <a:cubicBezTo>
                    <a:pt x="315775" y="265448"/>
                    <a:pt x="267195" y="313712"/>
                    <a:pt x="228330" y="369214"/>
                  </a:cubicBezTo>
                  <a:lnTo>
                    <a:pt x="0" y="241317"/>
                  </a:lnTo>
                  <a:lnTo>
                    <a:pt x="0" y="241317"/>
                  </a:lnTo>
                  <a:close/>
                </a:path>
              </a:pathLst>
            </a:custGeom>
            <a:grpFill/>
            <a:ln w="24289"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1A703CD9-550C-574B-24B7-1A0A9A620204}"/>
                </a:ext>
              </a:extLst>
            </p:cNvPr>
            <p:cNvSpPr/>
            <p:nvPr userDrawn="1"/>
          </p:nvSpPr>
          <p:spPr>
            <a:xfrm>
              <a:off x="-1871944" y="2261479"/>
              <a:ext cx="313346" cy="328190"/>
            </a:xfrm>
            <a:custGeom>
              <a:avLst/>
              <a:gdLst>
                <a:gd name="connsiteX0" fmla="*/ 0 w 313346"/>
                <a:gd name="connsiteY0" fmla="*/ 328190 h 328190"/>
                <a:gd name="connsiteX1" fmla="*/ 87445 w 313346"/>
                <a:gd name="connsiteY1" fmla="*/ 0 h 328190"/>
                <a:gd name="connsiteX2" fmla="*/ 313346 w 313346"/>
                <a:gd name="connsiteY2" fmla="*/ 130311 h 328190"/>
                <a:gd name="connsiteX3" fmla="*/ 262336 w 313346"/>
                <a:gd name="connsiteY3" fmla="*/ 328190 h 328190"/>
                <a:gd name="connsiteX4" fmla="*/ 0 w 313346"/>
                <a:gd name="connsiteY4" fmla="*/ 328190 h 328190"/>
                <a:gd name="connsiteX5" fmla="*/ 0 w 313346"/>
                <a:gd name="connsiteY5" fmla="*/ 328190 h 32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346" h="328190">
                  <a:moveTo>
                    <a:pt x="0" y="328190"/>
                  </a:moveTo>
                  <a:cubicBezTo>
                    <a:pt x="7287" y="212359"/>
                    <a:pt x="36436" y="101353"/>
                    <a:pt x="87445" y="0"/>
                  </a:cubicBezTo>
                  <a:lnTo>
                    <a:pt x="313346" y="130311"/>
                  </a:lnTo>
                  <a:cubicBezTo>
                    <a:pt x="286627" y="190640"/>
                    <a:pt x="267195" y="258209"/>
                    <a:pt x="262336" y="328190"/>
                  </a:cubicBezTo>
                  <a:lnTo>
                    <a:pt x="0" y="328190"/>
                  </a:lnTo>
                  <a:lnTo>
                    <a:pt x="0" y="328190"/>
                  </a:lnTo>
                  <a:close/>
                </a:path>
              </a:pathLst>
            </a:custGeom>
            <a:grpFill/>
            <a:ln w="24289"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B840FA4E-4161-76C1-13E1-6C0DA4D7E15E}"/>
                </a:ext>
              </a:extLst>
            </p:cNvPr>
            <p:cNvSpPr/>
            <p:nvPr userDrawn="1"/>
          </p:nvSpPr>
          <p:spPr>
            <a:xfrm>
              <a:off x="-450955" y="2254240"/>
              <a:ext cx="315775" cy="325777"/>
            </a:xfrm>
            <a:custGeom>
              <a:avLst/>
              <a:gdLst>
                <a:gd name="connsiteX0" fmla="*/ 225901 w 315775"/>
                <a:gd name="connsiteY0" fmla="*/ 0 h 325777"/>
                <a:gd name="connsiteX1" fmla="*/ 315775 w 315775"/>
                <a:gd name="connsiteY1" fmla="*/ 325777 h 325777"/>
                <a:gd name="connsiteX2" fmla="*/ 53439 w 315775"/>
                <a:gd name="connsiteY2" fmla="*/ 325777 h 325777"/>
                <a:gd name="connsiteX3" fmla="*/ 0 w 315775"/>
                <a:gd name="connsiteY3" fmla="*/ 130311 h 325777"/>
                <a:gd name="connsiteX4" fmla="*/ 225901 w 315775"/>
                <a:gd name="connsiteY4" fmla="*/ 0 h 325777"/>
                <a:gd name="connsiteX5" fmla="*/ 225901 w 315775"/>
                <a:gd name="connsiteY5" fmla="*/ 0 h 325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775" h="325777">
                  <a:moveTo>
                    <a:pt x="225901" y="0"/>
                  </a:moveTo>
                  <a:cubicBezTo>
                    <a:pt x="276911" y="98940"/>
                    <a:pt x="308488" y="209945"/>
                    <a:pt x="315775" y="325777"/>
                  </a:cubicBezTo>
                  <a:lnTo>
                    <a:pt x="53439" y="325777"/>
                  </a:lnTo>
                  <a:cubicBezTo>
                    <a:pt x="46152" y="255796"/>
                    <a:pt x="26719" y="190640"/>
                    <a:pt x="0" y="130311"/>
                  </a:cubicBezTo>
                  <a:lnTo>
                    <a:pt x="225901" y="0"/>
                  </a:lnTo>
                  <a:lnTo>
                    <a:pt x="225901" y="0"/>
                  </a:lnTo>
                  <a:close/>
                </a:path>
              </a:pathLst>
            </a:custGeom>
            <a:grpFill/>
            <a:ln w="24289"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CA2CB2B3-2AF2-1580-AA48-5B234A4993E2}"/>
                </a:ext>
              </a:extLst>
            </p:cNvPr>
            <p:cNvSpPr/>
            <p:nvPr userDrawn="1"/>
          </p:nvSpPr>
          <p:spPr>
            <a:xfrm>
              <a:off x="-652566" y="1918810"/>
              <a:ext cx="371643" cy="369214"/>
            </a:xfrm>
            <a:custGeom>
              <a:avLst/>
              <a:gdLst>
                <a:gd name="connsiteX0" fmla="*/ 128739 w 371643"/>
                <a:gd name="connsiteY0" fmla="*/ 0 h 369214"/>
                <a:gd name="connsiteX1" fmla="*/ 371643 w 371643"/>
                <a:gd name="connsiteY1" fmla="*/ 238903 h 369214"/>
                <a:gd name="connsiteX2" fmla="*/ 145742 w 371643"/>
                <a:gd name="connsiteY2" fmla="*/ 369214 h 369214"/>
                <a:gd name="connsiteX3" fmla="*/ 0 w 371643"/>
                <a:gd name="connsiteY3" fmla="*/ 226838 h 369214"/>
                <a:gd name="connsiteX4" fmla="*/ 128739 w 371643"/>
                <a:gd name="connsiteY4" fmla="*/ 0 h 369214"/>
                <a:gd name="connsiteX5" fmla="*/ 128739 w 371643"/>
                <a:gd name="connsiteY5" fmla="*/ 0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128739" y="0"/>
                  </a:moveTo>
                  <a:cubicBezTo>
                    <a:pt x="223472" y="62742"/>
                    <a:pt x="306059" y="144790"/>
                    <a:pt x="371643" y="238903"/>
                  </a:cubicBezTo>
                  <a:lnTo>
                    <a:pt x="145742" y="369214"/>
                  </a:lnTo>
                  <a:cubicBezTo>
                    <a:pt x="104449" y="313712"/>
                    <a:pt x="55868" y="265448"/>
                    <a:pt x="0" y="226838"/>
                  </a:cubicBezTo>
                  <a:lnTo>
                    <a:pt x="128739" y="0"/>
                  </a:lnTo>
                  <a:lnTo>
                    <a:pt x="128739" y="0"/>
                  </a:lnTo>
                  <a:close/>
                </a:path>
              </a:pathLst>
            </a:custGeom>
            <a:grpFill/>
            <a:ln w="24289"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C8292ABE-DE10-1A82-E0D3-0CAB03998F78}"/>
                </a:ext>
              </a:extLst>
            </p:cNvPr>
            <p:cNvSpPr/>
            <p:nvPr userDrawn="1"/>
          </p:nvSpPr>
          <p:spPr>
            <a:xfrm>
              <a:off x="-951338" y="1778846"/>
              <a:ext cx="330349" cy="308885"/>
            </a:xfrm>
            <a:custGeom>
              <a:avLst/>
              <a:gdLst>
                <a:gd name="connsiteX0" fmla="*/ 0 w 330349"/>
                <a:gd name="connsiteY0" fmla="*/ 0 h 308885"/>
                <a:gd name="connsiteX1" fmla="*/ 330350 w 330349"/>
                <a:gd name="connsiteY1" fmla="*/ 84461 h 308885"/>
                <a:gd name="connsiteX2" fmla="*/ 199181 w 330349"/>
                <a:gd name="connsiteY2" fmla="*/ 308885 h 308885"/>
                <a:gd name="connsiteX3" fmla="*/ 0 w 330349"/>
                <a:gd name="connsiteY3" fmla="*/ 258209 h 308885"/>
                <a:gd name="connsiteX4" fmla="*/ 0 w 330349"/>
                <a:gd name="connsiteY4" fmla="*/ 0 h 308885"/>
                <a:gd name="connsiteX5" fmla="*/ 0 w 330349"/>
                <a:gd name="connsiteY5" fmla="*/ 0 h 30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349" h="308885">
                  <a:moveTo>
                    <a:pt x="0" y="0"/>
                  </a:moveTo>
                  <a:cubicBezTo>
                    <a:pt x="116594" y="7239"/>
                    <a:pt x="228330" y="36197"/>
                    <a:pt x="330350" y="84461"/>
                  </a:cubicBezTo>
                  <a:lnTo>
                    <a:pt x="199181" y="308885"/>
                  </a:lnTo>
                  <a:cubicBezTo>
                    <a:pt x="138455" y="282340"/>
                    <a:pt x="70442" y="263035"/>
                    <a:pt x="0" y="258209"/>
                  </a:cubicBezTo>
                  <a:lnTo>
                    <a:pt x="0" y="0"/>
                  </a:lnTo>
                  <a:lnTo>
                    <a:pt x="0" y="0"/>
                  </a:lnTo>
                  <a:close/>
                </a:path>
              </a:pathLst>
            </a:custGeom>
            <a:grpFill/>
            <a:ln w="24289" cap="flat">
              <a:noFill/>
              <a:prstDash val="solid"/>
              <a:miter/>
            </a:ln>
          </p:spPr>
          <p:txBody>
            <a:bodyPr rtlCol="0" anchor="ctr"/>
            <a:lstStyle/>
            <a:p>
              <a:endParaRPr lang="en-US"/>
            </a:p>
          </p:txBody>
        </p:sp>
      </p:grpSp>
      <p:sp>
        <p:nvSpPr>
          <p:cNvPr id="2" name="TextBox 1">
            <a:extLst>
              <a:ext uri="{FF2B5EF4-FFF2-40B4-BE49-F238E27FC236}">
                <a16:creationId xmlns:a16="http://schemas.microsoft.com/office/drawing/2014/main" id="{912CBA52-9586-E192-0B65-E51B3A647D25}"/>
              </a:ext>
            </a:extLst>
          </p:cNvPr>
          <p:cNvSpPr txBox="1"/>
          <p:nvPr/>
        </p:nvSpPr>
        <p:spPr>
          <a:xfrm>
            <a:off x="266801" y="6542286"/>
            <a:ext cx="4000500" cy="215444"/>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r>
              <a:rPr lang="en-US" sz="800" dirty="0">
                <a:solidFill>
                  <a:srgbClr val="11496E"/>
                </a:solidFill>
                <a:latin typeface="Calibri" panose="020F0502020204030204" pitchFamily="34" charset="0"/>
                <a:ea typeface="Open Sans" panose="020B0606030504020204" pitchFamily="34" charset="0"/>
                <a:cs typeface="Calibri" panose="020F0502020204030204" pitchFamily="34" charset="0"/>
              </a:rPr>
              <a:t>Diese Studie ist unter der CC BY-NC-SA-Lizenz verfügbar.</a:t>
            </a:r>
          </a:p>
        </p:txBody>
      </p:sp>
      <p:sp>
        <p:nvSpPr>
          <p:cNvPr id="4" name="TextBox 3">
            <a:extLst>
              <a:ext uri="{FF2B5EF4-FFF2-40B4-BE49-F238E27FC236}">
                <a16:creationId xmlns:a16="http://schemas.microsoft.com/office/drawing/2014/main" id="{E06FAFE9-48A0-8B5B-199E-5701E7059D41}"/>
              </a:ext>
            </a:extLst>
          </p:cNvPr>
          <p:cNvSpPr txBox="1"/>
          <p:nvPr/>
        </p:nvSpPr>
        <p:spPr>
          <a:xfrm>
            <a:off x="2718766" y="6006120"/>
            <a:ext cx="2942108" cy="738664"/>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en-GB" sz="700" dirty="0">
                <a:solidFill>
                  <a:srgbClr val="11496E"/>
                </a:solidFill>
                <a:latin typeface="Calibri" panose="020F0502020204030204" pitchFamily="34" charset="0"/>
                <a:ea typeface="Open Sans" panose="020B0606030504020204" pitchFamily="34" charset="0"/>
                <a:cs typeface="Calibri" panose="020F0502020204030204" pitchFamily="34" charset="0"/>
              </a:rPr>
              <a:t>Kofinanziert von der Europäischen Union. Die geäußerten Ansichten und Meinungen sind jedoch ausschließlich die des Autors bzw. der Autoren und spiegeln nicht unbedingt die der Europäischen Union oder der Stiftung für die Entwicklung des Bildungswesens wider. Weder die Europäische Union noch die Einrichtung, die den Zuschuss gewährt, können für diese verantwortlich gemacht werden. 2022-1-PL01-KA220-YOU-000087822</a:t>
            </a:r>
            <a:endParaRPr lang="en-IE" sz="700" dirty="0">
              <a:solidFill>
                <a:srgbClr val="11496E"/>
              </a:solidFill>
              <a:latin typeface="Calibri" panose="020F0502020204030204" pitchFamily="34" charset="0"/>
              <a:ea typeface="Open Sans" panose="020B0606030504020204" pitchFamily="34" charset="0"/>
              <a:cs typeface="Calibri" panose="020F0502020204030204" pitchFamily="34" charset="0"/>
            </a:endParaRPr>
          </a:p>
        </p:txBody>
      </p:sp>
    </p:spTree>
    <p:extLst>
      <p:ext uri="{BB962C8B-B14F-4D97-AF65-F5344CB8AC3E}">
        <p14:creationId xmlns:p14="http://schemas.microsoft.com/office/powerpoint/2010/main" val="28663168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E4B6103A-66DB-E7A1-C567-2419D9801F12}"/>
              </a:ext>
            </a:extLst>
          </p:cNvPr>
          <p:cNvGraphicFramePr>
            <a:graphicFrameLocks noChangeAspect="1"/>
          </p:cNvGraphicFramePr>
          <p:nvPr>
            <p:custDataLst>
              <p:tags r:id="rId1"/>
            </p:custDataLst>
            <p:extLst>
              <p:ext uri="{D42A27DB-BD31-4B8C-83A1-F6EECF244321}">
                <p14:modId xmlns:p14="http://schemas.microsoft.com/office/powerpoint/2010/main" val="371763186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538" imgH="540" progId="TCLayout.ActiveDocument.1">
                  <p:embed/>
                </p:oleObj>
              </mc:Choice>
              <mc:Fallback>
                <p:oleObj name="think-cell Folie" r:id="rId3" imgW="538" imgH="540"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2" name="Picture Placeholder 5" descr="Girl in classroom wearing backpack watching classmates">
            <a:extLst>
              <a:ext uri="{FF2B5EF4-FFF2-40B4-BE49-F238E27FC236}">
                <a16:creationId xmlns:a16="http://schemas.microsoft.com/office/drawing/2014/main" id="{979A44A6-0624-802B-8CCC-B173F53814ED}"/>
              </a:ext>
            </a:extLst>
          </p:cNvPr>
          <p:cNvPicPr>
            <a:picLocks noGrp="1" noChangeAspect="1"/>
          </p:cNvPicPr>
          <p:nvPr>
            <p:ph type="pic" sz="quarter" idx="21"/>
          </p:nvPr>
        </p:nvPicPr>
        <p:blipFill>
          <a:blip r:embed="rId5" cstate="email">
            <a:extLst>
              <a:ext uri="{28A0092B-C50C-407E-A947-70E740481C1C}">
                <a14:useLocalDpi xmlns:a14="http://schemas.microsoft.com/office/drawing/2010/main"/>
              </a:ext>
            </a:extLst>
          </a:blip>
          <a:srcRect l="21408" r="21408"/>
          <a:stretch/>
        </p:blipFill>
        <p:spPr>
          <a:xfrm>
            <a:off x="0" y="0"/>
            <a:ext cx="5875338" cy="6858000"/>
          </a:xfrm>
        </p:spPr>
      </p:pic>
      <p:sp>
        <p:nvSpPr>
          <p:cNvPr id="4" name="Text Placeholder 3">
            <a:extLst>
              <a:ext uri="{FF2B5EF4-FFF2-40B4-BE49-F238E27FC236}">
                <a16:creationId xmlns:a16="http://schemas.microsoft.com/office/drawing/2014/main" id="{9A33C44F-6E46-B53F-2A50-1233D405E7C2}"/>
              </a:ext>
            </a:extLst>
          </p:cNvPr>
          <p:cNvSpPr>
            <a:spLocks noGrp="1"/>
          </p:cNvSpPr>
          <p:nvPr>
            <p:ph type="body" sz="quarter" idx="48"/>
          </p:nvPr>
        </p:nvSpPr>
        <p:spPr>
          <a:xfrm>
            <a:off x="6427466" y="947956"/>
            <a:ext cx="5107396" cy="5080088"/>
          </a:xfrm>
        </p:spPr>
        <p:txBody>
          <a:bodyPr/>
          <a:lstStyle/>
          <a:p>
            <a:pPr algn="just"/>
            <a:r>
              <a:rPr lang="en-GB" sz="2400" dirty="0"/>
              <a:t>Durch die Förderung der Kunsterziehung in Grundschulen zeigt </a:t>
            </a:r>
            <a:r>
              <a:rPr lang="en-GB" sz="2400" b="1" dirty="0">
                <a:solidFill>
                  <a:srgbClr val="F36C2F"/>
                </a:solidFill>
                <a:hlinkClick r:id="rId6">
                  <a:extLst>
                    <a:ext uri="{A12FA001-AC4F-418D-AE19-62706E023703}">
                      <ahyp:hlinkClr xmlns:ahyp="http://schemas.microsoft.com/office/drawing/2018/hyperlinkcolor" val="tx"/>
                    </a:ext>
                  </a:extLst>
                </a:hlinkClick>
              </a:rPr>
              <a:t>DABBLEDOO</a:t>
            </a:r>
            <a:r>
              <a:rPr lang="en-GB" sz="2400" dirty="0"/>
              <a:t>, wie Unternehmen die Entwicklung der Gemeinschaft vorantreiben und zum gesellschaftlichen Wohlergehen beitragen können.</a:t>
            </a:r>
          </a:p>
          <a:p>
            <a:pPr algn="just"/>
            <a:endParaRPr lang="en-GB" sz="2400" dirty="0"/>
          </a:p>
          <a:p>
            <a:pPr algn="just"/>
            <a:r>
              <a:rPr lang="en-GB" sz="2400" dirty="0"/>
              <a:t>Erfahren Sie mehr über die Initiativen </a:t>
            </a:r>
            <a:r>
              <a:rPr lang="en-GB" sz="2400" b="1" dirty="0">
                <a:solidFill>
                  <a:srgbClr val="F36C2F"/>
                </a:solidFill>
                <a:hlinkClick r:id="rId6">
                  <a:extLst>
                    <a:ext uri="{A12FA001-AC4F-418D-AE19-62706E023703}">
                      <ahyp:hlinkClr xmlns:ahyp="http://schemas.microsoft.com/office/drawing/2018/hyperlinkcolor" val="tx"/>
                    </a:ext>
                  </a:extLst>
                </a:hlinkClick>
              </a:rPr>
              <a:t>von DABBLEDOO </a:t>
            </a:r>
            <a:r>
              <a:rPr lang="en-GB" sz="2400" dirty="0"/>
              <a:t>und ihre Auswirkungen auf die kommunale Entwicklung, indem Sie unser </a:t>
            </a:r>
            <a:r>
              <a:rPr lang="en-GB" sz="2400" b="1" dirty="0">
                <a:hlinkClick r:id="rId7"/>
              </a:rPr>
              <a:t>Kompendium der Fallstudien </a:t>
            </a:r>
            <a:r>
              <a:rPr lang="en-GB" sz="2400" dirty="0"/>
              <a:t>besuchen</a:t>
            </a:r>
            <a:r>
              <a:rPr lang="en-GB" sz="2400" b="1" dirty="0"/>
              <a:t>. </a:t>
            </a:r>
          </a:p>
          <a:p>
            <a:pPr algn="just"/>
            <a:endParaRPr lang="en-GB" sz="2400" dirty="0"/>
          </a:p>
        </p:txBody>
      </p:sp>
    </p:spTree>
    <p:extLst>
      <p:ext uri="{BB962C8B-B14F-4D97-AF65-F5344CB8AC3E}">
        <p14:creationId xmlns:p14="http://schemas.microsoft.com/office/powerpoint/2010/main" val="36277590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EF0935E6-3DBB-32EA-C1DC-13B631C5D01C}"/>
              </a:ext>
            </a:extLst>
          </p:cNvPr>
          <p:cNvGraphicFramePr>
            <a:graphicFrameLocks noChangeAspect="1"/>
          </p:cNvGraphicFramePr>
          <p:nvPr>
            <p:custDataLst>
              <p:tags r:id="rId1"/>
            </p:custDataLst>
            <p:extLst>
              <p:ext uri="{D42A27DB-BD31-4B8C-83A1-F6EECF244321}">
                <p14:modId xmlns:p14="http://schemas.microsoft.com/office/powerpoint/2010/main" val="30008508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538" imgH="540" progId="TCLayout.ActiveDocument.1">
                  <p:embed/>
                </p:oleObj>
              </mc:Choice>
              <mc:Fallback>
                <p:oleObj name="think-cell Folie" r:id="rId3" imgW="538" imgH="540"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Text Placeholder 3">
            <a:extLst>
              <a:ext uri="{FF2B5EF4-FFF2-40B4-BE49-F238E27FC236}">
                <a16:creationId xmlns:a16="http://schemas.microsoft.com/office/drawing/2014/main" id="{A68B4AD2-1CF5-9439-A8A9-FD0227B107B9}"/>
              </a:ext>
            </a:extLst>
          </p:cNvPr>
          <p:cNvSpPr>
            <a:spLocks noGrp="1"/>
          </p:cNvSpPr>
          <p:nvPr>
            <p:ph type="body" sz="quarter" idx="48"/>
          </p:nvPr>
        </p:nvSpPr>
        <p:spPr>
          <a:xfrm>
            <a:off x="5276675" y="1343372"/>
            <a:ext cx="6390718" cy="4364089"/>
          </a:xfrm>
        </p:spPr>
        <p:txBody>
          <a:bodyPr/>
          <a:lstStyle/>
          <a:p>
            <a:pPr algn="just"/>
            <a:r>
              <a:rPr lang="en-GB" sz="1800" b="1" dirty="0"/>
              <a:t>Bedarfsanalyse der Gemeinschaft</a:t>
            </a:r>
          </a:p>
          <a:p>
            <a:pPr algn="just"/>
            <a:r>
              <a:rPr lang="en-GB" sz="1800" dirty="0"/>
              <a:t>Die Durchführung gründlicher Bedarfsanalysen auf Gemeindeebene ist für die Ermittlung lokaler Herausforderungen und Chancen unerlässlich. </a:t>
            </a:r>
          </a:p>
          <a:p>
            <a:pPr algn="just"/>
            <a:endParaRPr lang="en-GB" sz="1800" dirty="0"/>
          </a:p>
          <a:p>
            <a:pPr algn="just"/>
            <a:r>
              <a:rPr lang="en-GB" sz="1800" b="1" dirty="0"/>
              <a:t>Forschung und Datenerfassung: </a:t>
            </a:r>
            <a:r>
              <a:rPr lang="en-GB" sz="1800" dirty="0"/>
              <a:t>Nutzen Sie Umfragen, Interviews, Fokusgruppen und öffentliche Aufzeichnungen, um Daten über die Bedürfnisse der Gemeinschaft zu sammeln.</a:t>
            </a:r>
          </a:p>
          <a:p>
            <a:pPr algn="just"/>
            <a:endParaRPr lang="en-GB" sz="1800" dirty="0"/>
          </a:p>
          <a:p>
            <a:pPr algn="just"/>
            <a:r>
              <a:rPr lang="en-GB" sz="1800" b="1" dirty="0"/>
              <a:t>Einbeziehung von Interessenvertretern: </a:t>
            </a:r>
            <a:r>
              <a:rPr lang="en-GB" sz="1800" dirty="0"/>
              <a:t>Beziehen Sie Gemeindemitglieder, lokale Organisationen und relevante Interessengruppen in den Bewertungsprozess ein, um verschiedene Perspektiven und Erkenntnisse zu gewinnen.</a:t>
            </a:r>
          </a:p>
          <a:p>
            <a:pPr algn="just"/>
            <a:endParaRPr lang="en-GB" sz="1800" dirty="0"/>
          </a:p>
          <a:p>
            <a:pPr algn="just"/>
            <a:r>
              <a:rPr lang="en-GB" sz="1800" b="1" dirty="0"/>
              <a:t>Analyse und Prioritätensetzung: </a:t>
            </a:r>
            <a:r>
              <a:rPr lang="en-GB" sz="1800" dirty="0"/>
              <a:t>Analysieren Sie die gesammelten Daten, um die wichtigsten sozialen Themen zu identifizieren und sie nach Dringlichkeit, Auswirkungen und Übereinstimmung mit den Zielen der Organisation zu priorisieren.</a:t>
            </a:r>
          </a:p>
        </p:txBody>
      </p:sp>
      <p:pic>
        <p:nvPicPr>
          <p:cNvPr id="2" name="Picture Placeholder 5" descr="Two cute robots">
            <a:extLst>
              <a:ext uri="{FF2B5EF4-FFF2-40B4-BE49-F238E27FC236}">
                <a16:creationId xmlns:a16="http://schemas.microsoft.com/office/drawing/2014/main" id="{3D962C12-F01C-5B98-AD1D-C0625692749A}"/>
              </a:ext>
            </a:extLst>
          </p:cNvPr>
          <p:cNvPicPr>
            <a:picLocks noGrp="1" noChangeAspect="1"/>
          </p:cNvPicPr>
          <p:nvPr>
            <p:ph type="pic" sz="quarter" idx="21"/>
          </p:nvPr>
        </p:nvPicPr>
        <p:blipFill rotWithShape="1">
          <a:blip r:embed="rId5" cstate="email">
            <a:extLst>
              <a:ext uri="{28A0092B-C50C-407E-A947-70E740481C1C}">
                <a14:useLocalDpi xmlns:a14="http://schemas.microsoft.com/office/drawing/2010/main"/>
              </a:ext>
            </a:extLst>
          </a:blip>
          <a:srcRect l="29518" r="29518"/>
          <a:stretch/>
        </p:blipFill>
        <p:spPr>
          <a:xfrm>
            <a:off x="0" y="0"/>
            <a:ext cx="4994275" cy="6858000"/>
          </a:xfrm>
        </p:spPr>
      </p:pic>
      <p:sp>
        <p:nvSpPr>
          <p:cNvPr id="3" name="Text Placeholder 2">
            <a:extLst>
              <a:ext uri="{FF2B5EF4-FFF2-40B4-BE49-F238E27FC236}">
                <a16:creationId xmlns:a16="http://schemas.microsoft.com/office/drawing/2014/main" id="{19FD591E-E8AF-8F5F-1729-6B089C8A5E06}"/>
              </a:ext>
            </a:extLst>
          </p:cNvPr>
          <p:cNvSpPr>
            <a:spLocks noGrp="1"/>
          </p:cNvSpPr>
          <p:nvPr>
            <p:ph type="body" sz="quarter" idx="30"/>
          </p:nvPr>
        </p:nvSpPr>
        <p:spPr>
          <a:xfrm>
            <a:off x="4160952" y="317364"/>
            <a:ext cx="6776598" cy="842867"/>
          </a:xfrm>
        </p:spPr>
        <p:txBody>
          <a:bodyPr/>
          <a:lstStyle/>
          <a:p>
            <a:r>
              <a:rPr lang="en-IE" dirty="0"/>
              <a:t>PRAKTISCHE ÜBUNG</a:t>
            </a:r>
          </a:p>
        </p:txBody>
      </p:sp>
    </p:spTree>
    <p:extLst>
      <p:ext uri="{BB962C8B-B14F-4D97-AF65-F5344CB8AC3E}">
        <p14:creationId xmlns:p14="http://schemas.microsoft.com/office/powerpoint/2010/main" val="27151319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a:xfrm>
            <a:off x="854280" y="553870"/>
            <a:ext cx="10483431" cy="804265"/>
          </a:xfrm>
        </p:spPr>
        <p:txBody>
          <a:bodyPr/>
          <a:lstStyle/>
          <a:p>
            <a:r>
              <a:rPr lang="en-GB" dirty="0"/>
              <a:t>AUSRICHTUNG AUF DIE ZIELE FÜR NACHHALTIGE ENTWICKLUNG (SDGS)</a:t>
            </a:r>
            <a:endParaRPr lang="en-US" dirty="0"/>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854282" y="2031713"/>
            <a:ext cx="10483429" cy="4439577"/>
          </a:xfrm>
        </p:spPr>
        <p:txBody>
          <a:bodyPr/>
          <a:lstStyle/>
          <a:p>
            <a:pPr algn="just"/>
            <a:r>
              <a:rPr lang="en-GB" sz="2000" b="1" dirty="0">
                <a:solidFill>
                  <a:srgbClr val="0F486D"/>
                </a:solidFill>
                <a:hlinkClick r:id="rId2">
                  <a:extLst>
                    <a:ext uri="{A12FA001-AC4F-418D-AE19-62706E023703}">
                      <ahyp:hlinkClr xmlns:ahyp="http://schemas.microsoft.com/office/drawing/2018/hyperlinkcolor" val="tx"/>
                    </a:ext>
                  </a:extLst>
                </a:hlinkClick>
              </a:rPr>
              <a:t>SDG 1 (Keine Armut):  </a:t>
            </a:r>
            <a:r>
              <a:rPr lang="en-GB" sz="2000" dirty="0"/>
              <a:t>Durch die Wahrnehmung der sozialen Verantwortung zur Verringerung der Armut.</a:t>
            </a:r>
          </a:p>
          <a:p>
            <a:pPr algn="just"/>
            <a:endParaRPr lang="en-GB" sz="1000" dirty="0"/>
          </a:p>
          <a:p>
            <a:pPr algn="just"/>
            <a:r>
              <a:rPr lang="en-GB" sz="2000" b="1" dirty="0">
                <a:solidFill>
                  <a:srgbClr val="0F486D"/>
                </a:solidFill>
                <a:hlinkClick r:id="rId3">
                  <a:extLst>
                    <a:ext uri="{A12FA001-AC4F-418D-AE19-62706E023703}">
                      <ahyp:hlinkClr xmlns:ahyp="http://schemas.microsoft.com/office/drawing/2018/hyperlinkcolor" val="tx"/>
                    </a:ext>
                  </a:extLst>
                </a:hlinkClick>
              </a:rPr>
              <a:t>SDG 3 (Gute Gesundheit und Wohlbefinden): </a:t>
            </a:r>
            <a:r>
              <a:rPr lang="en-GB" sz="2000" dirty="0"/>
              <a:t>Verbesserung des Wohlbefindens der Gemeinschaft durch gesundheitsorientierte Initiativen.</a:t>
            </a:r>
          </a:p>
          <a:p>
            <a:pPr algn="just"/>
            <a:endParaRPr lang="en-GB" sz="1000" dirty="0"/>
          </a:p>
          <a:p>
            <a:pPr algn="just"/>
            <a:r>
              <a:rPr lang="en-GB" sz="2000" b="1" dirty="0">
                <a:solidFill>
                  <a:srgbClr val="0F486D"/>
                </a:solidFill>
                <a:hlinkClick r:id="rId4">
                  <a:extLst>
                    <a:ext uri="{A12FA001-AC4F-418D-AE19-62706E023703}">
                      <ahyp:hlinkClr xmlns:ahyp="http://schemas.microsoft.com/office/drawing/2018/hyperlinkcolor" val="tx"/>
                    </a:ext>
                  </a:extLst>
                </a:hlinkClick>
              </a:rPr>
              <a:t>SDG 8 (Menschenwürdige Arbeit und Wirtschaftswachstum): </a:t>
            </a:r>
            <a:r>
              <a:rPr lang="en-GB" sz="2000" dirty="0"/>
              <a:t>Förderung eines nachhaltigen Wirtschaftswachstums und Schaffung von Möglichkeiten für menschenwürdige Arbeit.</a:t>
            </a:r>
          </a:p>
          <a:p>
            <a:pPr algn="just"/>
            <a:endParaRPr lang="en-GB" sz="1000" dirty="0"/>
          </a:p>
          <a:p>
            <a:pPr algn="just"/>
            <a:r>
              <a:rPr lang="en-GB" sz="2000" b="1" dirty="0">
                <a:solidFill>
                  <a:srgbClr val="0F486D"/>
                </a:solidFill>
                <a:hlinkClick r:id="rId5">
                  <a:extLst>
                    <a:ext uri="{A12FA001-AC4F-418D-AE19-62706E023703}">
                      <ahyp:hlinkClr xmlns:ahyp="http://schemas.microsoft.com/office/drawing/2018/hyperlinkcolor" val="tx"/>
                    </a:ext>
                  </a:extLst>
                </a:hlinkClick>
              </a:rPr>
              <a:t>SDG 10 (Verringerung von Ungleichheiten)</a:t>
            </a:r>
            <a:r>
              <a:rPr lang="en-GB" sz="2000" b="1" dirty="0"/>
              <a:t>: </a:t>
            </a:r>
            <a:r>
              <a:rPr lang="en-GB" sz="2000" dirty="0"/>
              <a:t>Verringerung sozialer und wirtschaftlicher Ungleichheiten durch Förderung der Inklusion.</a:t>
            </a:r>
          </a:p>
          <a:p>
            <a:pPr algn="just"/>
            <a:endParaRPr lang="en-GB" sz="1000" dirty="0"/>
          </a:p>
          <a:p>
            <a:pPr algn="just"/>
            <a:r>
              <a:rPr lang="en-GB" sz="2000" b="1" dirty="0">
                <a:solidFill>
                  <a:srgbClr val="0F486D"/>
                </a:solidFill>
                <a:hlinkClick r:id="rId6">
                  <a:extLst>
                    <a:ext uri="{A12FA001-AC4F-418D-AE19-62706E023703}">
                      <ahyp:hlinkClr xmlns:ahyp="http://schemas.microsoft.com/office/drawing/2018/hyperlinkcolor" val="tx"/>
                    </a:ext>
                  </a:extLst>
                </a:hlinkClick>
              </a:rPr>
              <a:t>SDG 11 (Nachhaltige Städte und Gemeinden): </a:t>
            </a:r>
            <a:r>
              <a:rPr lang="en-GB" sz="2000" dirty="0"/>
              <a:t>Beitrag zu einer nachhaltigen Stadtentwicklung und Infrastruktur.</a:t>
            </a:r>
          </a:p>
          <a:p>
            <a:pPr algn="just"/>
            <a:endParaRPr lang="en-GB" sz="1000" b="1" dirty="0"/>
          </a:p>
          <a:p>
            <a:pPr algn="just"/>
            <a:r>
              <a:rPr lang="en-GB" sz="2000" b="1" dirty="0">
                <a:solidFill>
                  <a:srgbClr val="0F486D"/>
                </a:solidFill>
                <a:hlinkClick r:id="rId7">
                  <a:extLst>
                    <a:ext uri="{A12FA001-AC4F-418D-AE19-62706E023703}">
                      <ahyp:hlinkClr xmlns:ahyp="http://schemas.microsoft.com/office/drawing/2018/hyperlinkcolor" val="tx"/>
                    </a:ext>
                  </a:extLst>
                </a:hlinkClick>
              </a:rPr>
              <a:t>SDG 12 (Verantwortungsbewusster Konsum und Produktion): </a:t>
            </a:r>
            <a:r>
              <a:rPr lang="en-GB" sz="2000" dirty="0"/>
              <a:t>Förderung eines verantwortungsvollen Konsums und einer nachhaltigen Ressourcennutzung.</a:t>
            </a:r>
            <a:endParaRPr lang="en-US" sz="2000" dirty="0"/>
          </a:p>
        </p:txBody>
      </p:sp>
      <p:pic>
        <p:nvPicPr>
          <p:cNvPr id="4" name="Picture 2">
            <a:extLst>
              <a:ext uri="{FF2B5EF4-FFF2-40B4-BE49-F238E27FC236}">
                <a16:creationId xmlns:a16="http://schemas.microsoft.com/office/drawing/2014/main" id="{3EEDC9D8-BA14-122D-8CEE-B56284277A79}"/>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10284903" y="808337"/>
            <a:ext cx="1223376" cy="1223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61874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a:xfrm>
            <a:off x="854278" y="753011"/>
            <a:ext cx="10483431" cy="804265"/>
          </a:xfrm>
        </p:spPr>
        <p:txBody>
          <a:bodyPr/>
          <a:lstStyle/>
          <a:p>
            <a:r>
              <a:rPr lang="en-GB" dirty="0"/>
              <a:t>ANGLEICHUNG AN ENTRECOMP</a:t>
            </a:r>
            <a:endParaRPr lang="en-US" dirty="0"/>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854280" y="1846361"/>
            <a:ext cx="10483429" cy="4439577"/>
          </a:xfrm>
        </p:spPr>
        <p:txBody>
          <a:bodyPr/>
          <a:lstStyle/>
          <a:p>
            <a:pPr algn="just"/>
            <a:r>
              <a:rPr lang="en-GB" sz="2000" b="1" dirty="0"/>
              <a:t>1.2 Kreativität: </a:t>
            </a:r>
            <a:r>
              <a:rPr lang="en-GB" sz="2000" dirty="0"/>
              <a:t>Schaffung eines kreativen und zielgerichteten Projektdesigns durch soziale Initiativen.</a:t>
            </a:r>
          </a:p>
          <a:p>
            <a:pPr algn="just"/>
            <a:endParaRPr lang="en-GB" sz="2000" dirty="0"/>
          </a:p>
          <a:p>
            <a:pPr algn="just"/>
            <a:r>
              <a:rPr lang="en-GB" sz="2000" b="1" dirty="0"/>
              <a:t>1.5 Ethisches und nachhaltiges Denken</a:t>
            </a:r>
            <a:r>
              <a:rPr lang="en-GB" sz="2000" dirty="0"/>
              <a:t>: Verbesserung der ethischen und nachhaltigen Entscheidungsfindung.</a:t>
            </a:r>
          </a:p>
          <a:p>
            <a:pPr algn="just"/>
            <a:endParaRPr lang="en-GB" sz="2000" dirty="0"/>
          </a:p>
          <a:p>
            <a:pPr algn="just"/>
            <a:r>
              <a:rPr lang="en-GB" sz="2000" b="1" dirty="0"/>
              <a:t>2.1 Selbstwahrnehmung und Selbstwirksamkeit: </a:t>
            </a:r>
            <a:r>
              <a:rPr lang="en-GB" sz="2000" dirty="0"/>
              <a:t>Aufbau des Selbstbewusstseins und kontinuierliche persönliche Entwicklung durch Reflexion und Analyse.</a:t>
            </a:r>
          </a:p>
          <a:p>
            <a:pPr algn="just"/>
            <a:endParaRPr lang="en-GB" sz="2000" dirty="0"/>
          </a:p>
          <a:p>
            <a:pPr algn="just"/>
            <a:r>
              <a:rPr lang="en-GB" sz="2000" b="1" dirty="0"/>
              <a:t>2.5 Andere mobilisieren: </a:t>
            </a:r>
            <a:r>
              <a:rPr lang="en-GB" sz="2000" dirty="0"/>
              <a:t>Anregung und Mobilisierung von Ressourcen für soziale Initiativen.</a:t>
            </a:r>
          </a:p>
          <a:p>
            <a:pPr algn="just"/>
            <a:endParaRPr lang="en-GB" sz="2000" dirty="0"/>
          </a:p>
          <a:p>
            <a:pPr algn="just"/>
            <a:r>
              <a:rPr lang="en-GB" sz="2000" b="1" dirty="0"/>
              <a:t>3.1 Die Initiative ergreifen: </a:t>
            </a:r>
            <a:r>
              <a:rPr lang="en-GB" sz="2000" dirty="0"/>
              <a:t>Ergreifen von Chancen für positive soziale Auswirkungen durch die Bewertung der Bedürfnisse der Gemeinschaft.</a:t>
            </a:r>
          </a:p>
          <a:p>
            <a:pPr algn="just"/>
            <a:endParaRPr lang="en-GB" sz="2000" dirty="0"/>
          </a:p>
          <a:p>
            <a:pPr algn="just"/>
            <a:r>
              <a:rPr lang="en-GB" sz="2000" b="1" dirty="0"/>
              <a:t>3.3 Umgang mit Ungewissheit, Mehrdeutigkeit und Risiko: </a:t>
            </a:r>
            <a:r>
              <a:rPr lang="en-GB" sz="2000" dirty="0"/>
              <a:t>Verbesserung der Fähigkeit, Risiken zu bewältigen und fundierte Entscheidungen zu treffen.</a:t>
            </a:r>
            <a:endParaRPr lang="en-US" sz="2000" dirty="0"/>
          </a:p>
        </p:txBody>
      </p:sp>
      <p:pic>
        <p:nvPicPr>
          <p:cNvPr id="5" name="Picture 4">
            <a:extLst>
              <a:ext uri="{FF2B5EF4-FFF2-40B4-BE49-F238E27FC236}">
                <a16:creationId xmlns:a16="http://schemas.microsoft.com/office/drawing/2014/main" id="{074C2E91-7238-0EC8-0C1D-A1FC4280044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375321" y="628550"/>
            <a:ext cx="1706535" cy="949043"/>
          </a:xfrm>
          <a:prstGeom prst="rect">
            <a:avLst/>
          </a:prstGeom>
        </p:spPr>
      </p:pic>
    </p:spTree>
    <p:extLst>
      <p:ext uri="{BB962C8B-B14F-4D97-AF65-F5344CB8AC3E}">
        <p14:creationId xmlns:p14="http://schemas.microsoft.com/office/powerpoint/2010/main" val="12575982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8A62E4EB-105B-C25E-D279-650264D81950}"/>
              </a:ext>
            </a:extLst>
          </p:cNvPr>
          <p:cNvGraphicFramePr>
            <a:graphicFrameLocks noChangeAspect="1"/>
          </p:cNvGraphicFramePr>
          <p:nvPr>
            <p:custDataLst>
              <p:tags r:id="rId1"/>
            </p:custDataLst>
            <p:extLst>
              <p:ext uri="{D42A27DB-BD31-4B8C-83A1-F6EECF244321}">
                <p14:modId xmlns:p14="http://schemas.microsoft.com/office/powerpoint/2010/main" val="22526129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538" imgH="540" progId="TCLayout.ActiveDocument.1">
                  <p:embed/>
                </p:oleObj>
              </mc:Choice>
              <mc:Fallback>
                <p:oleObj name="think-cell Folie" r:id="rId3" imgW="538" imgH="540"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2" name="Picture Placeholder 5">
            <a:extLst>
              <a:ext uri="{FF2B5EF4-FFF2-40B4-BE49-F238E27FC236}">
                <a16:creationId xmlns:a16="http://schemas.microsoft.com/office/drawing/2014/main" id="{2FC2B97A-D647-2075-8AC1-666619FF578F}"/>
              </a:ext>
            </a:extLst>
          </p:cNvPr>
          <p:cNvPicPr>
            <a:picLocks noGrp="1" noChangeAspect="1"/>
          </p:cNvPicPr>
          <p:nvPr>
            <p:ph type="pic" sz="quarter" idx="21"/>
          </p:nvPr>
        </p:nvPicPr>
        <p:blipFill rotWithShape="1">
          <a:blip r:embed="rId5"/>
          <a:srcRect l="17594" r="17594"/>
          <a:stretch/>
        </p:blipFill>
        <p:spPr>
          <a:xfrm>
            <a:off x="884238" y="0"/>
            <a:ext cx="4994275" cy="6858000"/>
          </a:xfrm>
        </p:spPr>
      </p:pic>
      <p:sp>
        <p:nvSpPr>
          <p:cNvPr id="3" name="Text Placeholder 2">
            <a:extLst>
              <a:ext uri="{FF2B5EF4-FFF2-40B4-BE49-F238E27FC236}">
                <a16:creationId xmlns:a16="http://schemas.microsoft.com/office/drawing/2014/main" id="{B99DF8E9-ACDE-6102-CD4C-07F3ACB9D0BB}"/>
              </a:ext>
            </a:extLst>
          </p:cNvPr>
          <p:cNvSpPr>
            <a:spLocks noGrp="1"/>
          </p:cNvSpPr>
          <p:nvPr>
            <p:ph type="body" sz="quarter" idx="30"/>
          </p:nvPr>
        </p:nvSpPr>
        <p:spPr>
          <a:xfrm>
            <a:off x="4890795" y="394849"/>
            <a:ext cx="6776598" cy="842867"/>
          </a:xfrm>
        </p:spPr>
        <p:txBody>
          <a:bodyPr/>
          <a:lstStyle/>
          <a:p>
            <a:r>
              <a:rPr lang="en-IE" dirty="0"/>
              <a:t>Weitere Ressourcen</a:t>
            </a:r>
          </a:p>
        </p:txBody>
      </p:sp>
      <p:sp>
        <p:nvSpPr>
          <p:cNvPr id="4" name="Text Placeholder 3">
            <a:extLst>
              <a:ext uri="{FF2B5EF4-FFF2-40B4-BE49-F238E27FC236}">
                <a16:creationId xmlns:a16="http://schemas.microsoft.com/office/drawing/2014/main" id="{B87BD777-1E8A-350E-7907-F85EEA9EE7D2}"/>
              </a:ext>
            </a:extLst>
          </p:cNvPr>
          <p:cNvSpPr>
            <a:spLocks noGrp="1"/>
          </p:cNvSpPr>
          <p:nvPr>
            <p:ph type="body" sz="quarter" idx="48"/>
          </p:nvPr>
        </p:nvSpPr>
        <p:spPr>
          <a:xfrm>
            <a:off x="6459275" y="1632565"/>
            <a:ext cx="4939670" cy="4333822"/>
          </a:xfrm>
        </p:spPr>
        <p:txBody>
          <a:bodyPr/>
          <a:lstStyle/>
          <a:p>
            <a:pPr>
              <a:lnSpc>
                <a:spcPct val="107000"/>
              </a:lnSpc>
              <a:spcAft>
                <a:spcPts val="800"/>
              </a:spcAft>
            </a:pPr>
            <a:r>
              <a:rPr lang="en-IE" sz="2400" b="1"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6"/>
              </a:rPr>
              <a:t>Etwas bewirken: Die Vorteile der sozialen Verantwortung der Unternehmen (CSR)</a:t>
            </a:r>
            <a:endParaRPr lang="en-IE"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E" sz="2400" b="1" kern="100" dirty="0">
                <a:solidFill>
                  <a:srgbClr val="11496E"/>
                </a:solidFill>
                <a:effectLst/>
                <a:latin typeface="Calibri" panose="020F0502020204030204" pitchFamily="34" charset="0"/>
                <a:ea typeface="Calibri" panose="020F0502020204030204" pitchFamily="34" charset="0"/>
                <a:cs typeface="Times New Roman" panose="02020603050405020304" pitchFamily="18" charset="0"/>
              </a:rPr>
              <a:t> </a:t>
            </a:r>
            <a:endParaRPr lang="en-IE"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E" sz="2400" b="1"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7"/>
              </a:rPr>
              <a:t>Was ist die soziale Verantwortung der Unternehmen (CSR)?</a:t>
            </a:r>
            <a:endParaRPr lang="en-IE"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E" sz="2400" b="1" kern="100" dirty="0">
                <a:solidFill>
                  <a:srgbClr val="11496E"/>
                </a:solidFill>
                <a:effectLst/>
                <a:latin typeface="Calibri" panose="020F0502020204030204" pitchFamily="34" charset="0"/>
                <a:ea typeface="Calibri" panose="020F0502020204030204" pitchFamily="34" charset="0"/>
                <a:cs typeface="Times New Roman" panose="02020603050405020304" pitchFamily="18" charset="0"/>
              </a:rPr>
              <a:t> </a:t>
            </a:r>
            <a:endParaRPr lang="en-IE"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E" sz="2400" b="1"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8"/>
              </a:rPr>
              <a:t>Soziale Verantwortung in der Wirtschaft: Bedeutung, Arten, Beispiele und Kritik</a:t>
            </a:r>
            <a:endParaRPr lang="en-IE"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42665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719B16C3-7EF3-0E1C-A852-6AC26BAE0527}"/>
              </a:ext>
            </a:extLst>
          </p:cNvPr>
          <p:cNvGraphicFramePr>
            <a:graphicFrameLocks noChangeAspect="1"/>
          </p:cNvGraphicFramePr>
          <p:nvPr>
            <p:custDataLst>
              <p:tags r:id="rId1"/>
            </p:custDataLst>
            <p:extLst>
              <p:ext uri="{D42A27DB-BD31-4B8C-83A1-F6EECF244321}">
                <p14:modId xmlns:p14="http://schemas.microsoft.com/office/powerpoint/2010/main" val="273621868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538" imgH="540" progId="TCLayout.ActiveDocument.1">
                  <p:embed/>
                </p:oleObj>
              </mc:Choice>
              <mc:Fallback>
                <p:oleObj name="think-cell Folie" r:id="rId3" imgW="538" imgH="540"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EA9DD38B-6E14-C94C-91D7-C8452BCE4312}"/>
              </a:ext>
            </a:extLst>
          </p:cNvPr>
          <p:cNvSpPr>
            <a:spLocks noGrp="1"/>
          </p:cNvSpPr>
          <p:nvPr>
            <p:ph type="sldNum" sz="quarter" idx="4294967295"/>
          </p:nvPr>
        </p:nvSpPr>
        <p:spPr>
          <a:xfrm>
            <a:off x="11615738" y="11444288"/>
            <a:ext cx="576262" cy="430212"/>
          </a:xfrm>
          <a:prstGeom prst="rect">
            <a:avLst/>
          </a:prstGeom>
        </p:spPr>
        <p:txBody>
          <a:bodyPr/>
          <a:lstStyle/>
          <a:p>
            <a:fld id="{CB2079F2-58AF-ED44-82D7-E04B2F6FD686}" type="slidenum">
              <a:rPr lang="en-US" smtClean="0"/>
              <a:t>15</a:t>
            </a:fld>
            <a:endParaRPr lang="en-US" dirty="0"/>
          </a:p>
        </p:txBody>
      </p:sp>
      <p:pic>
        <p:nvPicPr>
          <p:cNvPr id="2" name="Picture Placeholder 12">
            <a:extLst>
              <a:ext uri="{FF2B5EF4-FFF2-40B4-BE49-F238E27FC236}">
                <a16:creationId xmlns:a16="http://schemas.microsoft.com/office/drawing/2014/main" id="{2AFDEE5D-6A91-1FD6-8117-509DD2308804}"/>
              </a:ext>
            </a:extLst>
          </p:cNvPr>
          <p:cNvPicPr>
            <a:picLocks noGrp="1" noChangeAspect="1"/>
          </p:cNvPicPr>
          <p:nvPr>
            <p:ph type="pic" sz="quarter" idx="23"/>
          </p:nvPr>
        </p:nvPicPr>
        <p:blipFill>
          <a:blip r:embed="rId5" cstate="email">
            <a:extLst>
              <a:ext uri="{28A0092B-C50C-407E-A947-70E740481C1C}">
                <a14:useLocalDpi xmlns:a14="http://schemas.microsoft.com/office/drawing/2010/main"/>
              </a:ext>
            </a:extLst>
          </a:blip>
          <a:srcRect t="16950" b="16950"/>
          <a:stretch>
            <a:fillRect/>
          </a:stretch>
        </p:blipFill>
        <p:spPr>
          <a:xfrm>
            <a:off x="773113" y="566738"/>
            <a:ext cx="4656137" cy="2052637"/>
          </a:xfrm>
        </p:spPr>
      </p:pic>
      <p:pic>
        <p:nvPicPr>
          <p:cNvPr id="5" name="Picture Placeholder 16">
            <a:extLst>
              <a:ext uri="{FF2B5EF4-FFF2-40B4-BE49-F238E27FC236}">
                <a16:creationId xmlns:a16="http://schemas.microsoft.com/office/drawing/2014/main" id="{2159A7A2-9B31-6CE9-CC2C-5450269336D3}"/>
              </a:ext>
            </a:extLst>
          </p:cNvPr>
          <p:cNvPicPr>
            <a:picLocks noGrp="1" noChangeAspect="1"/>
          </p:cNvPicPr>
          <p:nvPr>
            <p:ph type="pic" sz="quarter" idx="21"/>
          </p:nvPr>
        </p:nvPicPr>
        <p:blipFill>
          <a:blip r:embed="rId6" cstate="email">
            <a:extLst>
              <a:ext uri="{28A0092B-C50C-407E-A947-70E740481C1C}">
                <a14:useLocalDpi xmlns:a14="http://schemas.microsoft.com/office/drawing/2010/main"/>
              </a:ext>
            </a:extLst>
          </a:blip>
          <a:srcRect l="15217" r="15217"/>
          <a:stretch>
            <a:fillRect/>
          </a:stretch>
        </p:blipFill>
        <p:spPr>
          <a:xfrm>
            <a:off x="5675313" y="546100"/>
            <a:ext cx="5883275" cy="5640388"/>
          </a:xfrm>
        </p:spPr>
      </p:pic>
      <p:pic>
        <p:nvPicPr>
          <p:cNvPr id="7" name="Picture Placeholder 14">
            <a:extLst>
              <a:ext uri="{FF2B5EF4-FFF2-40B4-BE49-F238E27FC236}">
                <a16:creationId xmlns:a16="http://schemas.microsoft.com/office/drawing/2014/main" id="{4A459154-6A9F-B86E-E17F-38F1F98222A7}"/>
              </a:ext>
            </a:extLst>
          </p:cNvPr>
          <p:cNvPicPr>
            <a:picLocks noGrp="1" noChangeAspect="1"/>
          </p:cNvPicPr>
          <p:nvPr>
            <p:ph type="pic" sz="quarter" idx="22"/>
          </p:nvPr>
        </p:nvPicPr>
        <p:blipFill>
          <a:blip r:embed="rId7" cstate="email">
            <a:extLst>
              <a:ext uri="{28A0092B-C50C-407E-A947-70E740481C1C}">
                <a14:useLocalDpi xmlns:a14="http://schemas.microsoft.com/office/drawing/2010/main"/>
              </a:ext>
            </a:extLst>
          </a:blip>
          <a:srcRect l="3558" r="3558"/>
          <a:stretch>
            <a:fillRect/>
          </a:stretch>
        </p:blipFill>
        <p:spPr>
          <a:xfrm>
            <a:off x="773113" y="2843213"/>
            <a:ext cx="4656137" cy="3343275"/>
          </a:xfrm>
        </p:spPr>
      </p:pic>
      <p:grpSp>
        <p:nvGrpSpPr>
          <p:cNvPr id="18" name="Group 17">
            <a:extLst>
              <a:ext uri="{FF2B5EF4-FFF2-40B4-BE49-F238E27FC236}">
                <a16:creationId xmlns:a16="http://schemas.microsoft.com/office/drawing/2014/main" id="{7740FAE1-2E8A-BBC1-A4F8-99E701F4D28E}"/>
              </a:ext>
            </a:extLst>
          </p:cNvPr>
          <p:cNvGrpSpPr/>
          <p:nvPr/>
        </p:nvGrpSpPr>
        <p:grpSpPr>
          <a:xfrm>
            <a:off x="2745248" y="4864913"/>
            <a:ext cx="4269146" cy="1993087"/>
            <a:chOff x="-1871944" y="1778846"/>
            <a:chExt cx="1736764" cy="810823"/>
          </a:xfrm>
        </p:grpSpPr>
        <p:sp>
          <p:nvSpPr>
            <p:cNvPr id="19" name="Freeform 18">
              <a:extLst>
                <a:ext uri="{FF2B5EF4-FFF2-40B4-BE49-F238E27FC236}">
                  <a16:creationId xmlns:a16="http://schemas.microsoft.com/office/drawing/2014/main" id="{A98D6365-C89B-4191-C731-580C53F51258}"/>
                </a:ext>
              </a:extLst>
            </p:cNvPr>
            <p:cNvSpPr/>
            <p:nvPr userDrawn="1"/>
          </p:nvSpPr>
          <p:spPr>
            <a:xfrm>
              <a:off x="-1393423" y="1778846"/>
              <a:ext cx="327920" cy="313711"/>
            </a:xfrm>
            <a:custGeom>
              <a:avLst/>
              <a:gdLst>
                <a:gd name="connsiteX0" fmla="*/ 0 w 327920"/>
                <a:gd name="connsiteY0" fmla="*/ 89287 h 313711"/>
                <a:gd name="connsiteX1" fmla="*/ 327921 w 327920"/>
                <a:gd name="connsiteY1" fmla="*/ 0 h 313711"/>
                <a:gd name="connsiteX2" fmla="*/ 327921 w 327920"/>
                <a:gd name="connsiteY2" fmla="*/ 260622 h 313711"/>
                <a:gd name="connsiteX3" fmla="*/ 131168 w 327920"/>
                <a:gd name="connsiteY3" fmla="*/ 313712 h 313711"/>
                <a:gd name="connsiteX4" fmla="*/ 0 w 327920"/>
                <a:gd name="connsiteY4" fmla="*/ 89287 h 313711"/>
                <a:gd name="connsiteX5" fmla="*/ 0 w 327920"/>
                <a:gd name="connsiteY5" fmla="*/ 89287 h 31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920" h="313711">
                  <a:moveTo>
                    <a:pt x="0" y="89287"/>
                  </a:moveTo>
                  <a:cubicBezTo>
                    <a:pt x="99591" y="38611"/>
                    <a:pt x="211327" y="7239"/>
                    <a:pt x="327921" y="0"/>
                  </a:cubicBezTo>
                  <a:lnTo>
                    <a:pt x="327921" y="260622"/>
                  </a:lnTo>
                  <a:cubicBezTo>
                    <a:pt x="257479" y="267861"/>
                    <a:pt x="191894" y="287167"/>
                    <a:pt x="131168" y="313712"/>
                  </a:cubicBezTo>
                  <a:lnTo>
                    <a:pt x="0" y="89287"/>
                  </a:lnTo>
                  <a:lnTo>
                    <a:pt x="0" y="89287"/>
                  </a:lnTo>
                  <a:close/>
                </a:path>
              </a:pathLst>
            </a:custGeom>
            <a:solidFill>
              <a:srgbClr val="F99F27"/>
            </a:solidFill>
            <a:ln w="24289"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52987FED-3417-F6D8-8342-0819CC26E3BD}"/>
                </a:ext>
              </a:extLst>
            </p:cNvPr>
            <p:cNvSpPr/>
            <p:nvPr userDrawn="1"/>
          </p:nvSpPr>
          <p:spPr>
            <a:xfrm>
              <a:off x="-1731060" y="1923636"/>
              <a:ext cx="371643" cy="369214"/>
            </a:xfrm>
            <a:custGeom>
              <a:avLst/>
              <a:gdLst>
                <a:gd name="connsiteX0" fmla="*/ 0 w 371643"/>
                <a:gd name="connsiteY0" fmla="*/ 241317 h 369214"/>
                <a:gd name="connsiteX1" fmla="*/ 240475 w 371643"/>
                <a:gd name="connsiteY1" fmla="*/ 0 h 369214"/>
                <a:gd name="connsiteX2" fmla="*/ 371643 w 371643"/>
                <a:gd name="connsiteY2" fmla="*/ 224424 h 369214"/>
                <a:gd name="connsiteX3" fmla="*/ 228330 w 371643"/>
                <a:gd name="connsiteY3" fmla="*/ 369214 h 369214"/>
                <a:gd name="connsiteX4" fmla="*/ 0 w 371643"/>
                <a:gd name="connsiteY4" fmla="*/ 241317 h 369214"/>
                <a:gd name="connsiteX5" fmla="*/ 0 w 371643"/>
                <a:gd name="connsiteY5" fmla="*/ 241317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0" y="241317"/>
                  </a:moveTo>
                  <a:cubicBezTo>
                    <a:pt x="63155" y="147203"/>
                    <a:pt x="145742" y="65155"/>
                    <a:pt x="240475" y="0"/>
                  </a:cubicBezTo>
                  <a:lnTo>
                    <a:pt x="371643" y="224424"/>
                  </a:lnTo>
                  <a:cubicBezTo>
                    <a:pt x="315775" y="265448"/>
                    <a:pt x="267195" y="313712"/>
                    <a:pt x="228330" y="369214"/>
                  </a:cubicBezTo>
                  <a:lnTo>
                    <a:pt x="0" y="241317"/>
                  </a:lnTo>
                  <a:lnTo>
                    <a:pt x="0" y="241317"/>
                  </a:lnTo>
                  <a:close/>
                </a:path>
              </a:pathLst>
            </a:custGeom>
            <a:solidFill>
              <a:srgbClr val="60BA47"/>
            </a:solidFill>
            <a:ln w="24289"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51D37FA7-DEFE-94C2-2CCE-E400C17C11FA}"/>
                </a:ext>
              </a:extLst>
            </p:cNvPr>
            <p:cNvSpPr/>
            <p:nvPr userDrawn="1"/>
          </p:nvSpPr>
          <p:spPr>
            <a:xfrm>
              <a:off x="-1871944" y="2261479"/>
              <a:ext cx="313346" cy="328190"/>
            </a:xfrm>
            <a:custGeom>
              <a:avLst/>
              <a:gdLst>
                <a:gd name="connsiteX0" fmla="*/ 0 w 313346"/>
                <a:gd name="connsiteY0" fmla="*/ 328190 h 328190"/>
                <a:gd name="connsiteX1" fmla="*/ 87445 w 313346"/>
                <a:gd name="connsiteY1" fmla="*/ 0 h 328190"/>
                <a:gd name="connsiteX2" fmla="*/ 313346 w 313346"/>
                <a:gd name="connsiteY2" fmla="*/ 130311 h 328190"/>
                <a:gd name="connsiteX3" fmla="*/ 262336 w 313346"/>
                <a:gd name="connsiteY3" fmla="*/ 328190 h 328190"/>
                <a:gd name="connsiteX4" fmla="*/ 0 w 313346"/>
                <a:gd name="connsiteY4" fmla="*/ 328190 h 328190"/>
                <a:gd name="connsiteX5" fmla="*/ 0 w 313346"/>
                <a:gd name="connsiteY5" fmla="*/ 328190 h 32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346" h="328190">
                  <a:moveTo>
                    <a:pt x="0" y="328190"/>
                  </a:moveTo>
                  <a:cubicBezTo>
                    <a:pt x="7287" y="212359"/>
                    <a:pt x="36436" y="101353"/>
                    <a:pt x="87445" y="0"/>
                  </a:cubicBezTo>
                  <a:lnTo>
                    <a:pt x="313346" y="130311"/>
                  </a:lnTo>
                  <a:cubicBezTo>
                    <a:pt x="286627" y="190640"/>
                    <a:pt x="267195" y="258209"/>
                    <a:pt x="262336" y="328190"/>
                  </a:cubicBezTo>
                  <a:lnTo>
                    <a:pt x="0" y="328190"/>
                  </a:lnTo>
                  <a:lnTo>
                    <a:pt x="0" y="328190"/>
                  </a:lnTo>
                  <a:close/>
                </a:path>
              </a:pathLst>
            </a:custGeom>
            <a:solidFill>
              <a:srgbClr val="2094D2"/>
            </a:solidFill>
            <a:ln w="24289"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6BDA371D-6FB5-8FFF-508C-5C093EEAE4B7}"/>
                </a:ext>
              </a:extLst>
            </p:cNvPr>
            <p:cNvSpPr/>
            <p:nvPr userDrawn="1"/>
          </p:nvSpPr>
          <p:spPr>
            <a:xfrm>
              <a:off x="-450955" y="2254240"/>
              <a:ext cx="315775" cy="325777"/>
            </a:xfrm>
            <a:custGeom>
              <a:avLst/>
              <a:gdLst>
                <a:gd name="connsiteX0" fmla="*/ 225901 w 315775"/>
                <a:gd name="connsiteY0" fmla="*/ 0 h 325777"/>
                <a:gd name="connsiteX1" fmla="*/ 315775 w 315775"/>
                <a:gd name="connsiteY1" fmla="*/ 325777 h 325777"/>
                <a:gd name="connsiteX2" fmla="*/ 53439 w 315775"/>
                <a:gd name="connsiteY2" fmla="*/ 325777 h 325777"/>
                <a:gd name="connsiteX3" fmla="*/ 0 w 315775"/>
                <a:gd name="connsiteY3" fmla="*/ 130311 h 325777"/>
                <a:gd name="connsiteX4" fmla="*/ 225901 w 315775"/>
                <a:gd name="connsiteY4" fmla="*/ 0 h 325777"/>
                <a:gd name="connsiteX5" fmla="*/ 225901 w 315775"/>
                <a:gd name="connsiteY5" fmla="*/ 0 h 325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775" h="325777">
                  <a:moveTo>
                    <a:pt x="225901" y="0"/>
                  </a:moveTo>
                  <a:cubicBezTo>
                    <a:pt x="276911" y="98940"/>
                    <a:pt x="308488" y="209945"/>
                    <a:pt x="315775" y="325777"/>
                  </a:cubicBezTo>
                  <a:lnTo>
                    <a:pt x="53439" y="325777"/>
                  </a:lnTo>
                  <a:cubicBezTo>
                    <a:pt x="46152" y="255796"/>
                    <a:pt x="26719" y="190640"/>
                    <a:pt x="0" y="130311"/>
                  </a:cubicBezTo>
                  <a:lnTo>
                    <a:pt x="225901" y="0"/>
                  </a:lnTo>
                  <a:lnTo>
                    <a:pt x="225901" y="0"/>
                  </a:lnTo>
                  <a:close/>
                </a:path>
              </a:pathLst>
            </a:custGeom>
            <a:solidFill>
              <a:srgbClr val="A21C48"/>
            </a:solidFill>
            <a:ln w="24289"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131C4F72-AE0F-473A-0F62-762B04CCA759}"/>
                </a:ext>
              </a:extLst>
            </p:cNvPr>
            <p:cNvSpPr/>
            <p:nvPr userDrawn="1"/>
          </p:nvSpPr>
          <p:spPr>
            <a:xfrm>
              <a:off x="-652566" y="1918810"/>
              <a:ext cx="371643" cy="369214"/>
            </a:xfrm>
            <a:custGeom>
              <a:avLst/>
              <a:gdLst>
                <a:gd name="connsiteX0" fmla="*/ 128739 w 371643"/>
                <a:gd name="connsiteY0" fmla="*/ 0 h 369214"/>
                <a:gd name="connsiteX1" fmla="*/ 371643 w 371643"/>
                <a:gd name="connsiteY1" fmla="*/ 238903 h 369214"/>
                <a:gd name="connsiteX2" fmla="*/ 145742 w 371643"/>
                <a:gd name="connsiteY2" fmla="*/ 369214 h 369214"/>
                <a:gd name="connsiteX3" fmla="*/ 0 w 371643"/>
                <a:gd name="connsiteY3" fmla="*/ 226838 h 369214"/>
                <a:gd name="connsiteX4" fmla="*/ 128739 w 371643"/>
                <a:gd name="connsiteY4" fmla="*/ 0 h 369214"/>
                <a:gd name="connsiteX5" fmla="*/ 128739 w 371643"/>
                <a:gd name="connsiteY5" fmla="*/ 0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128739" y="0"/>
                  </a:moveTo>
                  <a:cubicBezTo>
                    <a:pt x="223472" y="62742"/>
                    <a:pt x="306059" y="144790"/>
                    <a:pt x="371643" y="238903"/>
                  </a:cubicBezTo>
                  <a:lnTo>
                    <a:pt x="145742" y="369214"/>
                  </a:lnTo>
                  <a:cubicBezTo>
                    <a:pt x="104449" y="313712"/>
                    <a:pt x="55868" y="265448"/>
                    <a:pt x="0" y="226838"/>
                  </a:cubicBezTo>
                  <a:lnTo>
                    <a:pt x="128739" y="0"/>
                  </a:lnTo>
                  <a:lnTo>
                    <a:pt x="128739" y="0"/>
                  </a:lnTo>
                  <a:close/>
                </a:path>
              </a:pathLst>
            </a:custGeom>
            <a:solidFill>
              <a:srgbClr val="DB176A"/>
            </a:solidFill>
            <a:ln w="24289"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499527BE-E83E-A017-EBD3-D52839EB7BB1}"/>
                </a:ext>
              </a:extLst>
            </p:cNvPr>
            <p:cNvSpPr/>
            <p:nvPr userDrawn="1"/>
          </p:nvSpPr>
          <p:spPr>
            <a:xfrm>
              <a:off x="-951338" y="1778846"/>
              <a:ext cx="330349" cy="308885"/>
            </a:xfrm>
            <a:custGeom>
              <a:avLst/>
              <a:gdLst>
                <a:gd name="connsiteX0" fmla="*/ 0 w 330349"/>
                <a:gd name="connsiteY0" fmla="*/ 0 h 308885"/>
                <a:gd name="connsiteX1" fmla="*/ 330350 w 330349"/>
                <a:gd name="connsiteY1" fmla="*/ 84461 h 308885"/>
                <a:gd name="connsiteX2" fmla="*/ 199181 w 330349"/>
                <a:gd name="connsiteY2" fmla="*/ 308885 h 308885"/>
                <a:gd name="connsiteX3" fmla="*/ 0 w 330349"/>
                <a:gd name="connsiteY3" fmla="*/ 258209 h 308885"/>
                <a:gd name="connsiteX4" fmla="*/ 0 w 330349"/>
                <a:gd name="connsiteY4" fmla="*/ 0 h 308885"/>
                <a:gd name="connsiteX5" fmla="*/ 0 w 330349"/>
                <a:gd name="connsiteY5" fmla="*/ 0 h 30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349" h="308885">
                  <a:moveTo>
                    <a:pt x="0" y="0"/>
                  </a:moveTo>
                  <a:cubicBezTo>
                    <a:pt x="116594" y="7239"/>
                    <a:pt x="228330" y="36197"/>
                    <a:pt x="330350" y="84461"/>
                  </a:cubicBezTo>
                  <a:lnTo>
                    <a:pt x="199181" y="308885"/>
                  </a:lnTo>
                  <a:cubicBezTo>
                    <a:pt x="138455" y="282340"/>
                    <a:pt x="70442" y="263035"/>
                    <a:pt x="0" y="258209"/>
                  </a:cubicBezTo>
                  <a:lnTo>
                    <a:pt x="0" y="0"/>
                  </a:lnTo>
                  <a:lnTo>
                    <a:pt x="0" y="0"/>
                  </a:lnTo>
                  <a:close/>
                </a:path>
              </a:pathLst>
            </a:custGeom>
            <a:solidFill>
              <a:srgbClr val="F36C2F"/>
            </a:solidFill>
            <a:ln w="24289" cap="flat">
              <a:noFill/>
              <a:prstDash val="solid"/>
              <a:miter/>
            </a:ln>
          </p:spPr>
          <p:txBody>
            <a:bodyPr rtlCol="0" anchor="ctr"/>
            <a:lstStyle/>
            <a:p>
              <a:endParaRPr lang="en-US"/>
            </a:p>
          </p:txBody>
        </p:sp>
      </p:grpSp>
    </p:spTree>
    <p:extLst>
      <p:ext uri="{BB962C8B-B14F-4D97-AF65-F5344CB8AC3E}">
        <p14:creationId xmlns:p14="http://schemas.microsoft.com/office/powerpoint/2010/main" val="34743713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897842BD-3AA0-DDD2-384B-BF48E3B99BC3}"/>
              </a:ext>
            </a:extLst>
          </p:cNvPr>
          <p:cNvGraphicFramePr>
            <a:graphicFrameLocks noChangeAspect="1"/>
          </p:cNvGraphicFramePr>
          <p:nvPr>
            <p:custDataLst>
              <p:tags r:id="rId1"/>
            </p:custDataLst>
            <p:extLst>
              <p:ext uri="{D42A27DB-BD31-4B8C-83A1-F6EECF244321}">
                <p14:modId xmlns:p14="http://schemas.microsoft.com/office/powerpoint/2010/main" val="17181434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538" imgH="540" progId="TCLayout.ActiveDocument.1">
                  <p:embed/>
                </p:oleObj>
              </mc:Choice>
              <mc:Fallback>
                <p:oleObj name="think-cell Folie" r:id="rId3" imgW="538" imgH="540"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2" name="Picture Placeholder 6" descr="High angle view of buildings in a city">
            <a:extLst>
              <a:ext uri="{FF2B5EF4-FFF2-40B4-BE49-F238E27FC236}">
                <a16:creationId xmlns:a16="http://schemas.microsoft.com/office/drawing/2014/main" id="{F28DA03E-4760-43CC-E8C3-5E4388A1C416}"/>
              </a:ext>
            </a:extLst>
          </p:cNvPr>
          <p:cNvPicPr>
            <a:picLocks noGrp="1" noChangeAspect="1"/>
          </p:cNvPicPr>
          <p:nvPr>
            <p:ph type="pic" sz="quarter" idx="19"/>
          </p:nvPr>
        </p:nvPicPr>
        <p:blipFill>
          <a:blip r:embed="rId5" cstate="email">
            <a:extLst>
              <a:ext uri="{28A0092B-C50C-407E-A947-70E740481C1C}">
                <a14:useLocalDpi xmlns:a14="http://schemas.microsoft.com/office/drawing/2010/main"/>
              </a:ext>
            </a:extLst>
          </a:blip>
          <a:srcRect t="6849" b="6849"/>
          <a:stretch/>
        </p:blipFill>
        <p:spPr>
          <a:xfrm>
            <a:off x="0" y="774700"/>
            <a:ext cx="7377113" cy="4244975"/>
          </a:xfrm>
        </p:spPr>
      </p:pic>
      <p:sp>
        <p:nvSpPr>
          <p:cNvPr id="11" name="Text Placeholder 10">
            <a:extLst>
              <a:ext uri="{FF2B5EF4-FFF2-40B4-BE49-F238E27FC236}">
                <a16:creationId xmlns:a16="http://schemas.microsoft.com/office/drawing/2014/main" id="{09DE250D-399D-3046-A104-9E1DCF4E2437}"/>
              </a:ext>
            </a:extLst>
          </p:cNvPr>
          <p:cNvSpPr>
            <a:spLocks noGrp="1"/>
          </p:cNvSpPr>
          <p:nvPr>
            <p:ph type="body" sz="quarter" idx="18"/>
          </p:nvPr>
        </p:nvSpPr>
        <p:spPr/>
        <p:txBody>
          <a:bodyPr/>
          <a:lstStyle/>
          <a:p>
            <a:r>
              <a:rPr lang="en-GB" b="1" dirty="0"/>
              <a:t>AUFBAU VON GEMEINSCHAFTEN DURCH ENGAGEMENT </a:t>
            </a:r>
            <a:endParaRPr lang="en-US" b="1" dirty="0"/>
          </a:p>
        </p:txBody>
      </p:sp>
      <p:sp>
        <p:nvSpPr>
          <p:cNvPr id="3" name="Text Placeholder 2">
            <a:extLst>
              <a:ext uri="{FF2B5EF4-FFF2-40B4-BE49-F238E27FC236}">
                <a16:creationId xmlns:a16="http://schemas.microsoft.com/office/drawing/2014/main" id="{DA99C726-EEB8-A064-EA02-A4AF797D25D2}"/>
              </a:ext>
            </a:extLst>
          </p:cNvPr>
          <p:cNvSpPr>
            <a:spLocks noGrp="1"/>
          </p:cNvSpPr>
          <p:nvPr>
            <p:ph type="body" sz="quarter" idx="20"/>
          </p:nvPr>
        </p:nvSpPr>
        <p:spPr/>
        <p:txBody>
          <a:bodyPr/>
          <a:lstStyle/>
          <a:p>
            <a:r>
              <a:rPr lang="en-US" dirty="0"/>
              <a:t>02</a:t>
            </a:r>
          </a:p>
        </p:txBody>
      </p:sp>
      <p:grpSp>
        <p:nvGrpSpPr>
          <p:cNvPr id="8" name="Group 7">
            <a:extLst>
              <a:ext uri="{FF2B5EF4-FFF2-40B4-BE49-F238E27FC236}">
                <a16:creationId xmlns:a16="http://schemas.microsoft.com/office/drawing/2014/main" id="{EFC269B5-580C-6975-B51C-ADEE7E50B0E8}"/>
              </a:ext>
            </a:extLst>
          </p:cNvPr>
          <p:cNvGrpSpPr/>
          <p:nvPr/>
        </p:nvGrpSpPr>
        <p:grpSpPr>
          <a:xfrm rot="5400000">
            <a:off x="-1445174" y="567935"/>
            <a:ext cx="5074615" cy="2369127"/>
            <a:chOff x="-1871944" y="1778846"/>
            <a:chExt cx="1736764" cy="810823"/>
          </a:xfrm>
          <a:solidFill>
            <a:schemeClr val="bg1">
              <a:alpha val="56867"/>
            </a:schemeClr>
          </a:solidFill>
        </p:grpSpPr>
        <p:sp>
          <p:nvSpPr>
            <p:cNvPr id="9" name="Freeform 8">
              <a:extLst>
                <a:ext uri="{FF2B5EF4-FFF2-40B4-BE49-F238E27FC236}">
                  <a16:creationId xmlns:a16="http://schemas.microsoft.com/office/drawing/2014/main" id="{C26FADDA-722B-2ED9-5AFA-764A2D4D5CE1}"/>
                </a:ext>
              </a:extLst>
            </p:cNvPr>
            <p:cNvSpPr/>
            <p:nvPr userDrawn="1"/>
          </p:nvSpPr>
          <p:spPr>
            <a:xfrm>
              <a:off x="-1393423" y="1778846"/>
              <a:ext cx="327920" cy="313711"/>
            </a:xfrm>
            <a:custGeom>
              <a:avLst/>
              <a:gdLst>
                <a:gd name="connsiteX0" fmla="*/ 0 w 327920"/>
                <a:gd name="connsiteY0" fmla="*/ 89287 h 313711"/>
                <a:gd name="connsiteX1" fmla="*/ 327921 w 327920"/>
                <a:gd name="connsiteY1" fmla="*/ 0 h 313711"/>
                <a:gd name="connsiteX2" fmla="*/ 327921 w 327920"/>
                <a:gd name="connsiteY2" fmla="*/ 260622 h 313711"/>
                <a:gd name="connsiteX3" fmla="*/ 131168 w 327920"/>
                <a:gd name="connsiteY3" fmla="*/ 313712 h 313711"/>
                <a:gd name="connsiteX4" fmla="*/ 0 w 327920"/>
                <a:gd name="connsiteY4" fmla="*/ 89287 h 313711"/>
                <a:gd name="connsiteX5" fmla="*/ 0 w 327920"/>
                <a:gd name="connsiteY5" fmla="*/ 89287 h 31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920" h="313711">
                  <a:moveTo>
                    <a:pt x="0" y="89287"/>
                  </a:moveTo>
                  <a:cubicBezTo>
                    <a:pt x="99591" y="38611"/>
                    <a:pt x="211327" y="7239"/>
                    <a:pt x="327921" y="0"/>
                  </a:cubicBezTo>
                  <a:lnTo>
                    <a:pt x="327921" y="260622"/>
                  </a:lnTo>
                  <a:cubicBezTo>
                    <a:pt x="257479" y="267861"/>
                    <a:pt x="191894" y="287167"/>
                    <a:pt x="131168" y="313712"/>
                  </a:cubicBezTo>
                  <a:lnTo>
                    <a:pt x="0" y="89287"/>
                  </a:lnTo>
                  <a:lnTo>
                    <a:pt x="0" y="89287"/>
                  </a:lnTo>
                  <a:close/>
                </a:path>
              </a:pathLst>
            </a:custGeom>
            <a:grpFill/>
            <a:ln w="24289"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6E5BDF59-10F0-1296-8959-CFAEB7F9E3B8}"/>
                </a:ext>
              </a:extLst>
            </p:cNvPr>
            <p:cNvSpPr/>
            <p:nvPr userDrawn="1"/>
          </p:nvSpPr>
          <p:spPr>
            <a:xfrm>
              <a:off x="-1731060" y="1923636"/>
              <a:ext cx="371643" cy="369214"/>
            </a:xfrm>
            <a:custGeom>
              <a:avLst/>
              <a:gdLst>
                <a:gd name="connsiteX0" fmla="*/ 0 w 371643"/>
                <a:gd name="connsiteY0" fmla="*/ 241317 h 369214"/>
                <a:gd name="connsiteX1" fmla="*/ 240475 w 371643"/>
                <a:gd name="connsiteY1" fmla="*/ 0 h 369214"/>
                <a:gd name="connsiteX2" fmla="*/ 371643 w 371643"/>
                <a:gd name="connsiteY2" fmla="*/ 224424 h 369214"/>
                <a:gd name="connsiteX3" fmla="*/ 228330 w 371643"/>
                <a:gd name="connsiteY3" fmla="*/ 369214 h 369214"/>
                <a:gd name="connsiteX4" fmla="*/ 0 w 371643"/>
                <a:gd name="connsiteY4" fmla="*/ 241317 h 369214"/>
                <a:gd name="connsiteX5" fmla="*/ 0 w 371643"/>
                <a:gd name="connsiteY5" fmla="*/ 241317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0" y="241317"/>
                  </a:moveTo>
                  <a:cubicBezTo>
                    <a:pt x="63155" y="147203"/>
                    <a:pt x="145742" y="65155"/>
                    <a:pt x="240475" y="0"/>
                  </a:cubicBezTo>
                  <a:lnTo>
                    <a:pt x="371643" y="224424"/>
                  </a:lnTo>
                  <a:cubicBezTo>
                    <a:pt x="315775" y="265448"/>
                    <a:pt x="267195" y="313712"/>
                    <a:pt x="228330" y="369214"/>
                  </a:cubicBezTo>
                  <a:lnTo>
                    <a:pt x="0" y="241317"/>
                  </a:lnTo>
                  <a:lnTo>
                    <a:pt x="0" y="241317"/>
                  </a:lnTo>
                  <a:close/>
                </a:path>
              </a:pathLst>
            </a:custGeom>
            <a:grpFill/>
            <a:ln w="24289"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AB2503B3-B0B4-561D-AFD2-7A7FD03493A8}"/>
                </a:ext>
              </a:extLst>
            </p:cNvPr>
            <p:cNvSpPr/>
            <p:nvPr userDrawn="1"/>
          </p:nvSpPr>
          <p:spPr>
            <a:xfrm>
              <a:off x="-1871944" y="2261479"/>
              <a:ext cx="313346" cy="328190"/>
            </a:xfrm>
            <a:custGeom>
              <a:avLst/>
              <a:gdLst>
                <a:gd name="connsiteX0" fmla="*/ 0 w 313346"/>
                <a:gd name="connsiteY0" fmla="*/ 328190 h 328190"/>
                <a:gd name="connsiteX1" fmla="*/ 87445 w 313346"/>
                <a:gd name="connsiteY1" fmla="*/ 0 h 328190"/>
                <a:gd name="connsiteX2" fmla="*/ 313346 w 313346"/>
                <a:gd name="connsiteY2" fmla="*/ 130311 h 328190"/>
                <a:gd name="connsiteX3" fmla="*/ 262336 w 313346"/>
                <a:gd name="connsiteY3" fmla="*/ 328190 h 328190"/>
                <a:gd name="connsiteX4" fmla="*/ 0 w 313346"/>
                <a:gd name="connsiteY4" fmla="*/ 328190 h 328190"/>
                <a:gd name="connsiteX5" fmla="*/ 0 w 313346"/>
                <a:gd name="connsiteY5" fmla="*/ 328190 h 32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346" h="328190">
                  <a:moveTo>
                    <a:pt x="0" y="328190"/>
                  </a:moveTo>
                  <a:cubicBezTo>
                    <a:pt x="7287" y="212359"/>
                    <a:pt x="36436" y="101353"/>
                    <a:pt x="87445" y="0"/>
                  </a:cubicBezTo>
                  <a:lnTo>
                    <a:pt x="313346" y="130311"/>
                  </a:lnTo>
                  <a:cubicBezTo>
                    <a:pt x="286627" y="190640"/>
                    <a:pt x="267195" y="258209"/>
                    <a:pt x="262336" y="328190"/>
                  </a:cubicBezTo>
                  <a:lnTo>
                    <a:pt x="0" y="328190"/>
                  </a:lnTo>
                  <a:lnTo>
                    <a:pt x="0" y="328190"/>
                  </a:lnTo>
                  <a:close/>
                </a:path>
              </a:pathLst>
            </a:custGeom>
            <a:grpFill/>
            <a:ln w="24289"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4E90799E-0CE3-1994-3C5C-26F8F0C021EE}"/>
                </a:ext>
              </a:extLst>
            </p:cNvPr>
            <p:cNvSpPr/>
            <p:nvPr userDrawn="1"/>
          </p:nvSpPr>
          <p:spPr>
            <a:xfrm>
              <a:off x="-450955" y="2254240"/>
              <a:ext cx="315775" cy="325777"/>
            </a:xfrm>
            <a:custGeom>
              <a:avLst/>
              <a:gdLst>
                <a:gd name="connsiteX0" fmla="*/ 225901 w 315775"/>
                <a:gd name="connsiteY0" fmla="*/ 0 h 325777"/>
                <a:gd name="connsiteX1" fmla="*/ 315775 w 315775"/>
                <a:gd name="connsiteY1" fmla="*/ 325777 h 325777"/>
                <a:gd name="connsiteX2" fmla="*/ 53439 w 315775"/>
                <a:gd name="connsiteY2" fmla="*/ 325777 h 325777"/>
                <a:gd name="connsiteX3" fmla="*/ 0 w 315775"/>
                <a:gd name="connsiteY3" fmla="*/ 130311 h 325777"/>
                <a:gd name="connsiteX4" fmla="*/ 225901 w 315775"/>
                <a:gd name="connsiteY4" fmla="*/ 0 h 325777"/>
                <a:gd name="connsiteX5" fmla="*/ 225901 w 315775"/>
                <a:gd name="connsiteY5" fmla="*/ 0 h 325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775" h="325777">
                  <a:moveTo>
                    <a:pt x="225901" y="0"/>
                  </a:moveTo>
                  <a:cubicBezTo>
                    <a:pt x="276911" y="98940"/>
                    <a:pt x="308488" y="209945"/>
                    <a:pt x="315775" y="325777"/>
                  </a:cubicBezTo>
                  <a:lnTo>
                    <a:pt x="53439" y="325777"/>
                  </a:lnTo>
                  <a:cubicBezTo>
                    <a:pt x="46152" y="255796"/>
                    <a:pt x="26719" y="190640"/>
                    <a:pt x="0" y="130311"/>
                  </a:cubicBezTo>
                  <a:lnTo>
                    <a:pt x="225901" y="0"/>
                  </a:lnTo>
                  <a:lnTo>
                    <a:pt x="225901" y="0"/>
                  </a:lnTo>
                  <a:close/>
                </a:path>
              </a:pathLst>
            </a:custGeom>
            <a:grpFill/>
            <a:ln w="24289"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34575BD6-F388-ED1D-DEA0-7B377CF35F18}"/>
                </a:ext>
              </a:extLst>
            </p:cNvPr>
            <p:cNvSpPr/>
            <p:nvPr userDrawn="1"/>
          </p:nvSpPr>
          <p:spPr>
            <a:xfrm>
              <a:off x="-652566" y="1918810"/>
              <a:ext cx="371643" cy="369214"/>
            </a:xfrm>
            <a:custGeom>
              <a:avLst/>
              <a:gdLst>
                <a:gd name="connsiteX0" fmla="*/ 128739 w 371643"/>
                <a:gd name="connsiteY0" fmla="*/ 0 h 369214"/>
                <a:gd name="connsiteX1" fmla="*/ 371643 w 371643"/>
                <a:gd name="connsiteY1" fmla="*/ 238903 h 369214"/>
                <a:gd name="connsiteX2" fmla="*/ 145742 w 371643"/>
                <a:gd name="connsiteY2" fmla="*/ 369214 h 369214"/>
                <a:gd name="connsiteX3" fmla="*/ 0 w 371643"/>
                <a:gd name="connsiteY3" fmla="*/ 226838 h 369214"/>
                <a:gd name="connsiteX4" fmla="*/ 128739 w 371643"/>
                <a:gd name="connsiteY4" fmla="*/ 0 h 369214"/>
                <a:gd name="connsiteX5" fmla="*/ 128739 w 371643"/>
                <a:gd name="connsiteY5" fmla="*/ 0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128739" y="0"/>
                  </a:moveTo>
                  <a:cubicBezTo>
                    <a:pt x="223472" y="62742"/>
                    <a:pt x="306059" y="144790"/>
                    <a:pt x="371643" y="238903"/>
                  </a:cubicBezTo>
                  <a:lnTo>
                    <a:pt x="145742" y="369214"/>
                  </a:lnTo>
                  <a:cubicBezTo>
                    <a:pt x="104449" y="313712"/>
                    <a:pt x="55868" y="265448"/>
                    <a:pt x="0" y="226838"/>
                  </a:cubicBezTo>
                  <a:lnTo>
                    <a:pt x="128739" y="0"/>
                  </a:lnTo>
                  <a:lnTo>
                    <a:pt x="128739" y="0"/>
                  </a:lnTo>
                  <a:close/>
                </a:path>
              </a:pathLst>
            </a:custGeom>
            <a:grpFill/>
            <a:ln w="24289"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022C8786-CCBE-7B61-AD0C-5F3FCE59BE3D}"/>
                </a:ext>
              </a:extLst>
            </p:cNvPr>
            <p:cNvSpPr/>
            <p:nvPr userDrawn="1"/>
          </p:nvSpPr>
          <p:spPr>
            <a:xfrm>
              <a:off x="-951338" y="1778846"/>
              <a:ext cx="330349" cy="308885"/>
            </a:xfrm>
            <a:custGeom>
              <a:avLst/>
              <a:gdLst>
                <a:gd name="connsiteX0" fmla="*/ 0 w 330349"/>
                <a:gd name="connsiteY0" fmla="*/ 0 h 308885"/>
                <a:gd name="connsiteX1" fmla="*/ 330350 w 330349"/>
                <a:gd name="connsiteY1" fmla="*/ 84461 h 308885"/>
                <a:gd name="connsiteX2" fmla="*/ 199181 w 330349"/>
                <a:gd name="connsiteY2" fmla="*/ 308885 h 308885"/>
                <a:gd name="connsiteX3" fmla="*/ 0 w 330349"/>
                <a:gd name="connsiteY3" fmla="*/ 258209 h 308885"/>
                <a:gd name="connsiteX4" fmla="*/ 0 w 330349"/>
                <a:gd name="connsiteY4" fmla="*/ 0 h 308885"/>
                <a:gd name="connsiteX5" fmla="*/ 0 w 330349"/>
                <a:gd name="connsiteY5" fmla="*/ 0 h 30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349" h="308885">
                  <a:moveTo>
                    <a:pt x="0" y="0"/>
                  </a:moveTo>
                  <a:cubicBezTo>
                    <a:pt x="116594" y="7239"/>
                    <a:pt x="228330" y="36197"/>
                    <a:pt x="330350" y="84461"/>
                  </a:cubicBezTo>
                  <a:lnTo>
                    <a:pt x="199181" y="308885"/>
                  </a:lnTo>
                  <a:cubicBezTo>
                    <a:pt x="138455" y="282340"/>
                    <a:pt x="70442" y="263035"/>
                    <a:pt x="0" y="258209"/>
                  </a:cubicBezTo>
                  <a:lnTo>
                    <a:pt x="0" y="0"/>
                  </a:lnTo>
                  <a:lnTo>
                    <a:pt x="0" y="0"/>
                  </a:lnTo>
                  <a:close/>
                </a:path>
              </a:pathLst>
            </a:custGeom>
            <a:grpFill/>
            <a:ln w="24289" cap="flat">
              <a:noFill/>
              <a:prstDash val="solid"/>
              <a:miter/>
            </a:ln>
          </p:spPr>
          <p:txBody>
            <a:bodyPr rtlCol="0" anchor="ctr"/>
            <a:lstStyle/>
            <a:p>
              <a:endParaRPr lang="en-US"/>
            </a:p>
          </p:txBody>
        </p:sp>
      </p:grpSp>
    </p:spTree>
    <p:extLst>
      <p:ext uri="{BB962C8B-B14F-4D97-AF65-F5344CB8AC3E}">
        <p14:creationId xmlns:p14="http://schemas.microsoft.com/office/powerpoint/2010/main" val="9285544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8AA1AD55-264C-6D0F-1E15-DC2C2262C232}"/>
              </a:ext>
            </a:extLst>
          </p:cNvPr>
          <p:cNvGraphicFramePr>
            <a:graphicFrameLocks noChangeAspect="1"/>
          </p:cNvGraphicFramePr>
          <p:nvPr>
            <p:custDataLst>
              <p:tags r:id="rId1"/>
            </p:custDataLst>
            <p:extLst>
              <p:ext uri="{D42A27DB-BD31-4B8C-83A1-F6EECF244321}">
                <p14:modId xmlns:p14="http://schemas.microsoft.com/office/powerpoint/2010/main" val="94517544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538" imgH="540" progId="TCLayout.ActiveDocument.1">
                  <p:embed/>
                </p:oleObj>
              </mc:Choice>
              <mc:Fallback>
                <p:oleObj name="think-cell Folie" r:id="rId3" imgW="538" imgH="540"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2" name="Picture Placeholder 4" descr="A group of people discussing work in conference room meeting">
            <a:extLst>
              <a:ext uri="{FF2B5EF4-FFF2-40B4-BE49-F238E27FC236}">
                <a16:creationId xmlns:a16="http://schemas.microsoft.com/office/drawing/2014/main" id="{DFB51834-B354-53E3-33A9-68B17C952037}"/>
              </a:ext>
            </a:extLst>
          </p:cNvPr>
          <p:cNvPicPr>
            <a:picLocks noGrp="1" noChangeAspect="1"/>
          </p:cNvPicPr>
          <p:nvPr>
            <p:ph type="pic" sz="quarter" idx="21"/>
          </p:nvPr>
        </p:nvPicPr>
        <p:blipFill>
          <a:blip r:embed="rId5" cstate="email">
            <a:extLst>
              <a:ext uri="{28A0092B-C50C-407E-A947-70E740481C1C}">
                <a14:useLocalDpi xmlns:a14="http://schemas.microsoft.com/office/drawing/2010/main"/>
              </a:ext>
            </a:extLst>
          </a:blip>
          <a:srcRect l="21450" r="21450"/>
          <a:stretch/>
        </p:blipFill>
        <p:spPr>
          <a:xfrm>
            <a:off x="0" y="0"/>
            <a:ext cx="5875338" cy="6858000"/>
          </a:xfrm>
        </p:spPr>
      </p:pic>
      <p:sp>
        <p:nvSpPr>
          <p:cNvPr id="8" name="Text Placeholder 7">
            <a:extLst>
              <a:ext uri="{FF2B5EF4-FFF2-40B4-BE49-F238E27FC236}">
                <a16:creationId xmlns:a16="http://schemas.microsoft.com/office/drawing/2014/main" id="{425817A8-4434-7A42-8FDC-D5DBA4F4E62B}"/>
              </a:ext>
            </a:extLst>
          </p:cNvPr>
          <p:cNvSpPr>
            <a:spLocks noGrp="1"/>
          </p:cNvSpPr>
          <p:nvPr>
            <p:ph type="body" sz="quarter" idx="30"/>
          </p:nvPr>
        </p:nvSpPr>
        <p:spPr>
          <a:xfrm>
            <a:off x="6377126" y="258284"/>
            <a:ext cx="5526846" cy="614105"/>
          </a:xfrm>
        </p:spPr>
        <p:txBody>
          <a:bodyPr/>
          <a:lstStyle/>
          <a:p>
            <a:r>
              <a:rPr lang="en-IE" dirty="0"/>
              <a:t>ZUSAMMENARBEIT DER STAKEHOLDER</a:t>
            </a:r>
          </a:p>
        </p:txBody>
      </p:sp>
      <p:sp>
        <p:nvSpPr>
          <p:cNvPr id="10" name="Text Placeholder 9">
            <a:extLst>
              <a:ext uri="{FF2B5EF4-FFF2-40B4-BE49-F238E27FC236}">
                <a16:creationId xmlns:a16="http://schemas.microsoft.com/office/drawing/2014/main" id="{F8251304-71BA-DB4B-935B-6BA8C2444400}"/>
              </a:ext>
            </a:extLst>
          </p:cNvPr>
          <p:cNvSpPr>
            <a:spLocks noGrp="1"/>
          </p:cNvSpPr>
          <p:nvPr>
            <p:ph type="body" sz="quarter" idx="48"/>
          </p:nvPr>
        </p:nvSpPr>
        <p:spPr>
          <a:xfrm>
            <a:off x="6436944" y="1573074"/>
            <a:ext cx="4939670" cy="5026642"/>
          </a:xfrm>
        </p:spPr>
        <p:txBody>
          <a:bodyPr/>
          <a:lstStyle/>
          <a:p>
            <a:pPr algn="just"/>
            <a:r>
              <a:rPr lang="en-GB" sz="1800" dirty="0"/>
              <a:t>Die Zusammenarbeit mit lokalen Gemeinschaften, Kunden und Partnern ist entscheidend für die Entwicklung von Innovationen und die Gewinnung wertvoller Markteinblicke. </a:t>
            </a:r>
          </a:p>
          <a:p>
            <a:pPr algn="just"/>
            <a:endParaRPr lang="en-GB" sz="1800" dirty="0"/>
          </a:p>
          <a:p>
            <a:pPr algn="just"/>
            <a:r>
              <a:rPr lang="en-GB" sz="1800" dirty="0"/>
              <a:t>Durch die Einbeziehung von Interessengruppen in Entscheidungsprozesse können Unternehmen die Bedürfnisse und Präferenzen der Gemeinschaft besser verstehen, was zu effektiveren und integrativen Geschäftsstrategien führt. </a:t>
            </a:r>
          </a:p>
          <a:p>
            <a:pPr algn="just"/>
            <a:endParaRPr lang="en-GB" sz="1800" dirty="0"/>
          </a:p>
          <a:p>
            <a:pPr algn="just"/>
            <a:r>
              <a:rPr lang="en-GB" sz="1800" dirty="0"/>
              <a:t>Durch diese Zusammenarbeit wird sichergestellt, dass Unternehmensinitiativen mit den Interessen und Werten der Gemeinschaft in Einklang gebracht werden, was ihre Relevanz und Wirkung erhöht.</a:t>
            </a:r>
          </a:p>
        </p:txBody>
      </p:sp>
      <p:sp>
        <p:nvSpPr>
          <p:cNvPr id="24" name="Slide Number Placeholder 2">
            <a:extLst>
              <a:ext uri="{FF2B5EF4-FFF2-40B4-BE49-F238E27FC236}">
                <a16:creationId xmlns:a16="http://schemas.microsoft.com/office/drawing/2014/main" id="{B900E176-0974-8C4A-8A83-E6A437E14782}"/>
              </a:ext>
            </a:extLst>
          </p:cNvPr>
          <p:cNvSpPr txBox="1">
            <a:spLocks/>
          </p:cNvSpPr>
          <p:nvPr/>
        </p:nvSpPr>
        <p:spPr>
          <a:xfrm>
            <a:off x="11615942" y="11443924"/>
            <a:ext cx="576060" cy="430124"/>
          </a:xfrm>
          <a:prstGeom prst="rect">
            <a:avLst/>
          </a:prstGeom>
        </p:spPr>
        <p:txBody>
          <a:bodyPr vert="horz" lIns="147472" tIns="73735" rIns="147472" bIns="73735" rtlCol="0" anchor="ctr"/>
          <a:lstStyle>
            <a:defPPr>
              <a:defRPr lang="en-US"/>
            </a:defPPr>
            <a:lvl1pPr marL="0" algn="ctr" defTabSz="325892" rtl="0" eaLnBrk="1" latinLnBrk="0" hangingPunct="1">
              <a:defRPr sz="800" b="0" i="0" kern="1200">
                <a:solidFill>
                  <a:schemeClr val="tx1"/>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z="1291"/>
              <a:t>17</a:t>
            </a:fld>
            <a:endParaRPr lang="en-US" sz="1291" dirty="0"/>
          </a:p>
        </p:txBody>
      </p:sp>
      <p:grpSp>
        <p:nvGrpSpPr>
          <p:cNvPr id="7" name="Group 6">
            <a:extLst>
              <a:ext uri="{FF2B5EF4-FFF2-40B4-BE49-F238E27FC236}">
                <a16:creationId xmlns:a16="http://schemas.microsoft.com/office/drawing/2014/main" id="{7B4CCD5B-19A2-B6FE-2AF8-2BB2B99893D7}"/>
              </a:ext>
            </a:extLst>
          </p:cNvPr>
          <p:cNvGrpSpPr/>
          <p:nvPr/>
        </p:nvGrpSpPr>
        <p:grpSpPr>
          <a:xfrm>
            <a:off x="1426203" y="4802140"/>
            <a:ext cx="5074615" cy="2369127"/>
            <a:chOff x="-1871944" y="1778846"/>
            <a:chExt cx="1736764" cy="810823"/>
          </a:xfrm>
          <a:solidFill>
            <a:schemeClr val="bg1">
              <a:alpha val="56867"/>
            </a:schemeClr>
          </a:solidFill>
        </p:grpSpPr>
        <p:sp>
          <p:nvSpPr>
            <p:cNvPr id="9" name="Freeform 8">
              <a:extLst>
                <a:ext uri="{FF2B5EF4-FFF2-40B4-BE49-F238E27FC236}">
                  <a16:creationId xmlns:a16="http://schemas.microsoft.com/office/drawing/2014/main" id="{2CD61FCC-2629-BD2A-3143-315461E4EFC7}"/>
                </a:ext>
              </a:extLst>
            </p:cNvPr>
            <p:cNvSpPr/>
            <p:nvPr userDrawn="1"/>
          </p:nvSpPr>
          <p:spPr>
            <a:xfrm>
              <a:off x="-1393423" y="1778846"/>
              <a:ext cx="327920" cy="313711"/>
            </a:xfrm>
            <a:custGeom>
              <a:avLst/>
              <a:gdLst>
                <a:gd name="connsiteX0" fmla="*/ 0 w 327920"/>
                <a:gd name="connsiteY0" fmla="*/ 89287 h 313711"/>
                <a:gd name="connsiteX1" fmla="*/ 327921 w 327920"/>
                <a:gd name="connsiteY1" fmla="*/ 0 h 313711"/>
                <a:gd name="connsiteX2" fmla="*/ 327921 w 327920"/>
                <a:gd name="connsiteY2" fmla="*/ 260622 h 313711"/>
                <a:gd name="connsiteX3" fmla="*/ 131168 w 327920"/>
                <a:gd name="connsiteY3" fmla="*/ 313712 h 313711"/>
                <a:gd name="connsiteX4" fmla="*/ 0 w 327920"/>
                <a:gd name="connsiteY4" fmla="*/ 89287 h 313711"/>
                <a:gd name="connsiteX5" fmla="*/ 0 w 327920"/>
                <a:gd name="connsiteY5" fmla="*/ 89287 h 31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920" h="313711">
                  <a:moveTo>
                    <a:pt x="0" y="89287"/>
                  </a:moveTo>
                  <a:cubicBezTo>
                    <a:pt x="99591" y="38611"/>
                    <a:pt x="211327" y="7239"/>
                    <a:pt x="327921" y="0"/>
                  </a:cubicBezTo>
                  <a:lnTo>
                    <a:pt x="327921" y="260622"/>
                  </a:lnTo>
                  <a:cubicBezTo>
                    <a:pt x="257479" y="267861"/>
                    <a:pt x="191894" y="287167"/>
                    <a:pt x="131168" y="313712"/>
                  </a:cubicBezTo>
                  <a:lnTo>
                    <a:pt x="0" y="89287"/>
                  </a:lnTo>
                  <a:lnTo>
                    <a:pt x="0" y="89287"/>
                  </a:lnTo>
                  <a:close/>
                </a:path>
              </a:pathLst>
            </a:custGeom>
            <a:grpFill/>
            <a:ln w="24289"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26CCD12F-7C7F-F473-1AE2-D18DCDFC5008}"/>
                </a:ext>
              </a:extLst>
            </p:cNvPr>
            <p:cNvSpPr/>
            <p:nvPr userDrawn="1"/>
          </p:nvSpPr>
          <p:spPr>
            <a:xfrm>
              <a:off x="-1731060" y="1923636"/>
              <a:ext cx="371643" cy="369214"/>
            </a:xfrm>
            <a:custGeom>
              <a:avLst/>
              <a:gdLst>
                <a:gd name="connsiteX0" fmla="*/ 0 w 371643"/>
                <a:gd name="connsiteY0" fmla="*/ 241317 h 369214"/>
                <a:gd name="connsiteX1" fmla="*/ 240475 w 371643"/>
                <a:gd name="connsiteY1" fmla="*/ 0 h 369214"/>
                <a:gd name="connsiteX2" fmla="*/ 371643 w 371643"/>
                <a:gd name="connsiteY2" fmla="*/ 224424 h 369214"/>
                <a:gd name="connsiteX3" fmla="*/ 228330 w 371643"/>
                <a:gd name="connsiteY3" fmla="*/ 369214 h 369214"/>
                <a:gd name="connsiteX4" fmla="*/ 0 w 371643"/>
                <a:gd name="connsiteY4" fmla="*/ 241317 h 369214"/>
                <a:gd name="connsiteX5" fmla="*/ 0 w 371643"/>
                <a:gd name="connsiteY5" fmla="*/ 241317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0" y="241317"/>
                  </a:moveTo>
                  <a:cubicBezTo>
                    <a:pt x="63155" y="147203"/>
                    <a:pt x="145742" y="65155"/>
                    <a:pt x="240475" y="0"/>
                  </a:cubicBezTo>
                  <a:lnTo>
                    <a:pt x="371643" y="224424"/>
                  </a:lnTo>
                  <a:cubicBezTo>
                    <a:pt x="315775" y="265448"/>
                    <a:pt x="267195" y="313712"/>
                    <a:pt x="228330" y="369214"/>
                  </a:cubicBezTo>
                  <a:lnTo>
                    <a:pt x="0" y="241317"/>
                  </a:lnTo>
                  <a:lnTo>
                    <a:pt x="0" y="241317"/>
                  </a:lnTo>
                  <a:close/>
                </a:path>
              </a:pathLst>
            </a:custGeom>
            <a:grpFill/>
            <a:ln w="24289"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E244C6DB-C5B1-034D-F4B1-37E7C152521E}"/>
                </a:ext>
              </a:extLst>
            </p:cNvPr>
            <p:cNvSpPr/>
            <p:nvPr userDrawn="1"/>
          </p:nvSpPr>
          <p:spPr>
            <a:xfrm>
              <a:off x="-1871944" y="2261479"/>
              <a:ext cx="313346" cy="328190"/>
            </a:xfrm>
            <a:custGeom>
              <a:avLst/>
              <a:gdLst>
                <a:gd name="connsiteX0" fmla="*/ 0 w 313346"/>
                <a:gd name="connsiteY0" fmla="*/ 328190 h 328190"/>
                <a:gd name="connsiteX1" fmla="*/ 87445 w 313346"/>
                <a:gd name="connsiteY1" fmla="*/ 0 h 328190"/>
                <a:gd name="connsiteX2" fmla="*/ 313346 w 313346"/>
                <a:gd name="connsiteY2" fmla="*/ 130311 h 328190"/>
                <a:gd name="connsiteX3" fmla="*/ 262336 w 313346"/>
                <a:gd name="connsiteY3" fmla="*/ 328190 h 328190"/>
                <a:gd name="connsiteX4" fmla="*/ 0 w 313346"/>
                <a:gd name="connsiteY4" fmla="*/ 328190 h 328190"/>
                <a:gd name="connsiteX5" fmla="*/ 0 w 313346"/>
                <a:gd name="connsiteY5" fmla="*/ 328190 h 32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346" h="328190">
                  <a:moveTo>
                    <a:pt x="0" y="328190"/>
                  </a:moveTo>
                  <a:cubicBezTo>
                    <a:pt x="7287" y="212359"/>
                    <a:pt x="36436" y="101353"/>
                    <a:pt x="87445" y="0"/>
                  </a:cubicBezTo>
                  <a:lnTo>
                    <a:pt x="313346" y="130311"/>
                  </a:lnTo>
                  <a:cubicBezTo>
                    <a:pt x="286627" y="190640"/>
                    <a:pt x="267195" y="258209"/>
                    <a:pt x="262336" y="328190"/>
                  </a:cubicBezTo>
                  <a:lnTo>
                    <a:pt x="0" y="328190"/>
                  </a:lnTo>
                  <a:lnTo>
                    <a:pt x="0" y="328190"/>
                  </a:lnTo>
                  <a:close/>
                </a:path>
              </a:pathLst>
            </a:custGeom>
            <a:grpFill/>
            <a:ln w="24289"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445006C7-250C-B496-2D5D-B1B36DE238EE}"/>
                </a:ext>
              </a:extLst>
            </p:cNvPr>
            <p:cNvSpPr/>
            <p:nvPr userDrawn="1"/>
          </p:nvSpPr>
          <p:spPr>
            <a:xfrm>
              <a:off x="-450955" y="2254240"/>
              <a:ext cx="315775" cy="325777"/>
            </a:xfrm>
            <a:custGeom>
              <a:avLst/>
              <a:gdLst>
                <a:gd name="connsiteX0" fmla="*/ 225901 w 315775"/>
                <a:gd name="connsiteY0" fmla="*/ 0 h 325777"/>
                <a:gd name="connsiteX1" fmla="*/ 315775 w 315775"/>
                <a:gd name="connsiteY1" fmla="*/ 325777 h 325777"/>
                <a:gd name="connsiteX2" fmla="*/ 53439 w 315775"/>
                <a:gd name="connsiteY2" fmla="*/ 325777 h 325777"/>
                <a:gd name="connsiteX3" fmla="*/ 0 w 315775"/>
                <a:gd name="connsiteY3" fmla="*/ 130311 h 325777"/>
                <a:gd name="connsiteX4" fmla="*/ 225901 w 315775"/>
                <a:gd name="connsiteY4" fmla="*/ 0 h 325777"/>
                <a:gd name="connsiteX5" fmla="*/ 225901 w 315775"/>
                <a:gd name="connsiteY5" fmla="*/ 0 h 325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775" h="325777">
                  <a:moveTo>
                    <a:pt x="225901" y="0"/>
                  </a:moveTo>
                  <a:cubicBezTo>
                    <a:pt x="276911" y="98940"/>
                    <a:pt x="308488" y="209945"/>
                    <a:pt x="315775" y="325777"/>
                  </a:cubicBezTo>
                  <a:lnTo>
                    <a:pt x="53439" y="325777"/>
                  </a:lnTo>
                  <a:cubicBezTo>
                    <a:pt x="46152" y="255796"/>
                    <a:pt x="26719" y="190640"/>
                    <a:pt x="0" y="130311"/>
                  </a:cubicBezTo>
                  <a:lnTo>
                    <a:pt x="225901" y="0"/>
                  </a:lnTo>
                  <a:lnTo>
                    <a:pt x="225901" y="0"/>
                  </a:lnTo>
                  <a:close/>
                </a:path>
              </a:pathLst>
            </a:custGeom>
            <a:grpFill/>
            <a:ln w="24289"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F37F7C84-04E3-3BCD-D1E6-0D3E937F0EB2}"/>
                </a:ext>
              </a:extLst>
            </p:cNvPr>
            <p:cNvSpPr/>
            <p:nvPr userDrawn="1"/>
          </p:nvSpPr>
          <p:spPr>
            <a:xfrm>
              <a:off x="-652566" y="1918810"/>
              <a:ext cx="371643" cy="369214"/>
            </a:xfrm>
            <a:custGeom>
              <a:avLst/>
              <a:gdLst>
                <a:gd name="connsiteX0" fmla="*/ 128739 w 371643"/>
                <a:gd name="connsiteY0" fmla="*/ 0 h 369214"/>
                <a:gd name="connsiteX1" fmla="*/ 371643 w 371643"/>
                <a:gd name="connsiteY1" fmla="*/ 238903 h 369214"/>
                <a:gd name="connsiteX2" fmla="*/ 145742 w 371643"/>
                <a:gd name="connsiteY2" fmla="*/ 369214 h 369214"/>
                <a:gd name="connsiteX3" fmla="*/ 0 w 371643"/>
                <a:gd name="connsiteY3" fmla="*/ 226838 h 369214"/>
                <a:gd name="connsiteX4" fmla="*/ 128739 w 371643"/>
                <a:gd name="connsiteY4" fmla="*/ 0 h 369214"/>
                <a:gd name="connsiteX5" fmla="*/ 128739 w 371643"/>
                <a:gd name="connsiteY5" fmla="*/ 0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128739" y="0"/>
                  </a:moveTo>
                  <a:cubicBezTo>
                    <a:pt x="223472" y="62742"/>
                    <a:pt x="306059" y="144790"/>
                    <a:pt x="371643" y="238903"/>
                  </a:cubicBezTo>
                  <a:lnTo>
                    <a:pt x="145742" y="369214"/>
                  </a:lnTo>
                  <a:cubicBezTo>
                    <a:pt x="104449" y="313712"/>
                    <a:pt x="55868" y="265448"/>
                    <a:pt x="0" y="226838"/>
                  </a:cubicBezTo>
                  <a:lnTo>
                    <a:pt x="128739" y="0"/>
                  </a:lnTo>
                  <a:lnTo>
                    <a:pt x="128739" y="0"/>
                  </a:lnTo>
                  <a:close/>
                </a:path>
              </a:pathLst>
            </a:custGeom>
            <a:grpFill/>
            <a:ln w="24289"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6A44057-FCF5-C933-62C3-1203C8E7CF49}"/>
                </a:ext>
              </a:extLst>
            </p:cNvPr>
            <p:cNvSpPr/>
            <p:nvPr userDrawn="1"/>
          </p:nvSpPr>
          <p:spPr>
            <a:xfrm>
              <a:off x="-951338" y="1778846"/>
              <a:ext cx="330349" cy="308885"/>
            </a:xfrm>
            <a:custGeom>
              <a:avLst/>
              <a:gdLst>
                <a:gd name="connsiteX0" fmla="*/ 0 w 330349"/>
                <a:gd name="connsiteY0" fmla="*/ 0 h 308885"/>
                <a:gd name="connsiteX1" fmla="*/ 330350 w 330349"/>
                <a:gd name="connsiteY1" fmla="*/ 84461 h 308885"/>
                <a:gd name="connsiteX2" fmla="*/ 199181 w 330349"/>
                <a:gd name="connsiteY2" fmla="*/ 308885 h 308885"/>
                <a:gd name="connsiteX3" fmla="*/ 0 w 330349"/>
                <a:gd name="connsiteY3" fmla="*/ 258209 h 308885"/>
                <a:gd name="connsiteX4" fmla="*/ 0 w 330349"/>
                <a:gd name="connsiteY4" fmla="*/ 0 h 308885"/>
                <a:gd name="connsiteX5" fmla="*/ 0 w 330349"/>
                <a:gd name="connsiteY5" fmla="*/ 0 h 30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349" h="308885">
                  <a:moveTo>
                    <a:pt x="0" y="0"/>
                  </a:moveTo>
                  <a:cubicBezTo>
                    <a:pt x="116594" y="7239"/>
                    <a:pt x="228330" y="36197"/>
                    <a:pt x="330350" y="84461"/>
                  </a:cubicBezTo>
                  <a:lnTo>
                    <a:pt x="199181" y="308885"/>
                  </a:lnTo>
                  <a:cubicBezTo>
                    <a:pt x="138455" y="282340"/>
                    <a:pt x="70442" y="263035"/>
                    <a:pt x="0" y="258209"/>
                  </a:cubicBezTo>
                  <a:lnTo>
                    <a:pt x="0" y="0"/>
                  </a:lnTo>
                  <a:lnTo>
                    <a:pt x="0" y="0"/>
                  </a:lnTo>
                  <a:close/>
                </a:path>
              </a:pathLst>
            </a:custGeom>
            <a:grpFill/>
            <a:ln w="24289" cap="flat">
              <a:noFill/>
              <a:prstDash val="solid"/>
              <a:miter/>
            </a:ln>
          </p:spPr>
          <p:txBody>
            <a:bodyPr rtlCol="0" anchor="ctr"/>
            <a:lstStyle/>
            <a:p>
              <a:endParaRPr lang="en-US"/>
            </a:p>
          </p:txBody>
        </p:sp>
      </p:grpSp>
    </p:spTree>
    <p:extLst>
      <p:ext uri="{BB962C8B-B14F-4D97-AF65-F5344CB8AC3E}">
        <p14:creationId xmlns:p14="http://schemas.microsoft.com/office/powerpoint/2010/main" val="20778355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63B3DCDC-C2FC-7D98-0BAB-6B87E461D457}"/>
              </a:ext>
            </a:extLst>
          </p:cNvPr>
          <p:cNvGraphicFramePr>
            <a:graphicFrameLocks noChangeAspect="1"/>
          </p:cNvGraphicFramePr>
          <p:nvPr>
            <p:custDataLst>
              <p:tags r:id="rId1"/>
            </p:custDataLst>
            <p:extLst>
              <p:ext uri="{D42A27DB-BD31-4B8C-83A1-F6EECF244321}">
                <p14:modId xmlns:p14="http://schemas.microsoft.com/office/powerpoint/2010/main" val="186364869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538" imgH="540" progId="TCLayout.ActiveDocument.1">
                  <p:embed/>
                </p:oleObj>
              </mc:Choice>
              <mc:Fallback>
                <p:oleObj name="think-cell Folie" r:id="rId3" imgW="538" imgH="540"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2" name="Picture Placeholder 4" descr="Hands holding each other">
            <a:extLst>
              <a:ext uri="{FF2B5EF4-FFF2-40B4-BE49-F238E27FC236}">
                <a16:creationId xmlns:a16="http://schemas.microsoft.com/office/drawing/2014/main" id="{F0E5DC02-CD2F-02B8-59E1-714A6EC8A70F}"/>
              </a:ext>
            </a:extLst>
          </p:cNvPr>
          <p:cNvPicPr>
            <a:picLocks noGrp="1" noChangeAspect="1"/>
          </p:cNvPicPr>
          <p:nvPr>
            <p:ph type="pic" sz="quarter" idx="21"/>
          </p:nvPr>
        </p:nvPicPr>
        <p:blipFill>
          <a:blip r:embed="rId5" cstate="email">
            <a:extLst>
              <a:ext uri="{28A0092B-C50C-407E-A947-70E740481C1C}">
                <a14:useLocalDpi xmlns:a14="http://schemas.microsoft.com/office/drawing/2010/main"/>
              </a:ext>
            </a:extLst>
          </a:blip>
          <a:srcRect l="19212" r="19212"/>
          <a:stretch/>
        </p:blipFill>
        <p:spPr>
          <a:xfrm>
            <a:off x="0" y="0"/>
            <a:ext cx="5875338" cy="6858000"/>
          </a:xfrm>
        </p:spPr>
      </p:pic>
      <p:sp>
        <p:nvSpPr>
          <p:cNvPr id="8" name="Text Placeholder 7">
            <a:extLst>
              <a:ext uri="{FF2B5EF4-FFF2-40B4-BE49-F238E27FC236}">
                <a16:creationId xmlns:a16="http://schemas.microsoft.com/office/drawing/2014/main" id="{425817A8-4434-7A42-8FDC-D5DBA4F4E62B}"/>
              </a:ext>
            </a:extLst>
          </p:cNvPr>
          <p:cNvSpPr>
            <a:spLocks noGrp="1"/>
          </p:cNvSpPr>
          <p:nvPr>
            <p:ph type="body" sz="quarter" idx="30"/>
          </p:nvPr>
        </p:nvSpPr>
        <p:spPr>
          <a:xfrm>
            <a:off x="6207230" y="293486"/>
            <a:ext cx="5526846" cy="614105"/>
          </a:xfrm>
        </p:spPr>
        <p:txBody>
          <a:bodyPr/>
          <a:lstStyle/>
          <a:p>
            <a:r>
              <a:rPr lang="en-US" dirty="0"/>
              <a:t>VERTRAUEN UND TRANSPARENZ</a:t>
            </a:r>
          </a:p>
        </p:txBody>
      </p:sp>
      <p:sp>
        <p:nvSpPr>
          <p:cNvPr id="10" name="Text Placeholder 9">
            <a:extLst>
              <a:ext uri="{FF2B5EF4-FFF2-40B4-BE49-F238E27FC236}">
                <a16:creationId xmlns:a16="http://schemas.microsoft.com/office/drawing/2014/main" id="{F8251304-71BA-DB4B-935B-6BA8C2444400}"/>
              </a:ext>
            </a:extLst>
          </p:cNvPr>
          <p:cNvSpPr>
            <a:spLocks noGrp="1"/>
          </p:cNvSpPr>
          <p:nvPr>
            <p:ph type="body" sz="quarter" idx="48"/>
          </p:nvPr>
        </p:nvSpPr>
        <p:spPr>
          <a:xfrm>
            <a:off x="6500818" y="1090581"/>
            <a:ext cx="4939670" cy="5146922"/>
          </a:xfrm>
        </p:spPr>
        <p:txBody>
          <a:bodyPr/>
          <a:lstStyle/>
          <a:p>
            <a:pPr algn="just"/>
            <a:endParaRPr lang="en-GB" sz="2000" dirty="0"/>
          </a:p>
          <a:p>
            <a:pPr algn="just"/>
            <a:r>
              <a:rPr lang="en-GB" sz="2000" dirty="0"/>
              <a:t>Transparente Kommunikation bedeutet, offen über Geschäftspraktiken, Entscheidungen und deren Auswirkungen auf die Gemeinschaft zu sprechen. </a:t>
            </a:r>
          </a:p>
          <a:p>
            <a:pPr algn="just"/>
            <a:endParaRPr lang="en-GB" sz="2000" dirty="0"/>
          </a:p>
          <a:p>
            <a:pPr algn="just"/>
            <a:r>
              <a:rPr lang="en-GB" sz="2000" dirty="0"/>
              <a:t>Diese Offenheit trägt dazu bei, Glaubwürdigkeit und Vertrauen bei den Stakeholdern aufzubauen, so dass diese eher bereit sind, das Unternehmen zu unterstützen und sich zu engagieren. </a:t>
            </a:r>
          </a:p>
          <a:p>
            <a:pPr algn="just"/>
            <a:endParaRPr lang="en-GB" sz="2000" dirty="0"/>
          </a:p>
          <a:p>
            <a:pPr algn="just"/>
            <a:r>
              <a:rPr lang="en-GB" sz="2000" dirty="0"/>
              <a:t>Eine integrative Entscheidungsfindung stellt sicher, dass verschiedene Stimmen gehört und berücksichtigt werden, was zu gerechteren und nachhaltigeren Ergebnissen führt.</a:t>
            </a:r>
          </a:p>
        </p:txBody>
      </p:sp>
      <p:sp>
        <p:nvSpPr>
          <p:cNvPr id="24" name="Slide Number Placeholder 2">
            <a:extLst>
              <a:ext uri="{FF2B5EF4-FFF2-40B4-BE49-F238E27FC236}">
                <a16:creationId xmlns:a16="http://schemas.microsoft.com/office/drawing/2014/main" id="{B900E176-0974-8C4A-8A83-E6A437E14782}"/>
              </a:ext>
            </a:extLst>
          </p:cNvPr>
          <p:cNvSpPr txBox="1">
            <a:spLocks/>
          </p:cNvSpPr>
          <p:nvPr/>
        </p:nvSpPr>
        <p:spPr>
          <a:xfrm>
            <a:off x="11615942" y="11443924"/>
            <a:ext cx="576060" cy="430124"/>
          </a:xfrm>
          <a:prstGeom prst="rect">
            <a:avLst/>
          </a:prstGeom>
        </p:spPr>
        <p:txBody>
          <a:bodyPr vert="horz" lIns="147472" tIns="73735" rIns="147472" bIns="73735" rtlCol="0" anchor="ctr"/>
          <a:lstStyle>
            <a:defPPr>
              <a:defRPr lang="en-US"/>
            </a:defPPr>
            <a:lvl1pPr marL="0" algn="ctr" defTabSz="325892" rtl="0" eaLnBrk="1" latinLnBrk="0" hangingPunct="1">
              <a:defRPr sz="800" b="0" i="0" kern="1200">
                <a:solidFill>
                  <a:schemeClr val="tx1"/>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z="1291"/>
              <a:t>18</a:t>
            </a:fld>
            <a:endParaRPr lang="en-US" sz="1291" dirty="0"/>
          </a:p>
        </p:txBody>
      </p:sp>
      <p:grpSp>
        <p:nvGrpSpPr>
          <p:cNvPr id="7" name="Group 6">
            <a:extLst>
              <a:ext uri="{FF2B5EF4-FFF2-40B4-BE49-F238E27FC236}">
                <a16:creationId xmlns:a16="http://schemas.microsoft.com/office/drawing/2014/main" id="{7B4CCD5B-19A2-B6FE-2AF8-2BB2B99893D7}"/>
              </a:ext>
            </a:extLst>
          </p:cNvPr>
          <p:cNvGrpSpPr/>
          <p:nvPr/>
        </p:nvGrpSpPr>
        <p:grpSpPr>
          <a:xfrm>
            <a:off x="1426203" y="4802140"/>
            <a:ext cx="5074615" cy="2369127"/>
            <a:chOff x="-1871944" y="1778846"/>
            <a:chExt cx="1736764" cy="810823"/>
          </a:xfrm>
          <a:solidFill>
            <a:schemeClr val="bg1">
              <a:alpha val="56867"/>
            </a:schemeClr>
          </a:solidFill>
        </p:grpSpPr>
        <p:sp>
          <p:nvSpPr>
            <p:cNvPr id="9" name="Freeform 8">
              <a:extLst>
                <a:ext uri="{FF2B5EF4-FFF2-40B4-BE49-F238E27FC236}">
                  <a16:creationId xmlns:a16="http://schemas.microsoft.com/office/drawing/2014/main" id="{2CD61FCC-2629-BD2A-3143-315461E4EFC7}"/>
                </a:ext>
              </a:extLst>
            </p:cNvPr>
            <p:cNvSpPr/>
            <p:nvPr userDrawn="1"/>
          </p:nvSpPr>
          <p:spPr>
            <a:xfrm>
              <a:off x="-1393423" y="1778846"/>
              <a:ext cx="327920" cy="313711"/>
            </a:xfrm>
            <a:custGeom>
              <a:avLst/>
              <a:gdLst>
                <a:gd name="connsiteX0" fmla="*/ 0 w 327920"/>
                <a:gd name="connsiteY0" fmla="*/ 89287 h 313711"/>
                <a:gd name="connsiteX1" fmla="*/ 327921 w 327920"/>
                <a:gd name="connsiteY1" fmla="*/ 0 h 313711"/>
                <a:gd name="connsiteX2" fmla="*/ 327921 w 327920"/>
                <a:gd name="connsiteY2" fmla="*/ 260622 h 313711"/>
                <a:gd name="connsiteX3" fmla="*/ 131168 w 327920"/>
                <a:gd name="connsiteY3" fmla="*/ 313712 h 313711"/>
                <a:gd name="connsiteX4" fmla="*/ 0 w 327920"/>
                <a:gd name="connsiteY4" fmla="*/ 89287 h 313711"/>
                <a:gd name="connsiteX5" fmla="*/ 0 w 327920"/>
                <a:gd name="connsiteY5" fmla="*/ 89287 h 31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920" h="313711">
                  <a:moveTo>
                    <a:pt x="0" y="89287"/>
                  </a:moveTo>
                  <a:cubicBezTo>
                    <a:pt x="99591" y="38611"/>
                    <a:pt x="211327" y="7239"/>
                    <a:pt x="327921" y="0"/>
                  </a:cubicBezTo>
                  <a:lnTo>
                    <a:pt x="327921" y="260622"/>
                  </a:lnTo>
                  <a:cubicBezTo>
                    <a:pt x="257479" y="267861"/>
                    <a:pt x="191894" y="287167"/>
                    <a:pt x="131168" y="313712"/>
                  </a:cubicBezTo>
                  <a:lnTo>
                    <a:pt x="0" y="89287"/>
                  </a:lnTo>
                  <a:lnTo>
                    <a:pt x="0" y="89287"/>
                  </a:lnTo>
                  <a:close/>
                </a:path>
              </a:pathLst>
            </a:custGeom>
            <a:grpFill/>
            <a:ln w="24289"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26CCD12F-7C7F-F473-1AE2-D18DCDFC5008}"/>
                </a:ext>
              </a:extLst>
            </p:cNvPr>
            <p:cNvSpPr/>
            <p:nvPr userDrawn="1"/>
          </p:nvSpPr>
          <p:spPr>
            <a:xfrm>
              <a:off x="-1731060" y="1923636"/>
              <a:ext cx="371643" cy="369214"/>
            </a:xfrm>
            <a:custGeom>
              <a:avLst/>
              <a:gdLst>
                <a:gd name="connsiteX0" fmla="*/ 0 w 371643"/>
                <a:gd name="connsiteY0" fmla="*/ 241317 h 369214"/>
                <a:gd name="connsiteX1" fmla="*/ 240475 w 371643"/>
                <a:gd name="connsiteY1" fmla="*/ 0 h 369214"/>
                <a:gd name="connsiteX2" fmla="*/ 371643 w 371643"/>
                <a:gd name="connsiteY2" fmla="*/ 224424 h 369214"/>
                <a:gd name="connsiteX3" fmla="*/ 228330 w 371643"/>
                <a:gd name="connsiteY3" fmla="*/ 369214 h 369214"/>
                <a:gd name="connsiteX4" fmla="*/ 0 w 371643"/>
                <a:gd name="connsiteY4" fmla="*/ 241317 h 369214"/>
                <a:gd name="connsiteX5" fmla="*/ 0 w 371643"/>
                <a:gd name="connsiteY5" fmla="*/ 241317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0" y="241317"/>
                  </a:moveTo>
                  <a:cubicBezTo>
                    <a:pt x="63155" y="147203"/>
                    <a:pt x="145742" y="65155"/>
                    <a:pt x="240475" y="0"/>
                  </a:cubicBezTo>
                  <a:lnTo>
                    <a:pt x="371643" y="224424"/>
                  </a:lnTo>
                  <a:cubicBezTo>
                    <a:pt x="315775" y="265448"/>
                    <a:pt x="267195" y="313712"/>
                    <a:pt x="228330" y="369214"/>
                  </a:cubicBezTo>
                  <a:lnTo>
                    <a:pt x="0" y="241317"/>
                  </a:lnTo>
                  <a:lnTo>
                    <a:pt x="0" y="241317"/>
                  </a:lnTo>
                  <a:close/>
                </a:path>
              </a:pathLst>
            </a:custGeom>
            <a:grpFill/>
            <a:ln w="24289"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E244C6DB-C5B1-034D-F4B1-37E7C152521E}"/>
                </a:ext>
              </a:extLst>
            </p:cNvPr>
            <p:cNvSpPr/>
            <p:nvPr userDrawn="1"/>
          </p:nvSpPr>
          <p:spPr>
            <a:xfrm>
              <a:off x="-1871944" y="2261479"/>
              <a:ext cx="313346" cy="328190"/>
            </a:xfrm>
            <a:custGeom>
              <a:avLst/>
              <a:gdLst>
                <a:gd name="connsiteX0" fmla="*/ 0 w 313346"/>
                <a:gd name="connsiteY0" fmla="*/ 328190 h 328190"/>
                <a:gd name="connsiteX1" fmla="*/ 87445 w 313346"/>
                <a:gd name="connsiteY1" fmla="*/ 0 h 328190"/>
                <a:gd name="connsiteX2" fmla="*/ 313346 w 313346"/>
                <a:gd name="connsiteY2" fmla="*/ 130311 h 328190"/>
                <a:gd name="connsiteX3" fmla="*/ 262336 w 313346"/>
                <a:gd name="connsiteY3" fmla="*/ 328190 h 328190"/>
                <a:gd name="connsiteX4" fmla="*/ 0 w 313346"/>
                <a:gd name="connsiteY4" fmla="*/ 328190 h 328190"/>
                <a:gd name="connsiteX5" fmla="*/ 0 w 313346"/>
                <a:gd name="connsiteY5" fmla="*/ 328190 h 32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346" h="328190">
                  <a:moveTo>
                    <a:pt x="0" y="328190"/>
                  </a:moveTo>
                  <a:cubicBezTo>
                    <a:pt x="7287" y="212359"/>
                    <a:pt x="36436" y="101353"/>
                    <a:pt x="87445" y="0"/>
                  </a:cubicBezTo>
                  <a:lnTo>
                    <a:pt x="313346" y="130311"/>
                  </a:lnTo>
                  <a:cubicBezTo>
                    <a:pt x="286627" y="190640"/>
                    <a:pt x="267195" y="258209"/>
                    <a:pt x="262336" y="328190"/>
                  </a:cubicBezTo>
                  <a:lnTo>
                    <a:pt x="0" y="328190"/>
                  </a:lnTo>
                  <a:lnTo>
                    <a:pt x="0" y="328190"/>
                  </a:lnTo>
                  <a:close/>
                </a:path>
              </a:pathLst>
            </a:custGeom>
            <a:grpFill/>
            <a:ln w="24289"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445006C7-250C-B496-2D5D-B1B36DE238EE}"/>
                </a:ext>
              </a:extLst>
            </p:cNvPr>
            <p:cNvSpPr/>
            <p:nvPr userDrawn="1"/>
          </p:nvSpPr>
          <p:spPr>
            <a:xfrm>
              <a:off x="-450955" y="2254240"/>
              <a:ext cx="315775" cy="325777"/>
            </a:xfrm>
            <a:custGeom>
              <a:avLst/>
              <a:gdLst>
                <a:gd name="connsiteX0" fmla="*/ 225901 w 315775"/>
                <a:gd name="connsiteY0" fmla="*/ 0 h 325777"/>
                <a:gd name="connsiteX1" fmla="*/ 315775 w 315775"/>
                <a:gd name="connsiteY1" fmla="*/ 325777 h 325777"/>
                <a:gd name="connsiteX2" fmla="*/ 53439 w 315775"/>
                <a:gd name="connsiteY2" fmla="*/ 325777 h 325777"/>
                <a:gd name="connsiteX3" fmla="*/ 0 w 315775"/>
                <a:gd name="connsiteY3" fmla="*/ 130311 h 325777"/>
                <a:gd name="connsiteX4" fmla="*/ 225901 w 315775"/>
                <a:gd name="connsiteY4" fmla="*/ 0 h 325777"/>
                <a:gd name="connsiteX5" fmla="*/ 225901 w 315775"/>
                <a:gd name="connsiteY5" fmla="*/ 0 h 325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775" h="325777">
                  <a:moveTo>
                    <a:pt x="225901" y="0"/>
                  </a:moveTo>
                  <a:cubicBezTo>
                    <a:pt x="276911" y="98940"/>
                    <a:pt x="308488" y="209945"/>
                    <a:pt x="315775" y="325777"/>
                  </a:cubicBezTo>
                  <a:lnTo>
                    <a:pt x="53439" y="325777"/>
                  </a:lnTo>
                  <a:cubicBezTo>
                    <a:pt x="46152" y="255796"/>
                    <a:pt x="26719" y="190640"/>
                    <a:pt x="0" y="130311"/>
                  </a:cubicBezTo>
                  <a:lnTo>
                    <a:pt x="225901" y="0"/>
                  </a:lnTo>
                  <a:lnTo>
                    <a:pt x="225901" y="0"/>
                  </a:lnTo>
                  <a:close/>
                </a:path>
              </a:pathLst>
            </a:custGeom>
            <a:grpFill/>
            <a:ln w="24289"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F37F7C84-04E3-3BCD-D1E6-0D3E937F0EB2}"/>
                </a:ext>
              </a:extLst>
            </p:cNvPr>
            <p:cNvSpPr/>
            <p:nvPr userDrawn="1"/>
          </p:nvSpPr>
          <p:spPr>
            <a:xfrm>
              <a:off x="-652566" y="1918810"/>
              <a:ext cx="371643" cy="369214"/>
            </a:xfrm>
            <a:custGeom>
              <a:avLst/>
              <a:gdLst>
                <a:gd name="connsiteX0" fmla="*/ 128739 w 371643"/>
                <a:gd name="connsiteY0" fmla="*/ 0 h 369214"/>
                <a:gd name="connsiteX1" fmla="*/ 371643 w 371643"/>
                <a:gd name="connsiteY1" fmla="*/ 238903 h 369214"/>
                <a:gd name="connsiteX2" fmla="*/ 145742 w 371643"/>
                <a:gd name="connsiteY2" fmla="*/ 369214 h 369214"/>
                <a:gd name="connsiteX3" fmla="*/ 0 w 371643"/>
                <a:gd name="connsiteY3" fmla="*/ 226838 h 369214"/>
                <a:gd name="connsiteX4" fmla="*/ 128739 w 371643"/>
                <a:gd name="connsiteY4" fmla="*/ 0 h 369214"/>
                <a:gd name="connsiteX5" fmla="*/ 128739 w 371643"/>
                <a:gd name="connsiteY5" fmla="*/ 0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128739" y="0"/>
                  </a:moveTo>
                  <a:cubicBezTo>
                    <a:pt x="223472" y="62742"/>
                    <a:pt x="306059" y="144790"/>
                    <a:pt x="371643" y="238903"/>
                  </a:cubicBezTo>
                  <a:lnTo>
                    <a:pt x="145742" y="369214"/>
                  </a:lnTo>
                  <a:cubicBezTo>
                    <a:pt x="104449" y="313712"/>
                    <a:pt x="55868" y="265448"/>
                    <a:pt x="0" y="226838"/>
                  </a:cubicBezTo>
                  <a:lnTo>
                    <a:pt x="128739" y="0"/>
                  </a:lnTo>
                  <a:lnTo>
                    <a:pt x="128739" y="0"/>
                  </a:lnTo>
                  <a:close/>
                </a:path>
              </a:pathLst>
            </a:custGeom>
            <a:grpFill/>
            <a:ln w="24289"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6A44057-FCF5-C933-62C3-1203C8E7CF49}"/>
                </a:ext>
              </a:extLst>
            </p:cNvPr>
            <p:cNvSpPr/>
            <p:nvPr userDrawn="1"/>
          </p:nvSpPr>
          <p:spPr>
            <a:xfrm>
              <a:off x="-951338" y="1778846"/>
              <a:ext cx="330349" cy="308885"/>
            </a:xfrm>
            <a:custGeom>
              <a:avLst/>
              <a:gdLst>
                <a:gd name="connsiteX0" fmla="*/ 0 w 330349"/>
                <a:gd name="connsiteY0" fmla="*/ 0 h 308885"/>
                <a:gd name="connsiteX1" fmla="*/ 330350 w 330349"/>
                <a:gd name="connsiteY1" fmla="*/ 84461 h 308885"/>
                <a:gd name="connsiteX2" fmla="*/ 199181 w 330349"/>
                <a:gd name="connsiteY2" fmla="*/ 308885 h 308885"/>
                <a:gd name="connsiteX3" fmla="*/ 0 w 330349"/>
                <a:gd name="connsiteY3" fmla="*/ 258209 h 308885"/>
                <a:gd name="connsiteX4" fmla="*/ 0 w 330349"/>
                <a:gd name="connsiteY4" fmla="*/ 0 h 308885"/>
                <a:gd name="connsiteX5" fmla="*/ 0 w 330349"/>
                <a:gd name="connsiteY5" fmla="*/ 0 h 30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349" h="308885">
                  <a:moveTo>
                    <a:pt x="0" y="0"/>
                  </a:moveTo>
                  <a:cubicBezTo>
                    <a:pt x="116594" y="7239"/>
                    <a:pt x="228330" y="36197"/>
                    <a:pt x="330350" y="84461"/>
                  </a:cubicBezTo>
                  <a:lnTo>
                    <a:pt x="199181" y="308885"/>
                  </a:lnTo>
                  <a:cubicBezTo>
                    <a:pt x="138455" y="282340"/>
                    <a:pt x="70442" y="263035"/>
                    <a:pt x="0" y="258209"/>
                  </a:cubicBezTo>
                  <a:lnTo>
                    <a:pt x="0" y="0"/>
                  </a:lnTo>
                  <a:lnTo>
                    <a:pt x="0" y="0"/>
                  </a:lnTo>
                  <a:close/>
                </a:path>
              </a:pathLst>
            </a:custGeom>
            <a:grpFill/>
            <a:ln w="24289" cap="flat">
              <a:noFill/>
              <a:prstDash val="solid"/>
              <a:miter/>
            </a:ln>
          </p:spPr>
          <p:txBody>
            <a:bodyPr rtlCol="0" anchor="ctr"/>
            <a:lstStyle/>
            <a:p>
              <a:endParaRPr lang="en-US"/>
            </a:p>
          </p:txBody>
        </p:sp>
      </p:grpSp>
    </p:spTree>
    <p:extLst>
      <p:ext uri="{BB962C8B-B14F-4D97-AF65-F5344CB8AC3E}">
        <p14:creationId xmlns:p14="http://schemas.microsoft.com/office/powerpoint/2010/main" val="42255374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A8C7FCD9-60F9-D37F-7C6F-64D83BB0467B}"/>
              </a:ext>
            </a:extLst>
          </p:cNvPr>
          <p:cNvGraphicFramePr>
            <a:graphicFrameLocks noChangeAspect="1"/>
          </p:cNvGraphicFramePr>
          <p:nvPr>
            <p:custDataLst>
              <p:tags r:id="rId1"/>
            </p:custDataLst>
            <p:extLst>
              <p:ext uri="{D42A27DB-BD31-4B8C-83A1-F6EECF244321}">
                <p14:modId xmlns:p14="http://schemas.microsoft.com/office/powerpoint/2010/main" val="148791610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538" imgH="540" progId="TCLayout.ActiveDocument.1">
                  <p:embed/>
                </p:oleObj>
              </mc:Choice>
              <mc:Fallback>
                <p:oleObj name="think-cell Folie" r:id="rId3" imgW="538" imgH="540"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2" name="Picture Placeholder 4" descr="Two business people communicating and sharing">
            <a:extLst>
              <a:ext uri="{FF2B5EF4-FFF2-40B4-BE49-F238E27FC236}">
                <a16:creationId xmlns:a16="http://schemas.microsoft.com/office/drawing/2014/main" id="{E69A6393-4C2D-4A6B-A42A-C0ECE3AA859F}"/>
              </a:ext>
            </a:extLst>
          </p:cNvPr>
          <p:cNvPicPr>
            <a:picLocks noGrp="1" noChangeAspect="1"/>
          </p:cNvPicPr>
          <p:nvPr>
            <p:ph type="pic" sz="quarter" idx="21"/>
          </p:nvPr>
        </p:nvPicPr>
        <p:blipFill>
          <a:blip r:embed="rId5" cstate="email">
            <a:extLst>
              <a:ext uri="{28A0092B-C50C-407E-A947-70E740481C1C}">
                <a14:useLocalDpi xmlns:a14="http://schemas.microsoft.com/office/drawing/2010/main"/>
              </a:ext>
            </a:extLst>
          </a:blip>
          <a:srcRect l="21450" r="21450"/>
          <a:stretch/>
        </p:blipFill>
        <p:spPr>
          <a:xfrm>
            <a:off x="0" y="0"/>
            <a:ext cx="5875338" cy="6858000"/>
          </a:xfrm>
        </p:spPr>
      </p:pic>
      <p:sp>
        <p:nvSpPr>
          <p:cNvPr id="8" name="Text Placeholder 7">
            <a:extLst>
              <a:ext uri="{FF2B5EF4-FFF2-40B4-BE49-F238E27FC236}">
                <a16:creationId xmlns:a16="http://schemas.microsoft.com/office/drawing/2014/main" id="{425817A8-4434-7A42-8FDC-D5DBA4F4E62B}"/>
              </a:ext>
            </a:extLst>
          </p:cNvPr>
          <p:cNvSpPr>
            <a:spLocks noGrp="1"/>
          </p:cNvSpPr>
          <p:nvPr>
            <p:ph type="body" sz="quarter" idx="30"/>
          </p:nvPr>
        </p:nvSpPr>
        <p:spPr>
          <a:xfrm>
            <a:off x="6427466" y="174184"/>
            <a:ext cx="5526846" cy="614105"/>
          </a:xfrm>
        </p:spPr>
        <p:txBody>
          <a:bodyPr/>
          <a:lstStyle/>
          <a:p>
            <a:r>
              <a:rPr lang="en-US" dirty="0"/>
              <a:t>NACHHALTIGE PARTNERSCHAFTEN</a:t>
            </a:r>
          </a:p>
        </p:txBody>
      </p:sp>
      <p:sp>
        <p:nvSpPr>
          <p:cNvPr id="10" name="Text Placeholder 9">
            <a:extLst>
              <a:ext uri="{FF2B5EF4-FFF2-40B4-BE49-F238E27FC236}">
                <a16:creationId xmlns:a16="http://schemas.microsoft.com/office/drawing/2014/main" id="{F8251304-71BA-DB4B-935B-6BA8C2444400}"/>
              </a:ext>
            </a:extLst>
          </p:cNvPr>
          <p:cNvSpPr>
            <a:spLocks noGrp="1"/>
          </p:cNvSpPr>
          <p:nvPr>
            <p:ph type="body" sz="quarter" idx="48"/>
          </p:nvPr>
        </p:nvSpPr>
        <p:spPr>
          <a:xfrm>
            <a:off x="6427466" y="1463368"/>
            <a:ext cx="5188476" cy="4606343"/>
          </a:xfrm>
        </p:spPr>
        <p:txBody>
          <a:bodyPr/>
          <a:lstStyle/>
          <a:p>
            <a:pPr algn="just"/>
            <a:endParaRPr lang="en-GB" sz="2000" dirty="0"/>
          </a:p>
          <a:p>
            <a:pPr algn="just"/>
            <a:r>
              <a:rPr lang="en-GB" sz="2000" dirty="0"/>
              <a:t>Diese Partnerschaften sind sowohl für das Unternehmen als auch für die Gemeinschaft von Vorteil. Sie können verschiedene Formen annehmen, z. B. die Zusammenarbeit mit lokalen Organisationen, die Beteiligung an Gemeinschaftsprojekten oder Joint Ventures, die sich mit sozialen und ökologischen Herausforderungen befassen. </a:t>
            </a:r>
          </a:p>
          <a:p>
            <a:pPr algn="just"/>
            <a:endParaRPr lang="en-GB" sz="2000" dirty="0"/>
          </a:p>
          <a:p>
            <a:pPr algn="just"/>
            <a:r>
              <a:rPr lang="en-GB" sz="2000" dirty="0"/>
              <a:t>Indem sie die Stärken und Ressourcen verschiedener Partner nutzen, können Unternehmen innovative Lösungen schaffen, die sowohl soziale Auswirkungen als auch geschäftlichen Erfolg haben.</a:t>
            </a:r>
          </a:p>
        </p:txBody>
      </p:sp>
      <p:sp>
        <p:nvSpPr>
          <p:cNvPr id="24" name="Slide Number Placeholder 2">
            <a:extLst>
              <a:ext uri="{FF2B5EF4-FFF2-40B4-BE49-F238E27FC236}">
                <a16:creationId xmlns:a16="http://schemas.microsoft.com/office/drawing/2014/main" id="{B900E176-0974-8C4A-8A83-E6A437E14782}"/>
              </a:ext>
            </a:extLst>
          </p:cNvPr>
          <p:cNvSpPr txBox="1">
            <a:spLocks/>
          </p:cNvSpPr>
          <p:nvPr/>
        </p:nvSpPr>
        <p:spPr>
          <a:xfrm>
            <a:off x="11615942" y="11443924"/>
            <a:ext cx="576060" cy="430124"/>
          </a:xfrm>
          <a:prstGeom prst="rect">
            <a:avLst/>
          </a:prstGeom>
        </p:spPr>
        <p:txBody>
          <a:bodyPr vert="horz" lIns="147472" tIns="73735" rIns="147472" bIns="73735" rtlCol="0" anchor="ctr"/>
          <a:lstStyle>
            <a:defPPr>
              <a:defRPr lang="en-US"/>
            </a:defPPr>
            <a:lvl1pPr marL="0" algn="ctr" defTabSz="325892" rtl="0" eaLnBrk="1" latinLnBrk="0" hangingPunct="1">
              <a:defRPr sz="800" b="0" i="0" kern="1200">
                <a:solidFill>
                  <a:schemeClr val="tx1"/>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z="1291"/>
              <a:t>19</a:t>
            </a:fld>
            <a:endParaRPr lang="en-US" sz="1291" dirty="0"/>
          </a:p>
        </p:txBody>
      </p:sp>
      <p:grpSp>
        <p:nvGrpSpPr>
          <p:cNvPr id="7" name="Group 6">
            <a:extLst>
              <a:ext uri="{FF2B5EF4-FFF2-40B4-BE49-F238E27FC236}">
                <a16:creationId xmlns:a16="http://schemas.microsoft.com/office/drawing/2014/main" id="{7B4CCD5B-19A2-B6FE-2AF8-2BB2B99893D7}"/>
              </a:ext>
            </a:extLst>
          </p:cNvPr>
          <p:cNvGrpSpPr/>
          <p:nvPr/>
        </p:nvGrpSpPr>
        <p:grpSpPr>
          <a:xfrm>
            <a:off x="1426203" y="4802140"/>
            <a:ext cx="5074615" cy="2369127"/>
            <a:chOff x="-1871944" y="1778846"/>
            <a:chExt cx="1736764" cy="810823"/>
          </a:xfrm>
          <a:solidFill>
            <a:schemeClr val="bg1">
              <a:alpha val="56867"/>
            </a:schemeClr>
          </a:solidFill>
        </p:grpSpPr>
        <p:sp>
          <p:nvSpPr>
            <p:cNvPr id="9" name="Freeform 8">
              <a:extLst>
                <a:ext uri="{FF2B5EF4-FFF2-40B4-BE49-F238E27FC236}">
                  <a16:creationId xmlns:a16="http://schemas.microsoft.com/office/drawing/2014/main" id="{2CD61FCC-2629-BD2A-3143-315461E4EFC7}"/>
                </a:ext>
              </a:extLst>
            </p:cNvPr>
            <p:cNvSpPr/>
            <p:nvPr userDrawn="1"/>
          </p:nvSpPr>
          <p:spPr>
            <a:xfrm>
              <a:off x="-1393423" y="1778846"/>
              <a:ext cx="327920" cy="313711"/>
            </a:xfrm>
            <a:custGeom>
              <a:avLst/>
              <a:gdLst>
                <a:gd name="connsiteX0" fmla="*/ 0 w 327920"/>
                <a:gd name="connsiteY0" fmla="*/ 89287 h 313711"/>
                <a:gd name="connsiteX1" fmla="*/ 327921 w 327920"/>
                <a:gd name="connsiteY1" fmla="*/ 0 h 313711"/>
                <a:gd name="connsiteX2" fmla="*/ 327921 w 327920"/>
                <a:gd name="connsiteY2" fmla="*/ 260622 h 313711"/>
                <a:gd name="connsiteX3" fmla="*/ 131168 w 327920"/>
                <a:gd name="connsiteY3" fmla="*/ 313712 h 313711"/>
                <a:gd name="connsiteX4" fmla="*/ 0 w 327920"/>
                <a:gd name="connsiteY4" fmla="*/ 89287 h 313711"/>
                <a:gd name="connsiteX5" fmla="*/ 0 w 327920"/>
                <a:gd name="connsiteY5" fmla="*/ 89287 h 31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920" h="313711">
                  <a:moveTo>
                    <a:pt x="0" y="89287"/>
                  </a:moveTo>
                  <a:cubicBezTo>
                    <a:pt x="99591" y="38611"/>
                    <a:pt x="211327" y="7239"/>
                    <a:pt x="327921" y="0"/>
                  </a:cubicBezTo>
                  <a:lnTo>
                    <a:pt x="327921" y="260622"/>
                  </a:lnTo>
                  <a:cubicBezTo>
                    <a:pt x="257479" y="267861"/>
                    <a:pt x="191894" y="287167"/>
                    <a:pt x="131168" y="313712"/>
                  </a:cubicBezTo>
                  <a:lnTo>
                    <a:pt x="0" y="89287"/>
                  </a:lnTo>
                  <a:lnTo>
                    <a:pt x="0" y="89287"/>
                  </a:lnTo>
                  <a:close/>
                </a:path>
              </a:pathLst>
            </a:custGeom>
            <a:grpFill/>
            <a:ln w="24289"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26CCD12F-7C7F-F473-1AE2-D18DCDFC5008}"/>
                </a:ext>
              </a:extLst>
            </p:cNvPr>
            <p:cNvSpPr/>
            <p:nvPr userDrawn="1"/>
          </p:nvSpPr>
          <p:spPr>
            <a:xfrm>
              <a:off x="-1731060" y="1923636"/>
              <a:ext cx="371643" cy="369214"/>
            </a:xfrm>
            <a:custGeom>
              <a:avLst/>
              <a:gdLst>
                <a:gd name="connsiteX0" fmla="*/ 0 w 371643"/>
                <a:gd name="connsiteY0" fmla="*/ 241317 h 369214"/>
                <a:gd name="connsiteX1" fmla="*/ 240475 w 371643"/>
                <a:gd name="connsiteY1" fmla="*/ 0 h 369214"/>
                <a:gd name="connsiteX2" fmla="*/ 371643 w 371643"/>
                <a:gd name="connsiteY2" fmla="*/ 224424 h 369214"/>
                <a:gd name="connsiteX3" fmla="*/ 228330 w 371643"/>
                <a:gd name="connsiteY3" fmla="*/ 369214 h 369214"/>
                <a:gd name="connsiteX4" fmla="*/ 0 w 371643"/>
                <a:gd name="connsiteY4" fmla="*/ 241317 h 369214"/>
                <a:gd name="connsiteX5" fmla="*/ 0 w 371643"/>
                <a:gd name="connsiteY5" fmla="*/ 241317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0" y="241317"/>
                  </a:moveTo>
                  <a:cubicBezTo>
                    <a:pt x="63155" y="147203"/>
                    <a:pt x="145742" y="65155"/>
                    <a:pt x="240475" y="0"/>
                  </a:cubicBezTo>
                  <a:lnTo>
                    <a:pt x="371643" y="224424"/>
                  </a:lnTo>
                  <a:cubicBezTo>
                    <a:pt x="315775" y="265448"/>
                    <a:pt x="267195" y="313712"/>
                    <a:pt x="228330" y="369214"/>
                  </a:cubicBezTo>
                  <a:lnTo>
                    <a:pt x="0" y="241317"/>
                  </a:lnTo>
                  <a:lnTo>
                    <a:pt x="0" y="241317"/>
                  </a:lnTo>
                  <a:close/>
                </a:path>
              </a:pathLst>
            </a:custGeom>
            <a:grpFill/>
            <a:ln w="24289"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E244C6DB-C5B1-034D-F4B1-37E7C152521E}"/>
                </a:ext>
              </a:extLst>
            </p:cNvPr>
            <p:cNvSpPr/>
            <p:nvPr userDrawn="1"/>
          </p:nvSpPr>
          <p:spPr>
            <a:xfrm>
              <a:off x="-1871944" y="2261479"/>
              <a:ext cx="313346" cy="328190"/>
            </a:xfrm>
            <a:custGeom>
              <a:avLst/>
              <a:gdLst>
                <a:gd name="connsiteX0" fmla="*/ 0 w 313346"/>
                <a:gd name="connsiteY0" fmla="*/ 328190 h 328190"/>
                <a:gd name="connsiteX1" fmla="*/ 87445 w 313346"/>
                <a:gd name="connsiteY1" fmla="*/ 0 h 328190"/>
                <a:gd name="connsiteX2" fmla="*/ 313346 w 313346"/>
                <a:gd name="connsiteY2" fmla="*/ 130311 h 328190"/>
                <a:gd name="connsiteX3" fmla="*/ 262336 w 313346"/>
                <a:gd name="connsiteY3" fmla="*/ 328190 h 328190"/>
                <a:gd name="connsiteX4" fmla="*/ 0 w 313346"/>
                <a:gd name="connsiteY4" fmla="*/ 328190 h 328190"/>
                <a:gd name="connsiteX5" fmla="*/ 0 w 313346"/>
                <a:gd name="connsiteY5" fmla="*/ 328190 h 32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346" h="328190">
                  <a:moveTo>
                    <a:pt x="0" y="328190"/>
                  </a:moveTo>
                  <a:cubicBezTo>
                    <a:pt x="7287" y="212359"/>
                    <a:pt x="36436" y="101353"/>
                    <a:pt x="87445" y="0"/>
                  </a:cubicBezTo>
                  <a:lnTo>
                    <a:pt x="313346" y="130311"/>
                  </a:lnTo>
                  <a:cubicBezTo>
                    <a:pt x="286627" y="190640"/>
                    <a:pt x="267195" y="258209"/>
                    <a:pt x="262336" y="328190"/>
                  </a:cubicBezTo>
                  <a:lnTo>
                    <a:pt x="0" y="328190"/>
                  </a:lnTo>
                  <a:lnTo>
                    <a:pt x="0" y="328190"/>
                  </a:lnTo>
                  <a:close/>
                </a:path>
              </a:pathLst>
            </a:custGeom>
            <a:grpFill/>
            <a:ln w="24289"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445006C7-250C-B496-2D5D-B1B36DE238EE}"/>
                </a:ext>
              </a:extLst>
            </p:cNvPr>
            <p:cNvSpPr/>
            <p:nvPr userDrawn="1"/>
          </p:nvSpPr>
          <p:spPr>
            <a:xfrm>
              <a:off x="-450955" y="2254240"/>
              <a:ext cx="315775" cy="325777"/>
            </a:xfrm>
            <a:custGeom>
              <a:avLst/>
              <a:gdLst>
                <a:gd name="connsiteX0" fmla="*/ 225901 w 315775"/>
                <a:gd name="connsiteY0" fmla="*/ 0 h 325777"/>
                <a:gd name="connsiteX1" fmla="*/ 315775 w 315775"/>
                <a:gd name="connsiteY1" fmla="*/ 325777 h 325777"/>
                <a:gd name="connsiteX2" fmla="*/ 53439 w 315775"/>
                <a:gd name="connsiteY2" fmla="*/ 325777 h 325777"/>
                <a:gd name="connsiteX3" fmla="*/ 0 w 315775"/>
                <a:gd name="connsiteY3" fmla="*/ 130311 h 325777"/>
                <a:gd name="connsiteX4" fmla="*/ 225901 w 315775"/>
                <a:gd name="connsiteY4" fmla="*/ 0 h 325777"/>
                <a:gd name="connsiteX5" fmla="*/ 225901 w 315775"/>
                <a:gd name="connsiteY5" fmla="*/ 0 h 325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775" h="325777">
                  <a:moveTo>
                    <a:pt x="225901" y="0"/>
                  </a:moveTo>
                  <a:cubicBezTo>
                    <a:pt x="276911" y="98940"/>
                    <a:pt x="308488" y="209945"/>
                    <a:pt x="315775" y="325777"/>
                  </a:cubicBezTo>
                  <a:lnTo>
                    <a:pt x="53439" y="325777"/>
                  </a:lnTo>
                  <a:cubicBezTo>
                    <a:pt x="46152" y="255796"/>
                    <a:pt x="26719" y="190640"/>
                    <a:pt x="0" y="130311"/>
                  </a:cubicBezTo>
                  <a:lnTo>
                    <a:pt x="225901" y="0"/>
                  </a:lnTo>
                  <a:lnTo>
                    <a:pt x="225901" y="0"/>
                  </a:lnTo>
                  <a:close/>
                </a:path>
              </a:pathLst>
            </a:custGeom>
            <a:grpFill/>
            <a:ln w="24289"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F37F7C84-04E3-3BCD-D1E6-0D3E937F0EB2}"/>
                </a:ext>
              </a:extLst>
            </p:cNvPr>
            <p:cNvSpPr/>
            <p:nvPr userDrawn="1"/>
          </p:nvSpPr>
          <p:spPr>
            <a:xfrm>
              <a:off x="-652566" y="1918810"/>
              <a:ext cx="371643" cy="369214"/>
            </a:xfrm>
            <a:custGeom>
              <a:avLst/>
              <a:gdLst>
                <a:gd name="connsiteX0" fmla="*/ 128739 w 371643"/>
                <a:gd name="connsiteY0" fmla="*/ 0 h 369214"/>
                <a:gd name="connsiteX1" fmla="*/ 371643 w 371643"/>
                <a:gd name="connsiteY1" fmla="*/ 238903 h 369214"/>
                <a:gd name="connsiteX2" fmla="*/ 145742 w 371643"/>
                <a:gd name="connsiteY2" fmla="*/ 369214 h 369214"/>
                <a:gd name="connsiteX3" fmla="*/ 0 w 371643"/>
                <a:gd name="connsiteY3" fmla="*/ 226838 h 369214"/>
                <a:gd name="connsiteX4" fmla="*/ 128739 w 371643"/>
                <a:gd name="connsiteY4" fmla="*/ 0 h 369214"/>
                <a:gd name="connsiteX5" fmla="*/ 128739 w 371643"/>
                <a:gd name="connsiteY5" fmla="*/ 0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128739" y="0"/>
                  </a:moveTo>
                  <a:cubicBezTo>
                    <a:pt x="223472" y="62742"/>
                    <a:pt x="306059" y="144790"/>
                    <a:pt x="371643" y="238903"/>
                  </a:cubicBezTo>
                  <a:lnTo>
                    <a:pt x="145742" y="369214"/>
                  </a:lnTo>
                  <a:cubicBezTo>
                    <a:pt x="104449" y="313712"/>
                    <a:pt x="55868" y="265448"/>
                    <a:pt x="0" y="226838"/>
                  </a:cubicBezTo>
                  <a:lnTo>
                    <a:pt x="128739" y="0"/>
                  </a:lnTo>
                  <a:lnTo>
                    <a:pt x="128739" y="0"/>
                  </a:lnTo>
                  <a:close/>
                </a:path>
              </a:pathLst>
            </a:custGeom>
            <a:grpFill/>
            <a:ln w="24289"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6A44057-FCF5-C933-62C3-1203C8E7CF49}"/>
                </a:ext>
              </a:extLst>
            </p:cNvPr>
            <p:cNvSpPr/>
            <p:nvPr userDrawn="1"/>
          </p:nvSpPr>
          <p:spPr>
            <a:xfrm>
              <a:off x="-951338" y="1778846"/>
              <a:ext cx="330349" cy="308885"/>
            </a:xfrm>
            <a:custGeom>
              <a:avLst/>
              <a:gdLst>
                <a:gd name="connsiteX0" fmla="*/ 0 w 330349"/>
                <a:gd name="connsiteY0" fmla="*/ 0 h 308885"/>
                <a:gd name="connsiteX1" fmla="*/ 330350 w 330349"/>
                <a:gd name="connsiteY1" fmla="*/ 84461 h 308885"/>
                <a:gd name="connsiteX2" fmla="*/ 199181 w 330349"/>
                <a:gd name="connsiteY2" fmla="*/ 308885 h 308885"/>
                <a:gd name="connsiteX3" fmla="*/ 0 w 330349"/>
                <a:gd name="connsiteY3" fmla="*/ 258209 h 308885"/>
                <a:gd name="connsiteX4" fmla="*/ 0 w 330349"/>
                <a:gd name="connsiteY4" fmla="*/ 0 h 308885"/>
                <a:gd name="connsiteX5" fmla="*/ 0 w 330349"/>
                <a:gd name="connsiteY5" fmla="*/ 0 h 30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349" h="308885">
                  <a:moveTo>
                    <a:pt x="0" y="0"/>
                  </a:moveTo>
                  <a:cubicBezTo>
                    <a:pt x="116594" y="7239"/>
                    <a:pt x="228330" y="36197"/>
                    <a:pt x="330350" y="84461"/>
                  </a:cubicBezTo>
                  <a:lnTo>
                    <a:pt x="199181" y="308885"/>
                  </a:lnTo>
                  <a:cubicBezTo>
                    <a:pt x="138455" y="282340"/>
                    <a:pt x="70442" y="263035"/>
                    <a:pt x="0" y="258209"/>
                  </a:cubicBezTo>
                  <a:lnTo>
                    <a:pt x="0" y="0"/>
                  </a:lnTo>
                  <a:lnTo>
                    <a:pt x="0" y="0"/>
                  </a:lnTo>
                  <a:close/>
                </a:path>
              </a:pathLst>
            </a:custGeom>
            <a:grpFill/>
            <a:ln w="24289" cap="flat">
              <a:noFill/>
              <a:prstDash val="solid"/>
              <a:miter/>
            </a:ln>
          </p:spPr>
          <p:txBody>
            <a:bodyPr rtlCol="0" anchor="ctr"/>
            <a:lstStyle/>
            <a:p>
              <a:endParaRPr lang="en-US"/>
            </a:p>
          </p:txBody>
        </p:sp>
      </p:grpSp>
    </p:spTree>
    <p:extLst>
      <p:ext uri="{BB962C8B-B14F-4D97-AF65-F5344CB8AC3E}">
        <p14:creationId xmlns:p14="http://schemas.microsoft.com/office/powerpoint/2010/main" val="13486404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0D08E74D-8824-1D45-92D0-C558923AA8CC}"/>
              </a:ext>
            </a:extLst>
          </p:cNvPr>
          <p:cNvSpPr>
            <a:spLocks noGrp="1"/>
          </p:cNvSpPr>
          <p:nvPr>
            <p:ph type="body" sz="quarter" idx="11"/>
          </p:nvPr>
        </p:nvSpPr>
        <p:spPr/>
        <p:txBody>
          <a:bodyPr/>
          <a:lstStyle/>
          <a:p>
            <a:r>
              <a:rPr lang="en-US" dirty="0"/>
              <a:t>01</a:t>
            </a:r>
          </a:p>
        </p:txBody>
      </p:sp>
      <p:sp>
        <p:nvSpPr>
          <p:cNvPr id="18" name="Text Placeholder 17">
            <a:extLst>
              <a:ext uri="{FF2B5EF4-FFF2-40B4-BE49-F238E27FC236}">
                <a16:creationId xmlns:a16="http://schemas.microsoft.com/office/drawing/2014/main" id="{5BD3EE41-58A4-F347-B487-F6E6A4B2A74A}"/>
              </a:ext>
            </a:extLst>
          </p:cNvPr>
          <p:cNvSpPr>
            <a:spLocks noGrp="1"/>
          </p:cNvSpPr>
          <p:nvPr>
            <p:ph type="body" sz="quarter" idx="49"/>
          </p:nvPr>
        </p:nvSpPr>
        <p:spPr>
          <a:xfrm>
            <a:off x="3567808" y="2444488"/>
            <a:ext cx="7384210" cy="223473"/>
          </a:xfrm>
        </p:spPr>
        <p:txBody>
          <a:bodyPr/>
          <a:lstStyle/>
          <a:p>
            <a:r>
              <a:rPr lang="en-US" sz="2000" dirty="0"/>
              <a:t>Engagement für Initiativen, die der Gesellschaft zugute kommen</a:t>
            </a:r>
          </a:p>
        </p:txBody>
      </p:sp>
      <p:sp>
        <p:nvSpPr>
          <p:cNvPr id="10" name="Text Placeholder 9">
            <a:extLst>
              <a:ext uri="{FF2B5EF4-FFF2-40B4-BE49-F238E27FC236}">
                <a16:creationId xmlns:a16="http://schemas.microsoft.com/office/drawing/2014/main" id="{9FF91A7C-8453-734D-8C11-8B904D12FD0D}"/>
              </a:ext>
            </a:extLst>
          </p:cNvPr>
          <p:cNvSpPr>
            <a:spLocks noGrp="1"/>
          </p:cNvSpPr>
          <p:nvPr>
            <p:ph type="body" sz="quarter" idx="13"/>
          </p:nvPr>
        </p:nvSpPr>
        <p:spPr/>
        <p:txBody>
          <a:bodyPr/>
          <a:lstStyle/>
          <a:p>
            <a:r>
              <a:rPr lang="en-US" dirty="0"/>
              <a:t>02</a:t>
            </a:r>
          </a:p>
        </p:txBody>
      </p:sp>
      <p:sp>
        <p:nvSpPr>
          <p:cNvPr id="11" name="Text Placeholder 10">
            <a:extLst>
              <a:ext uri="{FF2B5EF4-FFF2-40B4-BE49-F238E27FC236}">
                <a16:creationId xmlns:a16="http://schemas.microsoft.com/office/drawing/2014/main" id="{24ED337C-F64E-DA49-AD56-28A14BCEEFB2}"/>
              </a:ext>
            </a:extLst>
          </p:cNvPr>
          <p:cNvSpPr>
            <a:spLocks noGrp="1"/>
          </p:cNvSpPr>
          <p:nvPr>
            <p:ph type="body" sz="quarter" idx="14"/>
          </p:nvPr>
        </p:nvSpPr>
        <p:spPr>
          <a:xfrm>
            <a:off x="3567808" y="2902379"/>
            <a:ext cx="7023992" cy="223986"/>
          </a:xfrm>
        </p:spPr>
        <p:txBody>
          <a:bodyPr/>
          <a:lstStyle/>
          <a:p>
            <a:r>
              <a:rPr lang="en-US" sz="2000" dirty="0"/>
              <a:t>Aufbau von Gemeinschaften durch Engagement </a:t>
            </a:r>
          </a:p>
        </p:txBody>
      </p:sp>
      <p:sp>
        <p:nvSpPr>
          <p:cNvPr id="12" name="Text Placeholder 11">
            <a:extLst>
              <a:ext uri="{FF2B5EF4-FFF2-40B4-BE49-F238E27FC236}">
                <a16:creationId xmlns:a16="http://schemas.microsoft.com/office/drawing/2014/main" id="{BF5B6173-46F8-114D-AC3C-D521B40B69DA}"/>
              </a:ext>
            </a:extLst>
          </p:cNvPr>
          <p:cNvSpPr>
            <a:spLocks noGrp="1"/>
          </p:cNvSpPr>
          <p:nvPr>
            <p:ph type="body" sz="quarter" idx="15"/>
          </p:nvPr>
        </p:nvSpPr>
        <p:spPr/>
        <p:txBody>
          <a:bodyPr/>
          <a:lstStyle/>
          <a:p>
            <a:r>
              <a:rPr lang="en-US" dirty="0"/>
              <a:t>03</a:t>
            </a:r>
          </a:p>
        </p:txBody>
      </p:sp>
      <p:sp>
        <p:nvSpPr>
          <p:cNvPr id="14" name="Text Placeholder 13">
            <a:extLst>
              <a:ext uri="{FF2B5EF4-FFF2-40B4-BE49-F238E27FC236}">
                <a16:creationId xmlns:a16="http://schemas.microsoft.com/office/drawing/2014/main" id="{67C331F7-5757-6641-9BBF-CD38714CB570}"/>
              </a:ext>
            </a:extLst>
          </p:cNvPr>
          <p:cNvSpPr>
            <a:spLocks noGrp="1"/>
          </p:cNvSpPr>
          <p:nvPr>
            <p:ph type="body" sz="quarter" idx="19"/>
          </p:nvPr>
        </p:nvSpPr>
        <p:spPr/>
        <p:txBody>
          <a:bodyPr/>
          <a:lstStyle/>
          <a:p>
            <a:r>
              <a:rPr lang="en-US" sz="2000" dirty="0"/>
              <a:t>Führung und Zusammenarbeit demonstrieren</a:t>
            </a:r>
          </a:p>
        </p:txBody>
      </p:sp>
      <p:sp>
        <p:nvSpPr>
          <p:cNvPr id="13" name="Text Placeholder 12">
            <a:extLst>
              <a:ext uri="{FF2B5EF4-FFF2-40B4-BE49-F238E27FC236}">
                <a16:creationId xmlns:a16="http://schemas.microsoft.com/office/drawing/2014/main" id="{52310EBE-4E3C-B445-BD97-7B2640FD7918}"/>
              </a:ext>
            </a:extLst>
          </p:cNvPr>
          <p:cNvSpPr>
            <a:spLocks noGrp="1"/>
          </p:cNvSpPr>
          <p:nvPr>
            <p:ph type="body" sz="quarter" idx="17"/>
          </p:nvPr>
        </p:nvSpPr>
        <p:spPr/>
        <p:txBody>
          <a:bodyPr/>
          <a:lstStyle/>
          <a:p>
            <a:r>
              <a:rPr lang="en-US" dirty="0"/>
              <a:t>04</a:t>
            </a:r>
          </a:p>
        </p:txBody>
      </p:sp>
      <p:sp>
        <p:nvSpPr>
          <p:cNvPr id="15" name="Text Placeholder 14">
            <a:extLst>
              <a:ext uri="{FF2B5EF4-FFF2-40B4-BE49-F238E27FC236}">
                <a16:creationId xmlns:a16="http://schemas.microsoft.com/office/drawing/2014/main" id="{A3B016CE-DAB6-9640-B44D-A78DE1197BA2}"/>
              </a:ext>
            </a:extLst>
          </p:cNvPr>
          <p:cNvSpPr>
            <a:spLocks noGrp="1"/>
          </p:cNvSpPr>
          <p:nvPr>
            <p:ph type="body" sz="quarter" idx="20"/>
          </p:nvPr>
        </p:nvSpPr>
        <p:spPr/>
        <p:txBody>
          <a:bodyPr/>
          <a:lstStyle/>
          <a:p>
            <a:r>
              <a:rPr lang="en-US" sz="2000" dirty="0"/>
              <a:t>Informierte Verbraucher schaffen </a:t>
            </a:r>
          </a:p>
        </p:txBody>
      </p:sp>
      <p:sp>
        <p:nvSpPr>
          <p:cNvPr id="16" name="Text Placeholder 15">
            <a:extLst>
              <a:ext uri="{FF2B5EF4-FFF2-40B4-BE49-F238E27FC236}">
                <a16:creationId xmlns:a16="http://schemas.microsoft.com/office/drawing/2014/main" id="{1337B424-7DC9-8345-8319-760211015880}"/>
              </a:ext>
            </a:extLst>
          </p:cNvPr>
          <p:cNvSpPr>
            <a:spLocks noGrp="1"/>
          </p:cNvSpPr>
          <p:nvPr>
            <p:ph type="body" sz="quarter" idx="21"/>
          </p:nvPr>
        </p:nvSpPr>
        <p:spPr/>
        <p:txBody>
          <a:bodyPr/>
          <a:lstStyle/>
          <a:p>
            <a:r>
              <a:rPr lang="en-US" dirty="0"/>
              <a:t>05</a:t>
            </a:r>
          </a:p>
        </p:txBody>
      </p:sp>
      <p:sp>
        <p:nvSpPr>
          <p:cNvPr id="17" name="Text Placeholder 16">
            <a:extLst>
              <a:ext uri="{FF2B5EF4-FFF2-40B4-BE49-F238E27FC236}">
                <a16:creationId xmlns:a16="http://schemas.microsoft.com/office/drawing/2014/main" id="{EF33781D-C6EB-6446-9C85-FB2000012C60}"/>
              </a:ext>
            </a:extLst>
          </p:cNvPr>
          <p:cNvSpPr>
            <a:spLocks noGrp="1"/>
          </p:cNvSpPr>
          <p:nvPr>
            <p:ph type="body" sz="quarter" idx="22"/>
          </p:nvPr>
        </p:nvSpPr>
        <p:spPr/>
        <p:txBody>
          <a:bodyPr/>
          <a:lstStyle/>
          <a:p>
            <a:r>
              <a:rPr lang="en-US" sz="2000" dirty="0"/>
              <a:t>Förderung von Vielfalt und Inklusion</a:t>
            </a:r>
          </a:p>
        </p:txBody>
      </p:sp>
      <p:sp>
        <p:nvSpPr>
          <p:cNvPr id="23" name="Text Placeholder 22">
            <a:extLst>
              <a:ext uri="{FF2B5EF4-FFF2-40B4-BE49-F238E27FC236}">
                <a16:creationId xmlns:a16="http://schemas.microsoft.com/office/drawing/2014/main" id="{2A918B5F-90D1-504A-8107-BD0E2D1B59B1}"/>
              </a:ext>
            </a:extLst>
          </p:cNvPr>
          <p:cNvSpPr>
            <a:spLocks noGrp="1"/>
          </p:cNvSpPr>
          <p:nvPr>
            <p:ph type="body" sz="quarter" idx="61"/>
          </p:nvPr>
        </p:nvSpPr>
        <p:spPr/>
        <p:txBody>
          <a:bodyPr/>
          <a:lstStyle/>
          <a:p>
            <a:r>
              <a:rPr lang="en-US" dirty="0"/>
              <a:t>INHALTSVERZEICHNIS</a:t>
            </a:r>
          </a:p>
        </p:txBody>
      </p:sp>
    </p:spTree>
    <p:extLst>
      <p:ext uri="{BB962C8B-B14F-4D97-AF65-F5344CB8AC3E}">
        <p14:creationId xmlns:p14="http://schemas.microsoft.com/office/powerpoint/2010/main" val="6323832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D50883FC-38BB-9FF0-9187-408F940AD1A5}"/>
              </a:ext>
            </a:extLst>
          </p:cNvPr>
          <p:cNvGraphicFramePr>
            <a:graphicFrameLocks noChangeAspect="1"/>
          </p:cNvGraphicFramePr>
          <p:nvPr>
            <p:custDataLst>
              <p:tags r:id="rId1"/>
            </p:custDataLst>
            <p:extLst>
              <p:ext uri="{D42A27DB-BD31-4B8C-83A1-F6EECF244321}">
                <p14:modId xmlns:p14="http://schemas.microsoft.com/office/powerpoint/2010/main" val="181161033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538" imgH="540" progId="TCLayout.ActiveDocument.1">
                  <p:embed/>
                </p:oleObj>
              </mc:Choice>
              <mc:Fallback>
                <p:oleObj name="think-cell Folie" r:id="rId4" imgW="538" imgH="540"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Text Placeholder 3">
            <a:extLst>
              <a:ext uri="{FF2B5EF4-FFF2-40B4-BE49-F238E27FC236}">
                <a16:creationId xmlns:a16="http://schemas.microsoft.com/office/drawing/2014/main" id="{AD828DDD-A228-5786-4CFB-5C90B29B5445}"/>
              </a:ext>
            </a:extLst>
          </p:cNvPr>
          <p:cNvSpPr>
            <a:spLocks noGrp="1"/>
          </p:cNvSpPr>
          <p:nvPr>
            <p:ph type="body" sz="quarter" idx="48"/>
          </p:nvPr>
        </p:nvSpPr>
        <p:spPr>
          <a:xfrm>
            <a:off x="6459275" y="1984253"/>
            <a:ext cx="4939670" cy="3889855"/>
          </a:xfrm>
        </p:spPr>
        <p:txBody>
          <a:bodyPr/>
          <a:lstStyle/>
          <a:p>
            <a:pPr algn="just"/>
            <a:r>
              <a:rPr lang="en-GB" sz="2400" b="1" dirty="0">
                <a:solidFill>
                  <a:srgbClr val="F36C2F"/>
                </a:solidFill>
                <a:hlinkClick r:id="rId6">
                  <a:extLst>
                    <a:ext uri="{A12FA001-AC4F-418D-AE19-62706E023703}">
                      <ahyp:hlinkClr xmlns:ahyp="http://schemas.microsoft.com/office/drawing/2018/hyperlinkcolor" val="tx"/>
                    </a:ext>
                  </a:extLst>
                </a:hlinkClick>
              </a:rPr>
              <a:t>Seed Scholars </a:t>
            </a:r>
            <a:r>
              <a:rPr lang="en-GB" sz="2400" dirty="0"/>
              <a:t>engagiert sich in naturbasierten Bildungsinitiativen, die junge Menschen wieder mit der Umwelt in Verbindung bringen, das Engagement für die Gemeinschaft fördern und soziale Verantwortung übernehmen. </a:t>
            </a:r>
          </a:p>
        </p:txBody>
      </p:sp>
      <p:pic>
        <p:nvPicPr>
          <p:cNvPr id="8" name="Picture 7">
            <a:extLst>
              <a:ext uri="{FF2B5EF4-FFF2-40B4-BE49-F238E27FC236}">
                <a16:creationId xmlns:a16="http://schemas.microsoft.com/office/drawing/2014/main" id="{C4C2AF03-A064-9972-CC19-C1339DD6329D}"/>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888835" y="4489762"/>
            <a:ext cx="2080549" cy="2080549"/>
          </a:xfrm>
          <a:prstGeom prst="rect">
            <a:avLst/>
          </a:prstGeom>
        </p:spPr>
      </p:pic>
      <p:pic>
        <p:nvPicPr>
          <p:cNvPr id="2" name="Picture Placeholder 9">
            <a:extLst>
              <a:ext uri="{FF2B5EF4-FFF2-40B4-BE49-F238E27FC236}">
                <a16:creationId xmlns:a16="http://schemas.microsoft.com/office/drawing/2014/main" id="{0D690FC4-C75B-8EAB-9179-334EB7343512}"/>
              </a:ext>
            </a:extLst>
          </p:cNvPr>
          <p:cNvPicPr>
            <a:picLocks noGrp="1" noChangeAspect="1"/>
          </p:cNvPicPr>
          <p:nvPr>
            <p:ph type="pic" sz="quarter" idx="21"/>
          </p:nvPr>
        </p:nvPicPr>
        <p:blipFill>
          <a:blip r:embed="rId8" cstate="email">
            <a:extLst>
              <a:ext uri="{28A0092B-C50C-407E-A947-70E740481C1C}">
                <a14:useLocalDpi xmlns:a14="http://schemas.microsoft.com/office/drawing/2010/main"/>
              </a:ext>
            </a:extLst>
          </a:blip>
          <a:srcRect l="25725" r="25725"/>
          <a:stretch>
            <a:fillRect/>
          </a:stretch>
        </p:blipFill>
        <p:spPr>
          <a:xfrm>
            <a:off x="884238" y="0"/>
            <a:ext cx="4994275" cy="6858000"/>
          </a:xfrm>
        </p:spPr>
      </p:pic>
      <p:sp>
        <p:nvSpPr>
          <p:cNvPr id="3" name="Text Placeholder 2">
            <a:extLst>
              <a:ext uri="{FF2B5EF4-FFF2-40B4-BE49-F238E27FC236}">
                <a16:creationId xmlns:a16="http://schemas.microsoft.com/office/drawing/2014/main" id="{2AF6BF22-109F-B6FA-E82D-B7841AEBC3C1}"/>
              </a:ext>
            </a:extLst>
          </p:cNvPr>
          <p:cNvSpPr>
            <a:spLocks noGrp="1"/>
          </p:cNvSpPr>
          <p:nvPr>
            <p:ph type="body" sz="quarter" idx="30"/>
          </p:nvPr>
        </p:nvSpPr>
        <p:spPr>
          <a:xfrm>
            <a:off x="4890795" y="369116"/>
            <a:ext cx="6776598" cy="1212549"/>
          </a:xfrm>
        </p:spPr>
        <p:txBody>
          <a:bodyPr/>
          <a:lstStyle/>
          <a:p>
            <a:r>
              <a:rPr lang="en-IE" dirty="0"/>
              <a:t>BEST PRACTICE: </a:t>
            </a:r>
            <a:br>
              <a:rPr lang="en-IE" dirty="0"/>
            </a:br>
            <a:r>
              <a:rPr lang="en-IE" dirty="0"/>
              <a:t>SEED SCHOLARS</a:t>
            </a:r>
          </a:p>
        </p:txBody>
      </p:sp>
    </p:spTree>
    <p:extLst>
      <p:ext uri="{BB962C8B-B14F-4D97-AF65-F5344CB8AC3E}">
        <p14:creationId xmlns:p14="http://schemas.microsoft.com/office/powerpoint/2010/main" val="29225209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32347902-2505-EFB2-62F1-6460490D004C}"/>
              </a:ext>
            </a:extLst>
          </p:cNvPr>
          <p:cNvGraphicFramePr>
            <a:graphicFrameLocks noChangeAspect="1"/>
          </p:cNvGraphicFramePr>
          <p:nvPr>
            <p:custDataLst>
              <p:tags r:id="rId1"/>
            </p:custDataLst>
            <p:extLst>
              <p:ext uri="{D42A27DB-BD31-4B8C-83A1-F6EECF244321}">
                <p14:modId xmlns:p14="http://schemas.microsoft.com/office/powerpoint/2010/main" val="33754595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538" imgH="540" progId="TCLayout.ActiveDocument.1">
                  <p:embed/>
                </p:oleObj>
              </mc:Choice>
              <mc:Fallback>
                <p:oleObj name="think-cell Folie" r:id="rId3" imgW="538" imgH="540"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2" name="Picture Placeholder 5">
            <a:extLst>
              <a:ext uri="{FF2B5EF4-FFF2-40B4-BE49-F238E27FC236}">
                <a16:creationId xmlns:a16="http://schemas.microsoft.com/office/drawing/2014/main" id="{83C0141D-4490-5A84-F156-E04059383FE9}"/>
              </a:ext>
            </a:extLst>
          </p:cNvPr>
          <p:cNvPicPr>
            <a:picLocks noGrp="1" noChangeAspect="1"/>
          </p:cNvPicPr>
          <p:nvPr>
            <p:ph type="pic" sz="quarter" idx="21"/>
          </p:nvPr>
        </p:nvPicPr>
        <p:blipFill>
          <a:blip r:embed="rId5" cstate="email">
            <a:extLst>
              <a:ext uri="{28A0092B-C50C-407E-A947-70E740481C1C}">
                <a14:useLocalDpi xmlns:a14="http://schemas.microsoft.com/office/drawing/2010/main"/>
              </a:ext>
            </a:extLst>
          </a:blip>
          <a:srcRect t="11092" b="11092"/>
          <a:stretch>
            <a:fillRect/>
          </a:stretch>
        </p:blipFill>
        <p:spPr>
          <a:xfrm>
            <a:off x="0" y="0"/>
            <a:ext cx="5875338" cy="6858000"/>
          </a:xfrm>
        </p:spPr>
      </p:pic>
      <p:sp>
        <p:nvSpPr>
          <p:cNvPr id="4" name="Text Placeholder 3">
            <a:extLst>
              <a:ext uri="{FF2B5EF4-FFF2-40B4-BE49-F238E27FC236}">
                <a16:creationId xmlns:a16="http://schemas.microsoft.com/office/drawing/2014/main" id="{9A33C44F-6E46-B53F-2A50-1233D405E7C2}"/>
              </a:ext>
            </a:extLst>
          </p:cNvPr>
          <p:cNvSpPr>
            <a:spLocks noGrp="1"/>
          </p:cNvSpPr>
          <p:nvPr>
            <p:ph type="body" sz="quarter" idx="48"/>
          </p:nvPr>
        </p:nvSpPr>
        <p:spPr>
          <a:xfrm>
            <a:off x="6653969" y="570451"/>
            <a:ext cx="4872506" cy="5390481"/>
          </a:xfrm>
        </p:spPr>
        <p:txBody>
          <a:bodyPr/>
          <a:lstStyle/>
          <a:p>
            <a:pPr algn="just"/>
            <a:r>
              <a:rPr lang="en-GB" sz="2000" dirty="0"/>
              <a:t>Ihre Arbeit unterstreicht die Bedeutung der Integration von Umweltschutz und sozialer Wirkung. </a:t>
            </a:r>
          </a:p>
          <a:p>
            <a:pPr algn="just"/>
            <a:endParaRPr lang="en-GB" sz="2000" dirty="0"/>
          </a:p>
          <a:p>
            <a:pPr algn="just"/>
            <a:r>
              <a:rPr lang="en-GB" sz="2000" dirty="0"/>
              <a:t>Durch ihre vielfältigen Programme, zu denen Familienworkshops, Schulveranstaltungen und Gemeindeveranstaltungen gehören, zeigt </a:t>
            </a:r>
            <a:r>
              <a:rPr lang="en-GB" sz="2000" b="1" dirty="0">
                <a:solidFill>
                  <a:srgbClr val="F36C2F"/>
                </a:solidFill>
                <a:hlinkClick r:id="rId6">
                  <a:extLst>
                    <a:ext uri="{A12FA001-AC4F-418D-AE19-62706E023703}">
                      <ahyp:hlinkClr xmlns:ahyp="http://schemas.microsoft.com/office/drawing/2018/hyperlinkcolor" val="tx"/>
                    </a:ext>
                  </a:extLst>
                </a:hlinkClick>
              </a:rPr>
              <a:t>Seed Scholars</a:t>
            </a:r>
            <a:r>
              <a:rPr lang="en-GB" sz="2000" dirty="0"/>
              <a:t>, wie Bildungsinitiativen Gemeinden positiv beeinflussen und eine nachhaltige Entwicklung fördern können.</a:t>
            </a:r>
          </a:p>
          <a:p>
            <a:pPr algn="just"/>
            <a:endParaRPr lang="en-GB" sz="2000" dirty="0"/>
          </a:p>
          <a:p>
            <a:pPr algn="just"/>
            <a:r>
              <a:rPr lang="en-GB" sz="2000" dirty="0"/>
              <a:t>Erfahren Sie mehr über die Gemeinschaftsinitiativen </a:t>
            </a:r>
            <a:r>
              <a:rPr lang="en-GB" sz="2000" b="1" dirty="0">
                <a:solidFill>
                  <a:srgbClr val="F36C2F"/>
                </a:solidFill>
                <a:hlinkClick r:id="rId6">
                  <a:extLst>
                    <a:ext uri="{A12FA001-AC4F-418D-AE19-62706E023703}">
                      <ahyp:hlinkClr xmlns:ahyp="http://schemas.microsoft.com/office/drawing/2018/hyperlinkcolor" val="tx"/>
                    </a:ext>
                  </a:extLst>
                </a:hlinkClick>
              </a:rPr>
              <a:t>von Seed Scholars</a:t>
            </a:r>
            <a:r>
              <a:rPr lang="en-GB" sz="2000" dirty="0"/>
              <a:t>, indem Sie unser </a:t>
            </a:r>
            <a:r>
              <a:rPr lang="en-GB" sz="2000" b="1" dirty="0"/>
              <a:t>Kompendium der Fallstudien </a:t>
            </a:r>
            <a:r>
              <a:rPr lang="en-GB" sz="2000" dirty="0"/>
              <a:t>besuchen</a:t>
            </a:r>
            <a:r>
              <a:rPr lang="en-GB" sz="2000" b="1" dirty="0"/>
              <a:t>. </a:t>
            </a:r>
          </a:p>
        </p:txBody>
      </p:sp>
    </p:spTree>
    <p:extLst>
      <p:ext uri="{BB962C8B-B14F-4D97-AF65-F5344CB8AC3E}">
        <p14:creationId xmlns:p14="http://schemas.microsoft.com/office/powerpoint/2010/main" val="14382194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7B35C719-E262-4404-8FEB-7149E3A69332}"/>
              </a:ext>
            </a:extLst>
          </p:cNvPr>
          <p:cNvGraphicFramePr>
            <a:graphicFrameLocks noChangeAspect="1"/>
          </p:cNvGraphicFramePr>
          <p:nvPr>
            <p:custDataLst>
              <p:tags r:id="rId1"/>
            </p:custDataLst>
            <p:extLst>
              <p:ext uri="{D42A27DB-BD31-4B8C-83A1-F6EECF244321}">
                <p14:modId xmlns:p14="http://schemas.microsoft.com/office/powerpoint/2010/main" val="99765835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538" imgH="540" progId="TCLayout.ActiveDocument.1">
                  <p:embed/>
                </p:oleObj>
              </mc:Choice>
              <mc:Fallback>
                <p:oleObj name="think-cell Folie" r:id="rId3" imgW="538" imgH="540"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Text Placeholder 3">
            <a:extLst>
              <a:ext uri="{FF2B5EF4-FFF2-40B4-BE49-F238E27FC236}">
                <a16:creationId xmlns:a16="http://schemas.microsoft.com/office/drawing/2014/main" id="{3B2E53DB-8A6B-7594-F633-7584687C3A4D}"/>
              </a:ext>
            </a:extLst>
          </p:cNvPr>
          <p:cNvSpPr>
            <a:spLocks noGrp="1"/>
          </p:cNvSpPr>
          <p:nvPr>
            <p:ph type="body" sz="quarter" idx="48"/>
          </p:nvPr>
        </p:nvSpPr>
        <p:spPr>
          <a:xfrm>
            <a:off x="5436066" y="1477595"/>
            <a:ext cx="6231327" cy="4824352"/>
          </a:xfrm>
        </p:spPr>
        <p:txBody>
          <a:bodyPr/>
          <a:lstStyle/>
          <a:p>
            <a:pPr algn="just"/>
            <a:r>
              <a:rPr lang="en-GB" sz="1800" b="1" dirty="0"/>
              <a:t>Gemeinschaftlicher Einsatz </a:t>
            </a:r>
          </a:p>
          <a:p>
            <a:pPr algn="just"/>
            <a:endParaRPr lang="en-GB" sz="1800" b="1" dirty="0"/>
          </a:p>
          <a:p>
            <a:pPr algn="just"/>
            <a:r>
              <a:rPr lang="en-GB" sz="1800" dirty="0"/>
              <a:t>Planung und Durchführung von Initiativen zur Einbindung des Gemeinwesens im Einklang mit den Grundsätzen des nachhaltigen Unternehmertums:</a:t>
            </a:r>
          </a:p>
          <a:p>
            <a:pPr algn="just"/>
            <a:endParaRPr lang="en-GB" sz="1800" dirty="0"/>
          </a:p>
          <a:p>
            <a:pPr marL="342900" indent="-342900" algn="just">
              <a:buAutoNum type="arabicPeriod"/>
            </a:pPr>
            <a:r>
              <a:rPr lang="en-GB" sz="1800" b="1" dirty="0"/>
              <a:t>Identifizieren Sie ein lokales Problem: </a:t>
            </a:r>
            <a:r>
              <a:rPr lang="en-GB" sz="1800" dirty="0"/>
              <a:t>Wählen Sie ein kommunales Problem, das für die Nachhaltigkeitsziele relevant ist.</a:t>
            </a:r>
          </a:p>
          <a:p>
            <a:pPr marL="342900" indent="-342900" algn="just">
              <a:buAutoNum type="arabicPeriod"/>
            </a:pPr>
            <a:r>
              <a:rPr lang="en-GB" sz="1800" b="1" dirty="0"/>
              <a:t>Entwickeln Sie einen Engagementplan: </a:t>
            </a:r>
            <a:r>
              <a:rPr lang="en-GB" sz="1800" dirty="0"/>
              <a:t>Legen Sie Ziele, Aktivitäten und einen Zeitplan fest.</a:t>
            </a:r>
          </a:p>
          <a:p>
            <a:pPr marL="342900" indent="-342900" algn="just">
              <a:buAutoNum type="arabicPeriod"/>
            </a:pPr>
            <a:r>
              <a:rPr lang="en-GB" sz="1800" b="1" dirty="0"/>
              <a:t>Umsetzung</a:t>
            </a:r>
            <a:r>
              <a:rPr lang="en-GB" sz="1800" dirty="0"/>
              <a:t>: Durchführung der geplanten Aktivitäten und Einbindung der Gemeindemitglieder.</a:t>
            </a:r>
          </a:p>
          <a:p>
            <a:pPr marL="342900" indent="-342900" algn="just">
              <a:buAutoNum type="arabicPeriod"/>
            </a:pPr>
            <a:r>
              <a:rPr lang="en-GB" sz="1800" b="1" dirty="0"/>
              <a:t>Feedback einholen: </a:t>
            </a:r>
            <a:r>
              <a:rPr lang="en-GB" sz="1800" dirty="0"/>
              <a:t>Führen Sie Meetings durch, um Input zu sammeln und Feedback einzuarbeiten.</a:t>
            </a:r>
          </a:p>
          <a:p>
            <a:pPr marL="342900" indent="-342900" algn="just">
              <a:buAutoNum type="arabicPeriod"/>
            </a:pPr>
            <a:r>
              <a:rPr lang="en-GB" sz="1800" b="1" dirty="0"/>
              <a:t>Bewertung der Auswirkungen: </a:t>
            </a:r>
            <a:r>
              <a:rPr lang="en-GB" sz="1800" dirty="0"/>
              <a:t>Bewerten Sie den Erfolg der Initiative und reflektieren Sie die daraus gezogenen Lehren.</a:t>
            </a:r>
          </a:p>
        </p:txBody>
      </p:sp>
      <p:pic>
        <p:nvPicPr>
          <p:cNvPr id="2" name="Picture Placeholder 5" descr="Two cute robots">
            <a:extLst>
              <a:ext uri="{FF2B5EF4-FFF2-40B4-BE49-F238E27FC236}">
                <a16:creationId xmlns:a16="http://schemas.microsoft.com/office/drawing/2014/main" id="{E35C4040-652C-CD34-91DD-124CCE971AF3}"/>
              </a:ext>
            </a:extLst>
          </p:cNvPr>
          <p:cNvPicPr>
            <a:picLocks noGrp="1" noChangeAspect="1"/>
          </p:cNvPicPr>
          <p:nvPr>
            <p:ph type="pic" sz="quarter" idx="21"/>
          </p:nvPr>
        </p:nvPicPr>
        <p:blipFill rotWithShape="1">
          <a:blip r:embed="rId5" cstate="email">
            <a:extLst>
              <a:ext uri="{28A0092B-C50C-407E-A947-70E740481C1C}">
                <a14:useLocalDpi xmlns:a14="http://schemas.microsoft.com/office/drawing/2010/main"/>
              </a:ext>
            </a:extLst>
          </a:blip>
          <a:srcRect l="29518" r="29518"/>
          <a:stretch/>
        </p:blipFill>
        <p:spPr>
          <a:xfrm>
            <a:off x="0" y="0"/>
            <a:ext cx="4994275" cy="6858000"/>
          </a:xfrm>
        </p:spPr>
      </p:pic>
      <p:sp>
        <p:nvSpPr>
          <p:cNvPr id="3" name="Text Placeholder 2">
            <a:extLst>
              <a:ext uri="{FF2B5EF4-FFF2-40B4-BE49-F238E27FC236}">
                <a16:creationId xmlns:a16="http://schemas.microsoft.com/office/drawing/2014/main" id="{AADD30CE-BFCF-6E9A-875C-422FE04EE29A}"/>
              </a:ext>
            </a:extLst>
          </p:cNvPr>
          <p:cNvSpPr>
            <a:spLocks noGrp="1"/>
          </p:cNvSpPr>
          <p:nvPr>
            <p:ph type="body" sz="quarter" idx="30"/>
          </p:nvPr>
        </p:nvSpPr>
        <p:spPr>
          <a:xfrm>
            <a:off x="4337122" y="317364"/>
            <a:ext cx="6776598" cy="842867"/>
          </a:xfrm>
        </p:spPr>
        <p:txBody>
          <a:bodyPr/>
          <a:lstStyle/>
          <a:p>
            <a:r>
              <a:rPr lang="en-IE" dirty="0"/>
              <a:t>PRAKTISCHE ÜBUNG</a:t>
            </a:r>
          </a:p>
        </p:txBody>
      </p:sp>
    </p:spTree>
    <p:extLst>
      <p:ext uri="{BB962C8B-B14F-4D97-AF65-F5344CB8AC3E}">
        <p14:creationId xmlns:p14="http://schemas.microsoft.com/office/powerpoint/2010/main" val="19285558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a:xfrm>
            <a:off x="854280" y="553870"/>
            <a:ext cx="10483431" cy="804265"/>
          </a:xfrm>
        </p:spPr>
        <p:txBody>
          <a:bodyPr/>
          <a:lstStyle/>
          <a:p>
            <a:r>
              <a:rPr lang="en-GB" dirty="0"/>
              <a:t>ANPASSUNG AN DIE ZIELE FÜR NACHHALTIGE ENTWICKLUNG (SDGS)</a:t>
            </a:r>
            <a:endParaRPr lang="en-US" dirty="0"/>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854282" y="2031713"/>
            <a:ext cx="10483429" cy="4439577"/>
          </a:xfrm>
        </p:spPr>
        <p:txBody>
          <a:bodyPr/>
          <a:lstStyle/>
          <a:p>
            <a:pPr algn="just"/>
            <a:r>
              <a:rPr lang="en-GB" sz="2000" b="1" dirty="0">
                <a:solidFill>
                  <a:srgbClr val="0F486D"/>
                </a:solidFill>
                <a:hlinkClick r:id="rId2">
                  <a:extLst>
                    <a:ext uri="{A12FA001-AC4F-418D-AE19-62706E023703}">
                      <ahyp:hlinkClr xmlns:ahyp="http://schemas.microsoft.com/office/drawing/2018/hyperlinkcolor" val="tx"/>
                    </a:ext>
                  </a:extLst>
                </a:hlinkClick>
              </a:rPr>
              <a:t>SDG 8 (Menschenwürdige Arbeit und Wirtschaftswachstum)</a:t>
            </a:r>
            <a:r>
              <a:rPr lang="en-GB" sz="2000" b="1" dirty="0"/>
              <a:t>: </a:t>
            </a:r>
            <a:r>
              <a:rPr lang="en-GB" sz="2000" dirty="0"/>
              <a:t>Förderung eines nachhaltigen Wirtschaftswachstums und Schaffung von Möglichkeiten für menschenwürdige Arbeit durch verantwortungsvolle Geschäftspraktiken.</a:t>
            </a:r>
          </a:p>
          <a:p>
            <a:pPr algn="just"/>
            <a:endParaRPr lang="en-GB" sz="2000" dirty="0"/>
          </a:p>
          <a:p>
            <a:pPr algn="just"/>
            <a:r>
              <a:rPr lang="en-GB" sz="2000" b="1" dirty="0">
                <a:solidFill>
                  <a:srgbClr val="0F486D"/>
                </a:solidFill>
                <a:hlinkClick r:id="rId3">
                  <a:extLst>
                    <a:ext uri="{A12FA001-AC4F-418D-AE19-62706E023703}">
                      <ahyp:hlinkClr xmlns:ahyp="http://schemas.microsoft.com/office/drawing/2018/hyperlinkcolor" val="tx"/>
                    </a:ext>
                  </a:extLst>
                </a:hlinkClick>
              </a:rPr>
              <a:t>SDG 9 (Industrie, Innovation und Infrastruktur): </a:t>
            </a:r>
            <a:r>
              <a:rPr lang="en-GB" sz="2000" dirty="0"/>
              <a:t>Förderung von Innovationen im Bereich nachhaltiger Technologien und Praktiken im Geschäftsbetrieb.</a:t>
            </a:r>
          </a:p>
          <a:p>
            <a:pPr algn="just"/>
            <a:endParaRPr lang="en-GB" sz="2000" dirty="0"/>
          </a:p>
          <a:p>
            <a:pPr algn="just"/>
            <a:r>
              <a:rPr lang="en-GB" sz="2000" b="1" dirty="0">
                <a:solidFill>
                  <a:srgbClr val="0F486D"/>
                </a:solidFill>
                <a:hlinkClick r:id="rId4">
                  <a:extLst>
                    <a:ext uri="{A12FA001-AC4F-418D-AE19-62706E023703}">
                      <ahyp:hlinkClr xmlns:ahyp="http://schemas.microsoft.com/office/drawing/2018/hyperlinkcolor" val="tx"/>
                    </a:ext>
                  </a:extLst>
                </a:hlinkClick>
              </a:rPr>
              <a:t>SDG 12 (Verantwortungsbewusster Konsum und Produktion): </a:t>
            </a:r>
            <a:r>
              <a:rPr lang="en-GB" sz="2000" dirty="0"/>
              <a:t>Förderung nachhaltiger Konsummuster und effizienter Ressourcennutzung über den gesamten Lebenszyklus von Unternehmen.</a:t>
            </a:r>
          </a:p>
          <a:p>
            <a:pPr algn="just"/>
            <a:endParaRPr lang="en-GB" sz="2000" dirty="0"/>
          </a:p>
          <a:p>
            <a:pPr algn="just"/>
            <a:r>
              <a:rPr lang="en-GB" sz="2000" b="1" dirty="0">
                <a:solidFill>
                  <a:srgbClr val="0F486D"/>
                </a:solidFill>
                <a:hlinkClick r:id="rId5">
                  <a:extLst>
                    <a:ext uri="{A12FA001-AC4F-418D-AE19-62706E023703}">
                      <ahyp:hlinkClr xmlns:ahyp="http://schemas.microsoft.com/office/drawing/2018/hyperlinkcolor" val="tx"/>
                    </a:ext>
                  </a:extLst>
                </a:hlinkClick>
              </a:rPr>
              <a:t>SDG 13 (Klimapolitik): </a:t>
            </a:r>
            <a:r>
              <a:rPr lang="en-GB" sz="2000" dirty="0"/>
              <a:t>Verringerung der Auswirkungen des Klimawandels und Stärkung der Widerstandsfähigkeit gegenüber klimabedingten Gefahren durch nachhaltige Geschäftspraktiken.</a:t>
            </a:r>
            <a:endParaRPr lang="en-US" sz="2000" dirty="0"/>
          </a:p>
        </p:txBody>
      </p:sp>
      <p:pic>
        <p:nvPicPr>
          <p:cNvPr id="4" name="Picture 2">
            <a:extLst>
              <a:ext uri="{FF2B5EF4-FFF2-40B4-BE49-F238E27FC236}">
                <a16:creationId xmlns:a16="http://schemas.microsoft.com/office/drawing/2014/main" id="{B1E2A767-5394-4BDA-300A-2B9AD923CC5E}"/>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0444294" y="632169"/>
            <a:ext cx="1223376" cy="1223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55063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02E49F-3EA8-CB21-3252-9769D0CF52A2}"/>
            </a:ext>
          </a:extLst>
        </p:cNvPr>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ECDD9536-F338-1729-E881-BB7CE298588E}"/>
              </a:ext>
            </a:extLst>
          </p:cNvPr>
          <p:cNvGraphicFramePr>
            <a:graphicFrameLocks noChangeAspect="1"/>
          </p:cNvGraphicFramePr>
          <p:nvPr>
            <p:custDataLst>
              <p:tags r:id="rId1"/>
            </p:custDataLst>
            <p:extLst>
              <p:ext uri="{D42A27DB-BD31-4B8C-83A1-F6EECF244321}">
                <p14:modId xmlns:p14="http://schemas.microsoft.com/office/powerpoint/2010/main" val="20146870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538" imgH="540" progId="TCLayout.ActiveDocument.1">
                  <p:embed/>
                </p:oleObj>
              </mc:Choice>
              <mc:Fallback>
                <p:oleObj name="think-cell Folie" r:id="rId3" imgW="538" imgH="540"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Text Placeholder 3">
            <a:extLst>
              <a:ext uri="{FF2B5EF4-FFF2-40B4-BE49-F238E27FC236}">
                <a16:creationId xmlns:a16="http://schemas.microsoft.com/office/drawing/2014/main" id="{A65CFEE7-2322-B011-D632-6FFFAD685F2D}"/>
              </a:ext>
            </a:extLst>
          </p:cNvPr>
          <p:cNvSpPr>
            <a:spLocks noGrp="1"/>
          </p:cNvSpPr>
          <p:nvPr>
            <p:ph type="body" sz="quarter" idx="48"/>
          </p:nvPr>
        </p:nvSpPr>
        <p:spPr>
          <a:xfrm>
            <a:off x="6459275" y="1632565"/>
            <a:ext cx="5208118" cy="4333822"/>
          </a:xfrm>
        </p:spPr>
        <p:txBody>
          <a:bodyPr/>
          <a:lstStyle/>
          <a:p>
            <a:pPr>
              <a:lnSpc>
                <a:spcPct val="107000"/>
              </a:lnSpc>
              <a:spcAft>
                <a:spcPts val="800"/>
              </a:spcAft>
            </a:pPr>
            <a:r>
              <a:rPr lang="en-IE" sz="2400" b="1"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Warum ist gemeinschaftliches Engagement wichtig?</a:t>
            </a:r>
            <a:endParaRPr lang="en-IE"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E" sz="2400" b="1" kern="100" dirty="0">
                <a:solidFill>
                  <a:srgbClr val="11496E"/>
                </a:solidFill>
                <a:effectLst/>
                <a:latin typeface="Calibri" panose="020F0502020204030204" pitchFamily="34" charset="0"/>
                <a:ea typeface="Calibri" panose="020F0502020204030204" pitchFamily="34" charset="0"/>
                <a:cs typeface="Times New Roman" panose="02020603050405020304" pitchFamily="18" charset="0"/>
              </a:rPr>
              <a:t> </a:t>
            </a:r>
            <a:endParaRPr lang="en-IE"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E" sz="2400" b="1"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6"/>
              </a:rPr>
              <a:t>Was ist gemeinschaftliches Engagement?</a:t>
            </a:r>
            <a:endParaRPr lang="en-IE"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E" sz="2400" b="1" kern="100" dirty="0">
                <a:solidFill>
                  <a:srgbClr val="11496E"/>
                </a:solidFill>
                <a:effectLst/>
                <a:latin typeface="Calibri" panose="020F0502020204030204" pitchFamily="34" charset="0"/>
                <a:ea typeface="Calibri" panose="020F0502020204030204" pitchFamily="34" charset="0"/>
                <a:cs typeface="Times New Roman" panose="02020603050405020304" pitchFamily="18" charset="0"/>
              </a:rPr>
              <a:t> </a:t>
            </a:r>
            <a:endParaRPr lang="en-IE"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E" sz="2400" b="1"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7"/>
              </a:rPr>
              <a:t>Gesellschaftliches Engagement von Unternehmen: 5 wesentliche Überlegungen</a:t>
            </a:r>
            <a:endParaRPr lang="en-IE"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E" sz="2400" b="1" kern="100" dirty="0">
                <a:solidFill>
                  <a:srgbClr val="11496E"/>
                </a:solidFill>
                <a:effectLst/>
                <a:latin typeface="Calibri" panose="020F0502020204030204" pitchFamily="34" charset="0"/>
                <a:ea typeface="Calibri" panose="020F0502020204030204" pitchFamily="34" charset="0"/>
                <a:cs typeface="Times New Roman" panose="02020603050405020304" pitchFamily="18" charset="0"/>
              </a:rPr>
              <a:t> </a:t>
            </a:r>
            <a:endParaRPr lang="en-IE"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E" sz="2400" b="1"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8"/>
              </a:rPr>
              <a:t>Unternehmerisches Engagement für die Gemeinschaft: Aufbau von Beziehungen durch CSR</a:t>
            </a:r>
            <a:endParaRPr lang="en-IE"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Picture Placeholder 5">
            <a:extLst>
              <a:ext uri="{FF2B5EF4-FFF2-40B4-BE49-F238E27FC236}">
                <a16:creationId xmlns:a16="http://schemas.microsoft.com/office/drawing/2014/main" id="{F10A8F9F-8178-37D0-7FC9-C1300D502491}"/>
              </a:ext>
            </a:extLst>
          </p:cNvPr>
          <p:cNvPicPr>
            <a:picLocks noGrp="1" noChangeAspect="1"/>
          </p:cNvPicPr>
          <p:nvPr>
            <p:ph type="pic" sz="quarter" idx="21"/>
          </p:nvPr>
        </p:nvPicPr>
        <p:blipFill rotWithShape="1">
          <a:blip r:embed="rId9"/>
          <a:srcRect l="17594" r="17594"/>
          <a:stretch/>
        </p:blipFill>
        <p:spPr>
          <a:xfrm>
            <a:off x="884238" y="0"/>
            <a:ext cx="4994275" cy="6858000"/>
          </a:xfrm>
        </p:spPr>
      </p:pic>
      <p:sp>
        <p:nvSpPr>
          <p:cNvPr id="3" name="Text Placeholder 2">
            <a:extLst>
              <a:ext uri="{FF2B5EF4-FFF2-40B4-BE49-F238E27FC236}">
                <a16:creationId xmlns:a16="http://schemas.microsoft.com/office/drawing/2014/main" id="{A7ADE173-20D0-EF6E-5063-DCE0E7FF0E06}"/>
              </a:ext>
            </a:extLst>
          </p:cNvPr>
          <p:cNvSpPr>
            <a:spLocks noGrp="1"/>
          </p:cNvSpPr>
          <p:nvPr>
            <p:ph type="body" sz="quarter" idx="30"/>
          </p:nvPr>
        </p:nvSpPr>
        <p:spPr>
          <a:xfrm>
            <a:off x="4890795" y="394849"/>
            <a:ext cx="6776598" cy="842867"/>
          </a:xfrm>
        </p:spPr>
        <p:txBody>
          <a:bodyPr/>
          <a:lstStyle/>
          <a:p>
            <a:r>
              <a:rPr lang="en-IE" dirty="0"/>
              <a:t>Weitere Ressourcen</a:t>
            </a:r>
          </a:p>
        </p:txBody>
      </p:sp>
    </p:spTree>
    <p:extLst>
      <p:ext uri="{BB962C8B-B14F-4D97-AF65-F5344CB8AC3E}">
        <p14:creationId xmlns:p14="http://schemas.microsoft.com/office/powerpoint/2010/main" val="34411969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B7C0C224-CE30-6BFB-1450-3C6DA5027D98}"/>
              </a:ext>
            </a:extLst>
          </p:cNvPr>
          <p:cNvGraphicFramePr>
            <a:graphicFrameLocks noChangeAspect="1"/>
          </p:cNvGraphicFramePr>
          <p:nvPr>
            <p:custDataLst>
              <p:tags r:id="rId1"/>
            </p:custDataLst>
            <p:extLst>
              <p:ext uri="{D42A27DB-BD31-4B8C-83A1-F6EECF244321}">
                <p14:modId xmlns:p14="http://schemas.microsoft.com/office/powerpoint/2010/main" val="207853465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538" imgH="540" progId="TCLayout.ActiveDocument.1">
                  <p:embed/>
                </p:oleObj>
              </mc:Choice>
              <mc:Fallback>
                <p:oleObj name="think-cell Folie" r:id="rId3" imgW="538" imgH="540"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7" name="Picture Placeholder 6" descr="Doctors monitoring patient condition on monitors">
            <a:extLst>
              <a:ext uri="{FF2B5EF4-FFF2-40B4-BE49-F238E27FC236}">
                <a16:creationId xmlns:a16="http://schemas.microsoft.com/office/drawing/2014/main" id="{BC18A5D6-4047-1B69-6FA8-826CFB683767}"/>
              </a:ext>
            </a:extLst>
          </p:cNvPr>
          <p:cNvPicPr>
            <a:picLocks noGrp="1" noChangeAspect="1"/>
          </p:cNvPicPr>
          <p:nvPr>
            <p:ph type="pic" sz="quarter" idx="19"/>
          </p:nvPr>
        </p:nvPicPr>
        <p:blipFill>
          <a:blip r:embed="rId5" cstate="email">
            <a:extLst>
              <a:ext uri="{28A0092B-C50C-407E-A947-70E740481C1C}">
                <a14:useLocalDpi xmlns:a14="http://schemas.microsoft.com/office/drawing/2010/main"/>
              </a:ext>
            </a:extLst>
          </a:blip>
          <a:srcRect t="6833" b="6833"/>
          <a:stretch/>
        </p:blipFill>
        <p:spPr>
          <a:xfrm>
            <a:off x="0" y="774700"/>
            <a:ext cx="7377113" cy="4244975"/>
          </a:xfrm>
        </p:spPr>
      </p:pic>
      <p:sp>
        <p:nvSpPr>
          <p:cNvPr id="11" name="Text Placeholder 10">
            <a:extLst>
              <a:ext uri="{FF2B5EF4-FFF2-40B4-BE49-F238E27FC236}">
                <a16:creationId xmlns:a16="http://schemas.microsoft.com/office/drawing/2014/main" id="{09DE250D-399D-3046-A104-9E1DCF4E2437}"/>
              </a:ext>
            </a:extLst>
          </p:cNvPr>
          <p:cNvSpPr>
            <a:spLocks noGrp="1"/>
          </p:cNvSpPr>
          <p:nvPr>
            <p:ph type="body" sz="quarter" idx="18"/>
          </p:nvPr>
        </p:nvSpPr>
        <p:spPr/>
        <p:txBody>
          <a:bodyPr/>
          <a:lstStyle/>
          <a:p>
            <a:r>
              <a:rPr lang="en-GB" b="1" dirty="0"/>
              <a:t>FÜHRUNG UND ZUSAMMENARBEIT DEMONSTRIEREN</a:t>
            </a:r>
            <a:endParaRPr lang="en-US" b="1" dirty="0"/>
          </a:p>
        </p:txBody>
      </p:sp>
      <p:sp>
        <p:nvSpPr>
          <p:cNvPr id="3" name="Text Placeholder 2">
            <a:extLst>
              <a:ext uri="{FF2B5EF4-FFF2-40B4-BE49-F238E27FC236}">
                <a16:creationId xmlns:a16="http://schemas.microsoft.com/office/drawing/2014/main" id="{DA99C726-EEB8-A064-EA02-A4AF797D25D2}"/>
              </a:ext>
            </a:extLst>
          </p:cNvPr>
          <p:cNvSpPr>
            <a:spLocks noGrp="1"/>
          </p:cNvSpPr>
          <p:nvPr>
            <p:ph type="body" sz="quarter" idx="20"/>
          </p:nvPr>
        </p:nvSpPr>
        <p:spPr/>
        <p:txBody>
          <a:bodyPr/>
          <a:lstStyle/>
          <a:p>
            <a:r>
              <a:rPr lang="en-US" dirty="0"/>
              <a:t>03</a:t>
            </a:r>
          </a:p>
        </p:txBody>
      </p:sp>
      <p:grpSp>
        <p:nvGrpSpPr>
          <p:cNvPr id="8" name="Group 7">
            <a:extLst>
              <a:ext uri="{FF2B5EF4-FFF2-40B4-BE49-F238E27FC236}">
                <a16:creationId xmlns:a16="http://schemas.microsoft.com/office/drawing/2014/main" id="{EFC269B5-580C-6975-B51C-ADEE7E50B0E8}"/>
              </a:ext>
            </a:extLst>
          </p:cNvPr>
          <p:cNvGrpSpPr/>
          <p:nvPr/>
        </p:nvGrpSpPr>
        <p:grpSpPr>
          <a:xfrm rot="5400000">
            <a:off x="-1445174" y="567935"/>
            <a:ext cx="5074615" cy="2369127"/>
            <a:chOff x="-1871944" y="1778846"/>
            <a:chExt cx="1736764" cy="810823"/>
          </a:xfrm>
          <a:solidFill>
            <a:schemeClr val="bg1">
              <a:alpha val="56867"/>
            </a:schemeClr>
          </a:solidFill>
        </p:grpSpPr>
        <p:sp>
          <p:nvSpPr>
            <p:cNvPr id="9" name="Freeform 8">
              <a:extLst>
                <a:ext uri="{FF2B5EF4-FFF2-40B4-BE49-F238E27FC236}">
                  <a16:creationId xmlns:a16="http://schemas.microsoft.com/office/drawing/2014/main" id="{C26FADDA-722B-2ED9-5AFA-764A2D4D5CE1}"/>
                </a:ext>
              </a:extLst>
            </p:cNvPr>
            <p:cNvSpPr/>
            <p:nvPr userDrawn="1"/>
          </p:nvSpPr>
          <p:spPr>
            <a:xfrm>
              <a:off x="-1393423" y="1778846"/>
              <a:ext cx="327920" cy="313711"/>
            </a:xfrm>
            <a:custGeom>
              <a:avLst/>
              <a:gdLst>
                <a:gd name="connsiteX0" fmla="*/ 0 w 327920"/>
                <a:gd name="connsiteY0" fmla="*/ 89287 h 313711"/>
                <a:gd name="connsiteX1" fmla="*/ 327921 w 327920"/>
                <a:gd name="connsiteY1" fmla="*/ 0 h 313711"/>
                <a:gd name="connsiteX2" fmla="*/ 327921 w 327920"/>
                <a:gd name="connsiteY2" fmla="*/ 260622 h 313711"/>
                <a:gd name="connsiteX3" fmla="*/ 131168 w 327920"/>
                <a:gd name="connsiteY3" fmla="*/ 313712 h 313711"/>
                <a:gd name="connsiteX4" fmla="*/ 0 w 327920"/>
                <a:gd name="connsiteY4" fmla="*/ 89287 h 313711"/>
                <a:gd name="connsiteX5" fmla="*/ 0 w 327920"/>
                <a:gd name="connsiteY5" fmla="*/ 89287 h 31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920" h="313711">
                  <a:moveTo>
                    <a:pt x="0" y="89287"/>
                  </a:moveTo>
                  <a:cubicBezTo>
                    <a:pt x="99591" y="38611"/>
                    <a:pt x="211327" y="7239"/>
                    <a:pt x="327921" y="0"/>
                  </a:cubicBezTo>
                  <a:lnTo>
                    <a:pt x="327921" y="260622"/>
                  </a:lnTo>
                  <a:cubicBezTo>
                    <a:pt x="257479" y="267861"/>
                    <a:pt x="191894" y="287167"/>
                    <a:pt x="131168" y="313712"/>
                  </a:cubicBezTo>
                  <a:lnTo>
                    <a:pt x="0" y="89287"/>
                  </a:lnTo>
                  <a:lnTo>
                    <a:pt x="0" y="89287"/>
                  </a:lnTo>
                  <a:close/>
                </a:path>
              </a:pathLst>
            </a:custGeom>
            <a:grpFill/>
            <a:ln w="24289"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6E5BDF59-10F0-1296-8959-CFAEB7F9E3B8}"/>
                </a:ext>
              </a:extLst>
            </p:cNvPr>
            <p:cNvSpPr/>
            <p:nvPr userDrawn="1"/>
          </p:nvSpPr>
          <p:spPr>
            <a:xfrm>
              <a:off x="-1731060" y="1923636"/>
              <a:ext cx="371643" cy="369214"/>
            </a:xfrm>
            <a:custGeom>
              <a:avLst/>
              <a:gdLst>
                <a:gd name="connsiteX0" fmla="*/ 0 w 371643"/>
                <a:gd name="connsiteY0" fmla="*/ 241317 h 369214"/>
                <a:gd name="connsiteX1" fmla="*/ 240475 w 371643"/>
                <a:gd name="connsiteY1" fmla="*/ 0 h 369214"/>
                <a:gd name="connsiteX2" fmla="*/ 371643 w 371643"/>
                <a:gd name="connsiteY2" fmla="*/ 224424 h 369214"/>
                <a:gd name="connsiteX3" fmla="*/ 228330 w 371643"/>
                <a:gd name="connsiteY3" fmla="*/ 369214 h 369214"/>
                <a:gd name="connsiteX4" fmla="*/ 0 w 371643"/>
                <a:gd name="connsiteY4" fmla="*/ 241317 h 369214"/>
                <a:gd name="connsiteX5" fmla="*/ 0 w 371643"/>
                <a:gd name="connsiteY5" fmla="*/ 241317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0" y="241317"/>
                  </a:moveTo>
                  <a:cubicBezTo>
                    <a:pt x="63155" y="147203"/>
                    <a:pt x="145742" y="65155"/>
                    <a:pt x="240475" y="0"/>
                  </a:cubicBezTo>
                  <a:lnTo>
                    <a:pt x="371643" y="224424"/>
                  </a:lnTo>
                  <a:cubicBezTo>
                    <a:pt x="315775" y="265448"/>
                    <a:pt x="267195" y="313712"/>
                    <a:pt x="228330" y="369214"/>
                  </a:cubicBezTo>
                  <a:lnTo>
                    <a:pt x="0" y="241317"/>
                  </a:lnTo>
                  <a:lnTo>
                    <a:pt x="0" y="241317"/>
                  </a:lnTo>
                  <a:close/>
                </a:path>
              </a:pathLst>
            </a:custGeom>
            <a:grpFill/>
            <a:ln w="24289"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AB2503B3-B0B4-561D-AFD2-7A7FD03493A8}"/>
                </a:ext>
              </a:extLst>
            </p:cNvPr>
            <p:cNvSpPr/>
            <p:nvPr userDrawn="1"/>
          </p:nvSpPr>
          <p:spPr>
            <a:xfrm>
              <a:off x="-1871944" y="2261479"/>
              <a:ext cx="313346" cy="328190"/>
            </a:xfrm>
            <a:custGeom>
              <a:avLst/>
              <a:gdLst>
                <a:gd name="connsiteX0" fmla="*/ 0 w 313346"/>
                <a:gd name="connsiteY0" fmla="*/ 328190 h 328190"/>
                <a:gd name="connsiteX1" fmla="*/ 87445 w 313346"/>
                <a:gd name="connsiteY1" fmla="*/ 0 h 328190"/>
                <a:gd name="connsiteX2" fmla="*/ 313346 w 313346"/>
                <a:gd name="connsiteY2" fmla="*/ 130311 h 328190"/>
                <a:gd name="connsiteX3" fmla="*/ 262336 w 313346"/>
                <a:gd name="connsiteY3" fmla="*/ 328190 h 328190"/>
                <a:gd name="connsiteX4" fmla="*/ 0 w 313346"/>
                <a:gd name="connsiteY4" fmla="*/ 328190 h 328190"/>
                <a:gd name="connsiteX5" fmla="*/ 0 w 313346"/>
                <a:gd name="connsiteY5" fmla="*/ 328190 h 32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346" h="328190">
                  <a:moveTo>
                    <a:pt x="0" y="328190"/>
                  </a:moveTo>
                  <a:cubicBezTo>
                    <a:pt x="7287" y="212359"/>
                    <a:pt x="36436" y="101353"/>
                    <a:pt x="87445" y="0"/>
                  </a:cubicBezTo>
                  <a:lnTo>
                    <a:pt x="313346" y="130311"/>
                  </a:lnTo>
                  <a:cubicBezTo>
                    <a:pt x="286627" y="190640"/>
                    <a:pt x="267195" y="258209"/>
                    <a:pt x="262336" y="328190"/>
                  </a:cubicBezTo>
                  <a:lnTo>
                    <a:pt x="0" y="328190"/>
                  </a:lnTo>
                  <a:lnTo>
                    <a:pt x="0" y="328190"/>
                  </a:lnTo>
                  <a:close/>
                </a:path>
              </a:pathLst>
            </a:custGeom>
            <a:grpFill/>
            <a:ln w="24289"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4E90799E-0CE3-1994-3C5C-26F8F0C021EE}"/>
                </a:ext>
              </a:extLst>
            </p:cNvPr>
            <p:cNvSpPr/>
            <p:nvPr userDrawn="1"/>
          </p:nvSpPr>
          <p:spPr>
            <a:xfrm>
              <a:off x="-450955" y="2254240"/>
              <a:ext cx="315775" cy="325777"/>
            </a:xfrm>
            <a:custGeom>
              <a:avLst/>
              <a:gdLst>
                <a:gd name="connsiteX0" fmla="*/ 225901 w 315775"/>
                <a:gd name="connsiteY0" fmla="*/ 0 h 325777"/>
                <a:gd name="connsiteX1" fmla="*/ 315775 w 315775"/>
                <a:gd name="connsiteY1" fmla="*/ 325777 h 325777"/>
                <a:gd name="connsiteX2" fmla="*/ 53439 w 315775"/>
                <a:gd name="connsiteY2" fmla="*/ 325777 h 325777"/>
                <a:gd name="connsiteX3" fmla="*/ 0 w 315775"/>
                <a:gd name="connsiteY3" fmla="*/ 130311 h 325777"/>
                <a:gd name="connsiteX4" fmla="*/ 225901 w 315775"/>
                <a:gd name="connsiteY4" fmla="*/ 0 h 325777"/>
                <a:gd name="connsiteX5" fmla="*/ 225901 w 315775"/>
                <a:gd name="connsiteY5" fmla="*/ 0 h 325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775" h="325777">
                  <a:moveTo>
                    <a:pt x="225901" y="0"/>
                  </a:moveTo>
                  <a:cubicBezTo>
                    <a:pt x="276911" y="98940"/>
                    <a:pt x="308488" y="209945"/>
                    <a:pt x="315775" y="325777"/>
                  </a:cubicBezTo>
                  <a:lnTo>
                    <a:pt x="53439" y="325777"/>
                  </a:lnTo>
                  <a:cubicBezTo>
                    <a:pt x="46152" y="255796"/>
                    <a:pt x="26719" y="190640"/>
                    <a:pt x="0" y="130311"/>
                  </a:cubicBezTo>
                  <a:lnTo>
                    <a:pt x="225901" y="0"/>
                  </a:lnTo>
                  <a:lnTo>
                    <a:pt x="225901" y="0"/>
                  </a:lnTo>
                  <a:close/>
                </a:path>
              </a:pathLst>
            </a:custGeom>
            <a:grpFill/>
            <a:ln w="24289"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34575BD6-F388-ED1D-DEA0-7B377CF35F18}"/>
                </a:ext>
              </a:extLst>
            </p:cNvPr>
            <p:cNvSpPr/>
            <p:nvPr userDrawn="1"/>
          </p:nvSpPr>
          <p:spPr>
            <a:xfrm>
              <a:off x="-652566" y="1918810"/>
              <a:ext cx="371643" cy="369214"/>
            </a:xfrm>
            <a:custGeom>
              <a:avLst/>
              <a:gdLst>
                <a:gd name="connsiteX0" fmla="*/ 128739 w 371643"/>
                <a:gd name="connsiteY0" fmla="*/ 0 h 369214"/>
                <a:gd name="connsiteX1" fmla="*/ 371643 w 371643"/>
                <a:gd name="connsiteY1" fmla="*/ 238903 h 369214"/>
                <a:gd name="connsiteX2" fmla="*/ 145742 w 371643"/>
                <a:gd name="connsiteY2" fmla="*/ 369214 h 369214"/>
                <a:gd name="connsiteX3" fmla="*/ 0 w 371643"/>
                <a:gd name="connsiteY3" fmla="*/ 226838 h 369214"/>
                <a:gd name="connsiteX4" fmla="*/ 128739 w 371643"/>
                <a:gd name="connsiteY4" fmla="*/ 0 h 369214"/>
                <a:gd name="connsiteX5" fmla="*/ 128739 w 371643"/>
                <a:gd name="connsiteY5" fmla="*/ 0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128739" y="0"/>
                  </a:moveTo>
                  <a:cubicBezTo>
                    <a:pt x="223472" y="62742"/>
                    <a:pt x="306059" y="144790"/>
                    <a:pt x="371643" y="238903"/>
                  </a:cubicBezTo>
                  <a:lnTo>
                    <a:pt x="145742" y="369214"/>
                  </a:lnTo>
                  <a:cubicBezTo>
                    <a:pt x="104449" y="313712"/>
                    <a:pt x="55868" y="265448"/>
                    <a:pt x="0" y="226838"/>
                  </a:cubicBezTo>
                  <a:lnTo>
                    <a:pt x="128739" y="0"/>
                  </a:lnTo>
                  <a:lnTo>
                    <a:pt x="128739" y="0"/>
                  </a:lnTo>
                  <a:close/>
                </a:path>
              </a:pathLst>
            </a:custGeom>
            <a:grpFill/>
            <a:ln w="24289"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022C8786-CCBE-7B61-AD0C-5F3FCE59BE3D}"/>
                </a:ext>
              </a:extLst>
            </p:cNvPr>
            <p:cNvSpPr/>
            <p:nvPr userDrawn="1"/>
          </p:nvSpPr>
          <p:spPr>
            <a:xfrm>
              <a:off x="-951338" y="1778846"/>
              <a:ext cx="330349" cy="308885"/>
            </a:xfrm>
            <a:custGeom>
              <a:avLst/>
              <a:gdLst>
                <a:gd name="connsiteX0" fmla="*/ 0 w 330349"/>
                <a:gd name="connsiteY0" fmla="*/ 0 h 308885"/>
                <a:gd name="connsiteX1" fmla="*/ 330350 w 330349"/>
                <a:gd name="connsiteY1" fmla="*/ 84461 h 308885"/>
                <a:gd name="connsiteX2" fmla="*/ 199181 w 330349"/>
                <a:gd name="connsiteY2" fmla="*/ 308885 h 308885"/>
                <a:gd name="connsiteX3" fmla="*/ 0 w 330349"/>
                <a:gd name="connsiteY3" fmla="*/ 258209 h 308885"/>
                <a:gd name="connsiteX4" fmla="*/ 0 w 330349"/>
                <a:gd name="connsiteY4" fmla="*/ 0 h 308885"/>
                <a:gd name="connsiteX5" fmla="*/ 0 w 330349"/>
                <a:gd name="connsiteY5" fmla="*/ 0 h 30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349" h="308885">
                  <a:moveTo>
                    <a:pt x="0" y="0"/>
                  </a:moveTo>
                  <a:cubicBezTo>
                    <a:pt x="116594" y="7239"/>
                    <a:pt x="228330" y="36197"/>
                    <a:pt x="330350" y="84461"/>
                  </a:cubicBezTo>
                  <a:lnTo>
                    <a:pt x="199181" y="308885"/>
                  </a:lnTo>
                  <a:cubicBezTo>
                    <a:pt x="138455" y="282340"/>
                    <a:pt x="70442" y="263035"/>
                    <a:pt x="0" y="258209"/>
                  </a:cubicBezTo>
                  <a:lnTo>
                    <a:pt x="0" y="0"/>
                  </a:lnTo>
                  <a:lnTo>
                    <a:pt x="0" y="0"/>
                  </a:lnTo>
                  <a:close/>
                </a:path>
              </a:pathLst>
            </a:custGeom>
            <a:grpFill/>
            <a:ln w="24289" cap="flat">
              <a:noFill/>
              <a:prstDash val="solid"/>
              <a:miter/>
            </a:ln>
          </p:spPr>
          <p:txBody>
            <a:bodyPr rtlCol="0" anchor="ctr"/>
            <a:lstStyle/>
            <a:p>
              <a:endParaRPr lang="en-US"/>
            </a:p>
          </p:txBody>
        </p:sp>
      </p:grpSp>
    </p:spTree>
    <p:extLst>
      <p:ext uri="{BB962C8B-B14F-4D97-AF65-F5344CB8AC3E}">
        <p14:creationId xmlns:p14="http://schemas.microsoft.com/office/powerpoint/2010/main" val="7751204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8D40E24-D7F0-135A-19E1-471A79C0E306}"/>
              </a:ext>
            </a:extLst>
          </p:cNvPr>
          <p:cNvSpPr>
            <a:spLocks noGrp="1"/>
          </p:cNvSpPr>
          <p:nvPr>
            <p:ph type="body" sz="quarter" idx="30"/>
          </p:nvPr>
        </p:nvSpPr>
        <p:spPr>
          <a:xfrm>
            <a:off x="5209563" y="367907"/>
            <a:ext cx="4951851" cy="845139"/>
          </a:xfrm>
        </p:spPr>
        <p:txBody>
          <a:bodyPr/>
          <a:lstStyle/>
          <a:p>
            <a:r>
              <a:rPr lang="en-US" dirty="0"/>
              <a:t>EFFEKTIVE FÜHRUNG</a:t>
            </a:r>
          </a:p>
        </p:txBody>
      </p:sp>
      <p:sp>
        <p:nvSpPr>
          <p:cNvPr id="4" name="Text Placeholder 3">
            <a:extLst>
              <a:ext uri="{FF2B5EF4-FFF2-40B4-BE49-F238E27FC236}">
                <a16:creationId xmlns:a16="http://schemas.microsoft.com/office/drawing/2014/main" id="{8DA40BB8-75F2-0824-B9B6-C225B1B172FB}"/>
              </a:ext>
            </a:extLst>
          </p:cNvPr>
          <p:cNvSpPr>
            <a:spLocks noGrp="1"/>
          </p:cNvSpPr>
          <p:nvPr>
            <p:ph type="body" sz="quarter" idx="48"/>
          </p:nvPr>
        </p:nvSpPr>
        <p:spPr>
          <a:xfrm>
            <a:off x="5209564" y="1260394"/>
            <a:ext cx="6451134" cy="4983061"/>
          </a:xfrm>
          <a:solidFill>
            <a:schemeClr val="bg1"/>
          </a:solidFill>
        </p:spPr>
        <p:txBody>
          <a:bodyPr/>
          <a:lstStyle/>
          <a:p>
            <a:pPr algn="just"/>
            <a:r>
              <a:rPr lang="en-GB" sz="1800" dirty="0"/>
              <a:t>Zu einer effektiven Führung gehört es, verschiedene Führungsstile zu erforschen und sie anzuwenden, um ethische Entscheidungen zu treffen und Teams zu leiten. </a:t>
            </a:r>
          </a:p>
          <a:p>
            <a:pPr algn="just"/>
            <a:endParaRPr lang="en-GB" sz="1800" dirty="0"/>
          </a:p>
          <a:p>
            <a:pPr algn="just"/>
            <a:r>
              <a:rPr lang="en-GB" sz="1800" dirty="0"/>
              <a:t>Führungskräfte können einen transformationalen, einen dienenden oder einen partizipativen Stil anwenden, die jeweils für unterschiedliche unternehmerische Kontexte geeignet sind. </a:t>
            </a:r>
          </a:p>
          <a:p>
            <a:pPr algn="just"/>
            <a:endParaRPr lang="en-GB" sz="1800" dirty="0"/>
          </a:p>
          <a:p>
            <a:pPr algn="just"/>
            <a:r>
              <a:rPr lang="en-GB" sz="1800" b="1" dirty="0"/>
              <a:t>Transformationale </a:t>
            </a:r>
            <a:r>
              <a:rPr lang="en-GB" sz="1800" dirty="0"/>
              <a:t>Führung inspiriert zu Veränderung und Innovation und legt Wert auf Visionen und Motivation.  </a:t>
            </a:r>
            <a:r>
              <a:rPr lang="en-GB" sz="1800" b="1" dirty="0"/>
              <a:t>Dienende </a:t>
            </a:r>
            <a:r>
              <a:rPr lang="en-GB" sz="1800" dirty="0"/>
              <a:t>Führung stellt die Bedürfnisse der Teammitglieder in den Vordergrund und fördert Empathie und Zusammenarbeit.  </a:t>
            </a:r>
            <a:r>
              <a:rPr lang="en-GB" sz="1800" b="1" dirty="0"/>
              <a:t>Partizipative </a:t>
            </a:r>
            <a:r>
              <a:rPr lang="en-GB" sz="1800" dirty="0"/>
              <a:t>Führung bezieht die Teammitglieder in die Entscheidungsfindung ein und fördert so Engagement und Eigenverantwortung. </a:t>
            </a:r>
          </a:p>
          <a:p>
            <a:pPr algn="just"/>
            <a:endParaRPr lang="en-GB" sz="1800" dirty="0"/>
          </a:p>
          <a:p>
            <a:pPr algn="just"/>
            <a:r>
              <a:rPr lang="en-GB" sz="1800" dirty="0"/>
              <a:t>Indem sie ihren Führungsstil mit ethischen Grundsätzen in Einklang bringen, schaffen sie ein Umfeld, in dem Integrität, Transparenz und Verantwortlichkeit gedeihen.</a:t>
            </a:r>
          </a:p>
        </p:txBody>
      </p:sp>
      <p:pic>
        <p:nvPicPr>
          <p:cNvPr id="2" name="Picture Placeholder 5" descr="Two colleagues planning on board with sticky notes">
            <a:extLst>
              <a:ext uri="{FF2B5EF4-FFF2-40B4-BE49-F238E27FC236}">
                <a16:creationId xmlns:a16="http://schemas.microsoft.com/office/drawing/2014/main" id="{3A97FE60-890C-32CD-B2D4-DF73259A2310}"/>
              </a:ext>
            </a:extLst>
          </p:cNvPr>
          <p:cNvPicPr>
            <a:picLocks noGrp="1" noChangeAspect="1"/>
          </p:cNvPicPr>
          <p:nvPr>
            <p:ph type="pic" sz="quarter" idx="21"/>
          </p:nvPr>
        </p:nvPicPr>
        <p:blipFill>
          <a:blip r:embed="rId2" cstate="email">
            <a:extLst>
              <a:ext uri="{28A0092B-C50C-407E-A947-70E740481C1C}">
                <a14:useLocalDpi xmlns:a14="http://schemas.microsoft.com/office/drawing/2010/main"/>
              </a:ext>
            </a:extLst>
          </a:blip>
          <a:srcRect l="21429" r="21429"/>
          <a:stretch>
            <a:fillRect/>
          </a:stretch>
        </p:blipFill>
        <p:spPr>
          <a:xfrm>
            <a:off x="-1111250" y="0"/>
            <a:ext cx="5875338" cy="6858000"/>
          </a:xfrm>
        </p:spPr>
      </p:pic>
    </p:spTree>
    <p:extLst>
      <p:ext uri="{BB962C8B-B14F-4D97-AF65-F5344CB8AC3E}">
        <p14:creationId xmlns:p14="http://schemas.microsoft.com/office/powerpoint/2010/main" val="17321059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8D40E24-D7F0-135A-19E1-471A79C0E306}"/>
              </a:ext>
            </a:extLst>
          </p:cNvPr>
          <p:cNvSpPr>
            <a:spLocks noGrp="1"/>
          </p:cNvSpPr>
          <p:nvPr>
            <p:ph type="body" sz="quarter" idx="30"/>
          </p:nvPr>
        </p:nvSpPr>
        <p:spPr>
          <a:xfrm>
            <a:off x="5528345" y="706824"/>
            <a:ext cx="4951851" cy="845139"/>
          </a:xfrm>
        </p:spPr>
        <p:txBody>
          <a:bodyPr/>
          <a:lstStyle/>
          <a:p>
            <a:r>
              <a:rPr lang="en-US" dirty="0"/>
              <a:t>TEAM-DYNAMIK</a:t>
            </a:r>
          </a:p>
        </p:txBody>
      </p:sp>
      <p:sp>
        <p:nvSpPr>
          <p:cNvPr id="4" name="Text Placeholder 3">
            <a:extLst>
              <a:ext uri="{FF2B5EF4-FFF2-40B4-BE49-F238E27FC236}">
                <a16:creationId xmlns:a16="http://schemas.microsoft.com/office/drawing/2014/main" id="{8DA40BB8-75F2-0824-B9B6-C225B1B172FB}"/>
              </a:ext>
            </a:extLst>
          </p:cNvPr>
          <p:cNvSpPr>
            <a:spLocks noGrp="1"/>
          </p:cNvSpPr>
          <p:nvPr>
            <p:ph type="body" sz="quarter" idx="48"/>
          </p:nvPr>
        </p:nvSpPr>
        <p:spPr>
          <a:xfrm>
            <a:off x="5528346" y="1551963"/>
            <a:ext cx="6014906" cy="4983061"/>
          </a:xfrm>
          <a:solidFill>
            <a:schemeClr val="bg1"/>
          </a:solidFill>
        </p:spPr>
        <p:txBody>
          <a:bodyPr/>
          <a:lstStyle/>
          <a:p>
            <a:pPr algn="just"/>
            <a:r>
              <a:rPr lang="en-GB" sz="2000" dirty="0"/>
              <a:t>Eine wirksame Teamdynamik beruht auf Vertrauen, Kommunikation und gemeinsamen Zielen. Unternehmer fördern Inklusivität und Vielfalt und bringen unterschiedliche Perspektiven ein, um Innovationen und Problemlösungen voranzutreiben. </a:t>
            </a:r>
          </a:p>
          <a:p>
            <a:pPr algn="just"/>
            <a:endParaRPr lang="en-GB" sz="2000" dirty="0"/>
          </a:p>
          <a:p>
            <a:pPr algn="just"/>
            <a:r>
              <a:rPr lang="en-GB" sz="2000" dirty="0"/>
              <a:t>Durch die Förderung von offener Kommunikation und gegenseitigem Respekt können Teams Herausforderungen mit Widerstandsfähigkeit und Anpassungsfähigkeit meistern. </a:t>
            </a:r>
          </a:p>
          <a:p>
            <a:pPr algn="just"/>
            <a:endParaRPr lang="en-GB" sz="2000" dirty="0"/>
          </a:p>
          <a:p>
            <a:pPr algn="just"/>
            <a:r>
              <a:rPr lang="en-GB" sz="2000" dirty="0"/>
              <a:t>Unternehmerischer Erfolg hängt von der Nutzung von Synergieeffekten im Team ab, die es den Mitgliedern ermöglichen, ihre einzigartigen Stärken in die gemeinsame Arbeit einzubringen.</a:t>
            </a:r>
          </a:p>
        </p:txBody>
      </p:sp>
      <p:pic>
        <p:nvPicPr>
          <p:cNvPr id="2" name="Picture Placeholder 5" descr="Businessman using digital tablet in meeting">
            <a:extLst>
              <a:ext uri="{FF2B5EF4-FFF2-40B4-BE49-F238E27FC236}">
                <a16:creationId xmlns:a16="http://schemas.microsoft.com/office/drawing/2014/main" id="{6D66B404-05C2-4719-6FE6-07E981C88743}"/>
              </a:ext>
            </a:extLst>
          </p:cNvPr>
          <p:cNvPicPr>
            <a:picLocks noGrp="1" noChangeAspect="1"/>
          </p:cNvPicPr>
          <p:nvPr>
            <p:ph type="pic" sz="quarter" idx="21"/>
          </p:nvPr>
        </p:nvPicPr>
        <p:blipFill>
          <a:blip r:embed="rId2" cstate="email">
            <a:extLst>
              <a:ext uri="{28A0092B-C50C-407E-A947-70E740481C1C}">
                <a14:useLocalDpi xmlns:a14="http://schemas.microsoft.com/office/drawing/2010/main"/>
              </a:ext>
            </a:extLst>
          </a:blip>
          <a:srcRect l="21450" r="21450"/>
          <a:stretch>
            <a:fillRect/>
          </a:stretch>
        </p:blipFill>
        <p:spPr>
          <a:xfrm>
            <a:off x="-1111250" y="0"/>
            <a:ext cx="5875338" cy="6858000"/>
          </a:xfrm>
        </p:spPr>
      </p:pic>
    </p:spTree>
    <p:extLst>
      <p:ext uri="{BB962C8B-B14F-4D97-AF65-F5344CB8AC3E}">
        <p14:creationId xmlns:p14="http://schemas.microsoft.com/office/powerpoint/2010/main" val="42159234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8D40E24-D7F0-135A-19E1-471A79C0E306}"/>
              </a:ext>
            </a:extLst>
          </p:cNvPr>
          <p:cNvSpPr>
            <a:spLocks noGrp="1"/>
          </p:cNvSpPr>
          <p:nvPr>
            <p:ph type="body" sz="quarter" idx="30"/>
          </p:nvPr>
        </p:nvSpPr>
        <p:spPr>
          <a:xfrm>
            <a:off x="5343787" y="552464"/>
            <a:ext cx="4951851" cy="845139"/>
          </a:xfrm>
        </p:spPr>
        <p:txBody>
          <a:bodyPr/>
          <a:lstStyle/>
          <a:p>
            <a:r>
              <a:rPr lang="en-US" dirty="0"/>
              <a:t>STRATEGISCHE ALLIANZEN </a:t>
            </a:r>
          </a:p>
        </p:txBody>
      </p:sp>
      <p:sp>
        <p:nvSpPr>
          <p:cNvPr id="4" name="Text Placeholder 3">
            <a:extLst>
              <a:ext uri="{FF2B5EF4-FFF2-40B4-BE49-F238E27FC236}">
                <a16:creationId xmlns:a16="http://schemas.microsoft.com/office/drawing/2014/main" id="{8DA40BB8-75F2-0824-B9B6-C225B1B172FB}"/>
              </a:ext>
            </a:extLst>
          </p:cNvPr>
          <p:cNvSpPr>
            <a:spLocks noGrp="1"/>
          </p:cNvSpPr>
          <p:nvPr>
            <p:ph type="body" sz="quarter" idx="48"/>
          </p:nvPr>
        </p:nvSpPr>
        <p:spPr>
          <a:xfrm>
            <a:off x="5343787" y="1356031"/>
            <a:ext cx="6191075" cy="4983061"/>
          </a:xfrm>
          <a:solidFill>
            <a:schemeClr val="bg1"/>
          </a:solidFill>
        </p:spPr>
        <p:txBody>
          <a:bodyPr/>
          <a:lstStyle/>
          <a:p>
            <a:pPr algn="just"/>
            <a:r>
              <a:rPr lang="en-GB" sz="2000" dirty="0"/>
              <a:t>Unternehmen schließen Partnerschaften mit Interessengruppen, einschließlich Lieferanten, Gemeinschaftsorganisationen und Branchenkollegen, um sich ergänzende Stärken und Ressourcen zu nutzen.</a:t>
            </a:r>
          </a:p>
          <a:p>
            <a:pPr algn="just"/>
            <a:endParaRPr lang="en-GB" sz="2000" dirty="0"/>
          </a:p>
          <a:p>
            <a:pPr algn="just"/>
            <a:r>
              <a:rPr lang="en-GB" sz="2000" dirty="0"/>
              <a:t>Gemeinsame Unternehmungen ermöglichen ein gemeinsames Risikomanagement, den Zugang zu neuen Märkten und die Verbreitung von Innovationen. </a:t>
            </a:r>
          </a:p>
          <a:p>
            <a:pPr algn="just"/>
            <a:endParaRPr lang="en-GB" sz="2000" dirty="0"/>
          </a:p>
          <a:p>
            <a:pPr algn="just"/>
            <a:r>
              <a:rPr lang="en-GB" sz="2000" dirty="0"/>
              <a:t>Durch die Abstimmung gemeinsamer Werte und Ziele unterstützen strategische Allianzen nachhaltiges Wachstum und maximieren positive soziale Ergebnisse. Unternehmen meistern die Komplexität bei der Bildung von Allianzen durch klare Kommunikation, Vereinbarungen zum gegenseitigen Nutzen und eine kontinuierliche Bewertung der Wirksamkeit der Partnerschaft.</a:t>
            </a:r>
          </a:p>
        </p:txBody>
      </p:sp>
      <p:pic>
        <p:nvPicPr>
          <p:cNvPr id="2" name="Picture Placeholder 5" descr="Asian student writing on blackboard with chalk in classroom">
            <a:extLst>
              <a:ext uri="{FF2B5EF4-FFF2-40B4-BE49-F238E27FC236}">
                <a16:creationId xmlns:a16="http://schemas.microsoft.com/office/drawing/2014/main" id="{156C7303-E299-991F-9862-927A00CAA5DD}"/>
              </a:ext>
            </a:extLst>
          </p:cNvPr>
          <p:cNvPicPr>
            <a:picLocks noGrp="1" noChangeAspect="1"/>
          </p:cNvPicPr>
          <p:nvPr>
            <p:ph type="pic" sz="quarter" idx="21"/>
          </p:nvPr>
        </p:nvPicPr>
        <p:blipFill>
          <a:blip r:embed="rId2" cstate="email">
            <a:extLst>
              <a:ext uri="{28A0092B-C50C-407E-A947-70E740481C1C}">
                <a14:useLocalDpi xmlns:a14="http://schemas.microsoft.com/office/drawing/2010/main"/>
              </a:ext>
            </a:extLst>
          </a:blip>
          <a:srcRect l="21429" r="21429"/>
          <a:stretch>
            <a:fillRect/>
          </a:stretch>
        </p:blipFill>
        <p:spPr>
          <a:xfrm>
            <a:off x="-1111250" y="0"/>
            <a:ext cx="5875338" cy="6858000"/>
          </a:xfrm>
        </p:spPr>
      </p:pic>
    </p:spTree>
    <p:extLst>
      <p:ext uri="{BB962C8B-B14F-4D97-AF65-F5344CB8AC3E}">
        <p14:creationId xmlns:p14="http://schemas.microsoft.com/office/powerpoint/2010/main" val="26446748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1513F036-432C-B874-25CA-A8BA7641FC56}"/>
              </a:ext>
            </a:extLst>
          </p:cNvPr>
          <p:cNvGraphicFramePr>
            <a:graphicFrameLocks noChangeAspect="1"/>
          </p:cNvGraphicFramePr>
          <p:nvPr>
            <p:custDataLst>
              <p:tags r:id="rId1"/>
            </p:custDataLst>
            <p:extLst>
              <p:ext uri="{D42A27DB-BD31-4B8C-83A1-F6EECF244321}">
                <p14:modId xmlns:p14="http://schemas.microsoft.com/office/powerpoint/2010/main" val="386258117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538" imgH="540" progId="TCLayout.ActiveDocument.1">
                  <p:embed/>
                </p:oleObj>
              </mc:Choice>
              <mc:Fallback>
                <p:oleObj name="think-cell Folie" r:id="rId3" imgW="538" imgH="540"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Text Placeholder 3">
            <a:extLst>
              <a:ext uri="{FF2B5EF4-FFF2-40B4-BE49-F238E27FC236}">
                <a16:creationId xmlns:a16="http://schemas.microsoft.com/office/drawing/2014/main" id="{E3CE9ED0-E513-6051-52B9-003145FB1F3A}"/>
              </a:ext>
            </a:extLst>
          </p:cNvPr>
          <p:cNvSpPr>
            <a:spLocks noGrp="1"/>
          </p:cNvSpPr>
          <p:nvPr>
            <p:ph type="body" sz="quarter" idx="48"/>
          </p:nvPr>
        </p:nvSpPr>
        <p:spPr>
          <a:xfrm>
            <a:off x="5410899" y="1325461"/>
            <a:ext cx="6157519" cy="4414423"/>
          </a:xfrm>
        </p:spPr>
        <p:txBody>
          <a:bodyPr/>
          <a:lstStyle/>
          <a:p>
            <a:pPr algn="just"/>
            <a:r>
              <a:rPr lang="en-GB" sz="1800" b="1" dirty="0"/>
              <a:t>Rollenspielszenarien Übung:</a:t>
            </a:r>
          </a:p>
          <a:p>
            <a:pPr algn="just"/>
            <a:endParaRPr lang="en-GB" sz="1800" b="1" dirty="0"/>
          </a:p>
          <a:p>
            <a:pPr algn="just"/>
            <a:r>
              <a:rPr lang="en-GB" sz="1800" b="1" dirty="0"/>
              <a:t>Ziel: </a:t>
            </a:r>
            <a:r>
              <a:rPr lang="en-GB" sz="1800" dirty="0"/>
              <a:t>In Rollenspielen werden Führungsaufgaben simuliert, wobei der Schwerpunkt auf Entscheidungs- und Konfliktlösungsfähigkeiten liegt.</a:t>
            </a:r>
          </a:p>
          <a:p>
            <a:pPr algn="just"/>
            <a:endParaRPr lang="en-GB" sz="1800" dirty="0"/>
          </a:p>
          <a:p>
            <a:pPr algn="just"/>
            <a:r>
              <a:rPr lang="en-GB" sz="1800" b="1" dirty="0"/>
              <a:t>Einrichten: </a:t>
            </a:r>
            <a:r>
              <a:rPr lang="en-GB" sz="1800" dirty="0"/>
              <a:t>Bilden Sie kleine Gruppen. Weisen Sie innerhalb jeder Gruppe Rollen zu, die auf Geschäftsszenarien basieren.</a:t>
            </a:r>
          </a:p>
          <a:p>
            <a:pPr algn="just"/>
            <a:endParaRPr lang="en-GB" sz="1800" dirty="0"/>
          </a:p>
          <a:p>
            <a:pPr algn="just"/>
            <a:r>
              <a:rPr lang="en-GB" sz="1800" b="1" dirty="0"/>
              <a:t>Ausführung: </a:t>
            </a:r>
            <a:r>
              <a:rPr lang="en-GB" sz="1800" dirty="0"/>
              <a:t>Diskutieren Sie und </a:t>
            </a:r>
            <a:r>
              <a:rPr lang="en-GB" sz="1800" dirty="0" err="1"/>
              <a:t>entwickeln Sie Strategien </a:t>
            </a:r>
            <a:r>
              <a:rPr lang="en-GB" sz="1800" dirty="0"/>
              <a:t>innerhalb der Rollen, um ethische Dilemmas, Teamkonflikte oder strategische Entscheidungen zu lösen. Spielen Sie Szenarien durch, treffen Sie Entscheidungen und lösen Sie Konflikte in den zugewiesenen Rollen.</a:t>
            </a:r>
          </a:p>
          <a:p>
            <a:pPr algn="just"/>
            <a:endParaRPr lang="en-GB" sz="1800" dirty="0"/>
          </a:p>
          <a:p>
            <a:pPr algn="just"/>
            <a:r>
              <a:rPr lang="en-GB" sz="1800" b="1" dirty="0"/>
              <a:t>Nachbesprechung: </a:t>
            </a:r>
            <a:r>
              <a:rPr lang="en-GB" sz="1800" dirty="0"/>
              <a:t>Reflektieren Sie die Ergebnisse und Herausforderungen, die während der Simulation aufgetreten sind. Diskutieren Sie Führungsstile, Teamwork-Dynamik und gelernte Lektionen.</a:t>
            </a:r>
            <a:endParaRPr lang="en-US" sz="1800" dirty="0"/>
          </a:p>
        </p:txBody>
      </p:sp>
      <p:pic>
        <p:nvPicPr>
          <p:cNvPr id="6" name="Picture Placeholder 5" descr="Two cute robots">
            <a:extLst>
              <a:ext uri="{FF2B5EF4-FFF2-40B4-BE49-F238E27FC236}">
                <a16:creationId xmlns:a16="http://schemas.microsoft.com/office/drawing/2014/main" id="{99445A94-CD67-3EBA-E0C1-CE99F6A397B7}"/>
              </a:ext>
            </a:extLst>
          </p:cNvPr>
          <p:cNvPicPr>
            <a:picLocks noGrp="1" noChangeAspect="1"/>
          </p:cNvPicPr>
          <p:nvPr>
            <p:ph type="pic" sz="quarter" idx="21"/>
          </p:nvPr>
        </p:nvPicPr>
        <p:blipFill rotWithShape="1">
          <a:blip r:embed="rId5" cstate="email">
            <a:extLst>
              <a:ext uri="{28A0092B-C50C-407E-A947-70E740481C1C}">
                <a14:useLocalDpi xmlns:a14="http://schemas.microsoft.com/office/drawing/2010/main"/>
              </a:ext>
            </a:extLst>
          </a:blip>
          <a:srcRect l="29518" r="29518"/>
          <a:stretch/>
        </p:blipFill>
        <p:spPr>
          <a:xfrm>
            <a:off x="0" y="0"/>
            <a:ext cx="4994275" cy="6858000"/>
          </a:xfrm>
        </p:spPr>
      </p:pic>
      <p:sp>
        <p:nvSpPr>
          <p:cNvPr id="3" name="Text Placeholder 2">
            <a:extLst>
              <a:ext uri="{FF2B5EF4-FFF2-40B4-BE49-F238E27FC236}">
                <a16:creationId xmlns:a16="http://schemas.microsoft.com/office/drawing/2014/main" id="{C2936733-00A7-0473-9580-595FDC97BDEE}"/>
              </a:ext>
            </a:extLst>
          </p:cNvPr>
          <p:cNvSpPr>
            <a:spLocks noGrp="1"/>
          </p:cNvSpPr>
          <p:nvPr>
            <p:ph type="body" sz="quarter" idx="30"/>
          </p:nvPr>
        </p:nvSpPr>
        <p:spPr>
          <a:xfrm>
            <a:off x="4370678" y="317364"/>
            <a:ext cx="6776598" cy="842867"/>
          </a:xfrm>
        </p:spPr>
        <p:txBody>
          <a:bodyPr/>
          <a:lstStyle/>
          <a:p>
            <a:r>
              <a:rPr lang="en-IE" dirty="0"/>
              <a:t>PRAKTISCHE ÜBUNG</a:t>
            </a:r>
          </a:p>
        </p:txBody>
      </p:sp>
    </p:spTree>
    <p:extLst>
      <p:ext uri="{BB962C8B-B14F-4D97-AF65-F5344CB8AC3E}">
        <p14:creationId xmlns:p14="http://schemas.microsoft.com/office/powerpoint/2010/main" val="5509011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D206782B-9037-CBC7-8EB0-F4348B281CE3}"/>
              </a:ext>
            </a:extLst>
          </p:cNvPr>
          <p:cNvGraphicFramePr>
            <a:graphicFrameLocks noChangeAspect="1"/>
          </p:cNvGraphicFramePr>
          <p:nvPr>
            <p:custDataLst>
              <p:tags r:id="rId1"/>
            </p:custDataLst>
            <p:extLst>
              <p:ext uri="{D42A27DB-BD31-4B8C-83A1-F6EECF244321}">
                <p14:modId xmlns:p14="http://schemas.microsoft.com/office/powerpoint/2010/main" val="14271337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538" imgH="540" progId="TCLayout.ActiveDocument.1">
                  <p:embed/>
                </p:oleObj>
              </mc:Choice>
              <mc:Fallback>
                <p:oleObj name="think-cell Folie" r:id="rId4" imgW="538" imgH="540"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a:extLst>
              <a:ext uri="{FF2B5EF4-FFF2-40B4-BE49-F238E27FC236}">
                <a16:creationId xmlns:a16="http://schemas.microsoft.com/office/drawing/2014/main" id="{EC6AED2C-27E4-CC45-818F-445D4452A105}"/>
              </a:ext>
            </a:extLst>
          </p:cNvPr>
          <p:cNvSpPr/>
          <p:nvPr/>
        </p:nvSpPr>
        <p:spPr>
          <a:xfrm>
            <a:off x="4776086" y="510364"/>
            <a:ext cx="3432249" cy="10713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5A3E78A-700B-CA4F-83B4-5D0535AC6C7A}"/>
              </a:ext>
            </a:extLst>
          </p:cNvPr>
          <p:cNvSpPr/>
          <p:nvPr/>
        </p:nvSpPr>
        <p:spPr>
          <a:xfrm>
            <a:off x="4423941" y="-3443729"/>
            <a:ext cx="4915922" cy="1050965"/>
          </a:xfrm>
          <a:prstGeom prst="rect">
            <a:avLst/>
          </a:prstGeom>
          <a:solidFill>
            <a:srgbClr val="7C9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69" dirty="0">
              <a:latin typeface="Montserrat" panose="00000500000000000000" pitchFamily="50" charset="0"/>
            </a:endParaRPr>
          </a:p>
        </p:txBody>
      </p:sp>
      <p:sp>
        <p:nvSpPr>
          <p:cNvPr id="66" name="Slide Number Placeholder 2">
            <a:extLst>
              <a:ext uri="{FF2B5EF4-FFF2-40B4-BE49-F238E27FC236}">
                <a16:creationId xmlns:a16="http://schemas.microsoft.com/office/drawing/2014/main" id="{E9C72276-D914-3543-9C06-3EA9336EF950}"/>
              </a:ext>
            </a:extLst>
          </p:cNvPr>
          <p:cNvSpPr txBox="1">
            <a:spLocks/>
          </p:cNvSpPr>
          <p:nvPr/>
        </p:nvSpPr>
        <p:spPr>
          <a:xfrm>
            <a:off x="11615942" y="11443924"/>
            <a:ext cx="576060" cy="430124"/>
          </a:xfrm>
          <a:prstGeom prst="rect">
            <a:avLst/>
          </a:prstGeom>
        </p:spPr>
        <p:txBody>
          <a:bodyPr vert="horz" lIns="147472" tIns="73735" rIns="147472" bIns="73735" rtlCol="0" anchor="ctr"/>
          <a:lstStyle>
            <a:defPPr>
              <a:defRPr lang="en-US"/>
            </a:defPPr>
            <a:lvl1pPr marL="0" algn="ctr" defTabSz="325892" rtl="0" eaLnBrk="1" latinLnBrk="0" hangingPunct="1">
              <a:defRPr sz="800" b="0" i="0" kern="1200">
                <a:solidFill>
                  <a:schemeClr val="tx1"/>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z="1291"/>
              <a:t>3</a:t>
            </a:fld>
            <a:endParaRPr lang="en-US" sz="1291" dirty="0"/>
          </a:p>
        </p:txBody>
      </p:sp>
      <p:sp>
        <p:nvSpPr>
          <p:cNvPr id="67" name="Text Placeholder 2">
            <a:extLst>
              <a:ext uri="{FF2B5EF4-FFF2-40B4-BE49-F238E27FC236}">
                <a16:creationId xmlns:a16="http://schemas.microsoft.com/office/drawing/2014/main" id="{76EC7856-B0EC-004E-A2BE-9CF77555B8D1}"/>
              </a:ext>
            </a:extLst>
          </p:cNvPr>
          <p:cNvSpPr>
            <a:spLocks noGrp="1"/>
          </p:cNvSpPr>
          <p:nvPr>
            <p:ph type="body" sz="quarter" idx="48"/>
          </p:nvPr>
        </p:nvSpPr>
        <p:spPr>
          <a:xfrm>
            <a:off x="6727723" y="2030137"/>
            <a:ext cx="4939670" cy="4271810"/>
          </a:xfrm>
        </p:spPr>
        <p:txBody>
          <a:bodyPr/>
          <a:lstStyle/>
          <a:p>
            <a:pPr algn="just"/>
            <a:r>
              <a:rPr lang="en-GB" dirty="0"/>
              <a:t>Wir werden das transformative Potenzial von sozialer und gesellschaftlicher Verantwortung im Bereich des Unternehmertums untersuchen. </a:t>
            </a:r>
          </a:p>
          <a:p>
            <a:pPr algn="just"/>
            <a:endParaRPr lang="en-GB" dirty="0"/>
          </a:p>
          <a:p>
            <a:pPr algn="just"/>
            <a:r>
              <a:rPr lang="en-GB" dirty="0"/>
              <a:t>Dieses Modul richtet sich an angehende und bestehende Unternehmer, die nicht nur erfolgreiche Unternehmen aufbauen, sondern auch einen positiven Beitrag für die Gesellschaft und die Umwelt leisten wollen. </a:t>
            </a:r>
          </a:p>
          <a:p>
            <a:pPr algn="just"/>
            <a:endParaRPr lang="en-GB" dirty="0"/>
          </a:p>
          <a:p>
            <a:pPr algn="just"/>
            <a:r>
              <a:rPr lang="en-GB" dirty="0"/>
              <a:t>Durch die Integration von ethischen Praktiken und Strategien des gesellschaftlichen Engagements können Unternehmer nachhaltiges Wachstum anstreben und gleichzeitig dringende gesellschaftliche Herausforderungen angehen.</a:t>
            </a:r>
          </a:p>
        </p:txBody>
      </p:sp>
      <p:pic>
        <p:nvPicPr>
          <p:cNvPr id="2" name="Picture Placeholder 8" descr="A group of multi colored wooden stick figures">
            <a:extLst>
              <a:ext uri="{FF2B5EF4-FFF2-40B4-BE49-F238E27FC236}">
                <a16:creationId xmlns:a16="http://schemas.microsoft.com/office/drawing/2014/main" id="{AAC7824F-D95B-2BD1-656C-807B8B2D375C}"/>
              </a:ext>
            </a:extLst>
          </p:cNvPr>
          <p:cNvPicPr>
            <a:picLocks noGrp="1" noChangeAspect="1"/>
          </p:cNvPicPr>
          <p:nvPr>
            <p:ph type="pic" sz="quarter" idx="21"/>
          </p:nvPr>
        </p:nvPicPr>
        <p:blipFill>
          <a:blip r:embed="rId6" cstate="email">
            <a:extLst>
              <a:ext uri="{28A0092B-C50C-407E-A947-70E740481C1C}">
                <a14:useLocalDpi xmlns:a14="http://schemas.microsoft.com/office/drawing/2010/main"/>
              </a:ext>
            </a:extLst>
          </a:blip>
          <a:srcRect l="24753" r="24753"/>
          <a:stretch/>
        </p:blipFill>
        <p:spPr>
          <a:xfrm>
            <a:off x="884238" y="0"/>
            <a:ext cx="4994275" cy="6858000"/>
          </a:xfrm>
        </p:spPr>
      </p:pic>
      <p:sp>
        <p:nvSpPr>
          <p:cNvPr id="8" name="Text Placeholder 7">
            <a:extLst>
              <a:ext uri="{FF2B5EF4-FFF2-40B4-BE49-F238E27FC236}">
                <a16:creationId xmlns:a16="http://schemas.microsoft.com/office/drawing/2014/main" id="{71FCCA58-E6AE-D030-CB6C-0809439C7D2B}"/>
              </a:ext>
            </a:extLst>
          </p:cNvPr>
          <p:cNvSpPr>
            <a:spLocks noGrp="1"/>
          </p:cNvSpPr>
          <p:nvPr>
            <p:ph type="body" sz="quarter" idx="30"/>
          </p:nvPr>
        </p:nvSpPr>
        <p:spPr>
          <a:xfrm>
            <a:off x="4890795" y="738798"/>
            <a:ext cx="3567405" cy="842867"/>
          </a:xfrm>
        </p:spPr>
        <p:txBody>
          <a:bodyPr/>
          <a:lstStyle/>
          <a:p>
            <a:r>
              <a:rPr lang="en-US" dirty="0"/>
              <a:t>EINFÜHRUNG</a:t>
            </a:r>
          </a:p>
        </p:txBody>
      </p:sp>
    </p:spTree>
    <p:extLst>
      <p:ext uri="{BB962C8B-B14F-4D97-AF65-F5344CB8AC3E}">
        <p14:creationId xmlns:p14="http://schemas.microsoft.com/office/powerpoint/2010/main" val="29246828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a:xfrm>
            <a:off x="854280" y="553870"/>
            <a:ext cx="10483431" cy="804265"/>
          </a:xfrm>
        </p:spPr>
        <p:txBody>
          <a:bodyPr/>
          <a:lstStyle/>
          <a:p>
            <a:r>
              <a:rPr lang="en-GB" dirty="0"/>
              <a:t>ANPASSUNG AN DIE ZIELE FÜR NACHHALTIGE ENTWICKLUNG (SDGS)</a:t>
            </a:r>
            <a:endParaRPr lang="en-US" dirty="0"/>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854282" y="2031713"/>
            <a:ext cx="10483429" cy="4439577"/>
          </a:xfrm>
        </p:spPr>
        <p:txBody>
          <a:bodyPr/>
          <a:lstStyle/>
          <a:p>
            <a:pPr algn="just"/>
            <a:r>
              <a:rPr lang="en-GB" sz="2000" b="1" dirty="0">
                <a:solidFill>
                  <a:srgbClr val="0F486D"/>
                </a:solidFill>
                <a:hlinkClick r:id="rId2">
                  <a:extLst>
                    <a:ext uri="{A12FA001-AC4F-418D-AE19-62706E023703}">
                      <ahyp:hlinkClr xmlns:ahyp="http://schemas.microsoft.com/office/drawing/2018/hyperlinkcolor" val="tx"/>
                    </a:ext>
                  </a:extLst>
                </a:hlinkClick>
              </a:rPr>
              <a:t>SDG 8 (Menschenwürdige Arbeit und Wirtschaftswachstum): </a:t>
            </a:r>
            <a:r>
              <a:rPr lang="en-GB" sz="2000" dirty="0"/>
              <a:t>Förderung eines nachhaltigen Wirtschaftswachstums und Schaffung von Möglichkeiten für menschenwürdige Arbeit durch verantwortungsvolle Geschäftspraktiken.</a:t>
            </a:r>
          </a:p>
          <a:p>
            <a:pPr algn="just"/>
            <a:endParaRPr lang="en-GB" sz="2000" dirty="0"/>
          </a:p>
          <a:p>
            <a:pPr algn="just"/>
            <a:r>
              <a:rPr lang="en-GB" sz="2000" b="1" dirty="0">
                <a:solidFill>
                  <a:srgbClr val="0F486D"/>
                </a:solidFill>
                <a:hlinkClick r:id="rId3">
                  <a:extLst>
                    <a:ext uri="{A12FA001-AC4F-418D-AE19-62706E023703}">
                      <ahyp:hlinkClr xmlns:ahyp="http://schemas.microsoft.com/office/drawing/2018/hyperlinkcolor" val="tx"/>
                    </a:ext>
                  </a:extLst>
                </a:hlinkClick>
              </a:rPr>
              <a:t>SDG 9 (Industrie, Innovation und Infrastruktur): </a:t>
            </a:r>
            <a:r>
              <a:rPr lang="en-GB" sz="2000" dirty="0"/>
              <a:t>Förderung von Innovationen im Bereich nachhaltiger Technologien und Praktiken im Geschäftsbetrieb.</a:t>
            </a:r>
          </a:p>
          <a:p>
            <a:pPr algn="just"/>
            <a:endParaRPr lang="en-GB" sz="2000" dirty="0"/>
          </a:p>
          <a:p>
            <a:pPr algn="just"/>
            <a:r>
              <a:rPr lang="en-GB" sz="2000" b="1" dirty="0">
                <a:solidFill>
                  <a:srgbClr val="0F486D"/>
                </a:solidFill>
                <a:hlinkClick r:id="rId4">
                  <a:extLst>
                    <a:ext uri="{A12FA001-AC4F-418D-AE19-62706E023703}">
                      <ahyp:hlinkClr xmlns:ahyp="http://schemas.microsoft.com/office/drawing/2018/hyperlinkcolor" val="tx"/>
                    </a:ext>
                  </a:extLst>
                </a:hlinkClick>
              </a:rPr>
              <a:t>SDG 10 (Verringerung der Ungleichheit)</a:t>
            </a:r>
            <a:r>
              <a:rPr lang="en-GB" sz="2000" b="1" dirty="0"/>
              <a:t>: </a:t>
            </a:r>
            <a:r>
              <a:rPr lang="en-GB" sz="2000" dirty="0"/>
              <a:t>Gewährleistung von Chancengleichheit und Abbau von Ungleichheiten durch integrative Führung und vielfältige Teamdynamik.</a:t>
            </a:r>
          </a:p>
          <a:p>
            <a:pPr algn="just"/>
            <a:endParaRPr lang="en-GB" sz="2000" dirty="0"/>
          </a:p>
          <a:p>
            <a:pPr algn="just"/>
            <a:r>
              <a:rPr lang="en-GB" sz="2000" b="1" dirty="0">
                <a:solidFill>
                  <a:srgbClr val="0F486D"/>
                </a:solidFill>
                <a:hlinkClick r:id="rId5">
                  <a:extLst>
                    <a:ext uri="{A12FA001-AC4F-418D-AE19-62706E023703}">
                      <ahyp:hlinkClr xmlns:ahyp="http://schemas.microsoft.com/office/drawing/2018/hyperlinkcolor" val="tx"/>
                    </a:ext>
                  </a:extLst>
                </a:hlinkClick>
              </a:rPr>
              <a:t>SDG 17 (Partnerships for the Goals): </a:t>
            </a:r>
            <a:r>
              <a:rPr lang="en-GB" sz="2000" dirty="0"/>
              <a:t>Aufbau starker Partnerschaften und Netzwerke zur Verstärkung der sozialen Wirkung und zur Verbesserung der Widerstandsfähigkeit von Unternehmen.</a:t>
            </a:r>
            <a:endParaRPr lang="en-US" sz="2000" dirty="0"/>
          </a:p>
        </p:txBody>
      </p:sp>
      <p:pic>
        <p:nvPicPr>
          <p:cNvPr id="4" name="Picture 2">
            <a:extLst>
              <a:ext uri="{FF2B5EF4-FFF2-40B4-BE49-F238E27FC236}">
                <a16:creationId xmlns:a16="http://schemas.microsoft.com/office/drawing/2014/main" id="{AB20026D-FB3B-7819-4659-EEBA0FD19662}"/>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0444294" y="632169"/>
            <a:ext cx="1223376" cy="1223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32509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a:xfrm>
            <a:off x="854280" y="956002"/>
            <a:ext cx="10483431" cy="804265"/>
          </a:xfrm>
        </p:spPr>
        <p:txBody>
          <a:bodyPr/>
          <a:lstStyle/>
          <a:p>
            <a:r>
              <a:rPr lang="en-GB" dirty="0"/>
              <a:t>ANGLEICHUNG AN ENTRECOMP</a:t>
            </a:r>
            <a:endParaRPr lang="en-US" dirty="0"/>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854282" y="2031713"/>
            <a:ext cx="10483429" cy="4439577"/>
          </a:xfrm>
        </p:spPr>
        <p:txBody>
          <a:bodyPr/>
          <a:lstStyle/>
          <a:p>
            <a:pPr algn="just"/>
            <a:r>
              <a:rPr lang="en-GB" b="1" dirty="0"/>
              <a:t>1.1. Initiative ergreifen: </a:t>
            </a:r>
            <a:r>
              <a:rPr lang="en-GB" dirty="0"/>
              <a:t>Proaktivität in der Führung und Zusammenarbeit, um innovative Lösungen voranzutreiben.</a:t>
            </a:r>
          </a:p>
          <a:p>
            <a:pPr algn="just"/>
            <a:endParaRPr lang="en-GB" dirty="0"/>
          </a:p>
          <a:p>
            <a:pPr algn="just"/>
            <a:r>
              <a:rPr lang="en-GB" b="1" dirty="0"/>
              <a:t>1.2. Planung und Management: </a:t>
            </a:r>
            <a:r>
              <a:rPr lang="en-GB" dirty="0"/>
              <a:t>Anwendung von effektiven Planungs- und Managementfähigkeiten auf strategische Allianzen und Teamprojekte.</a:t>
            </a:r>
          </a:p>
          <a:p>
            <a:pPr algn="just"/>
            <a:endParaRPr lang="en-GB" dirty="0"/>
          </a:p>
          <a:p>
            <a:pPr algn="just"/>
            <a:r>
              <a:rPr lang="en-GB" b="1" dirty="0"/>
              <a:t>2.3. Zusammenarbeit mit anderen: </a:t>
            </a:r>
            <a:r>
              <a:rPr lang="en-GB" dirty="0"/>
              <a:t>Verbesserung der Fähigkeiten zur Teamarbeit, Kommunikation und Konfliktlösung, um effektive und belastbare Teams zu bilden.</a:t>
            </a:r>
          </a:p>
          <a:p>
            <a:pPr algn="just"/>
            <a:endParaRPr lang="en-GB" dirty="0"/>
          </a:p>
          <a:p>
            <a:pPr algn="just"/>
            <a:r>
              <a:rPr lang="en-GB" b="1" dirty="0"/>
              <a:t>3.4. Lernen durch Erfahrung: </a:t>
            </a:r>
            <a:r>
              <a:rPr lang="en-GB" dirty="0"/>
              <a:t>Anwendung praktischer Führungsfähigkeiten in realen Szenarien zur Verfeinerung der Entscheidungsfindung und des strategischen Denkens.</a:t>
            </a:r>
            <a:endParaRPr lang="en-US" dirty="0"/>
          </a:p>
        </p:txBody>
      </p:sp>
      <p:pic>
        <p:nvPicPr>
          <p:cNvPr id="4" name="Picture 3">
            <a:extLst>
              <a:ext uri="{FF2B5EF4-FFF2-40B4-BE49-F238E27FC236}">
                <a16:creationId xmlns:a16="http://schemas.microsoft.com/office/drawing/2014/main" id="{5B203BDA-73B6-51D7-772F-0C518C44DE5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375321" y="628550"/>
            <a:ext cx="1706535" cy="949043"/>
          </a:xfrm>
          <a:prstGeom prst="rect">
            <a:avLst/>
          </a:prstGeom>
        </p:spPr>
      </p:pic>
    </p:spTree>
    <p:extLst>
      <p:ext uri="{BB962C8B-B14F-4D97-AF65-F5344CB8AC3E}">
        <p14:creationId xmlns:p14="http://schemas.microsoft.com/office/powerpoint/2010/main" val="21068012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29D1F8-6220-0701-E664-692F20CEBC18}"/>
            </a:ext>
          </a:extLst>
        </p:cNvPr>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28562594-9261-E845-1487-60C53BFBE63D}"/>
              </a:ext>
            </a:extLst>
          </p:cNvPr>
          <p:cNvGraphicFramePr>
            <a:graphicFrameLocks noChangeAspect="1"/>
          </p:cNvGraphicFramePr>
          <p:nvPr>
            <p:custDataLst>
              <p:tags r:id="rId1"/>
            </p:custDataLst>
            <p:extLst>
              <p:ext uri="{D42A27DB-BD31-4B8C-83A1-F6EECF244321}">
                <p14:modId xmlns:p14="http://schemas.microsoft.com/office/powerpoint/2010/main" val="19295560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538" imgH="540" progId="TCLayout.ActiveDocument.1">
                  <p:embed/>
                </p:oleObj>
              </mc:Choice>
              <mc:Fallback>
                <p:oleObj name="think-cell Folie" r:id="rId3" imgW="538" imgH="540"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Text Placeholder 3">
            <a:extLst>
              <a:ext uri="{FF2B5EF4-FFF2-40B4-BE49-F238E27FC236}">
                <a16:creationId xmlns:a16="http://schemas.microsoft.com/office/drawing/2014/main" id="{1F232BE4-3208-EDDF-272E-1DFBBD668A68}"/>
              </a:ext>
            </a:extLst>
          </p:cNvPr>
          <p:cNvSpPr>
            <a:spLocks noGrp="1"/>
          </p:cNvSpPr>
          <p:nvPr>
            <p:ph type="body" sz="quarter" idx="48"/>
          </p:nvPr>
        </p:nvSpPr>
        <p:spPr>
          <a:xfrm>
            <a:off x="6459275" y="1632565"/>
            <a:ext cx="5208118" cy="4333822"/>
          </a:xfrm>
        </p:spPr>
        <p:txBody>
          <a:bodyPr/>
          <a:lstStyle/>
          <a:p>
            <a:pPr>
              <a:lnSpc>
                <a:spcPct val="107000"/>
              </a:lnSpc>
              <a:spcAft>
                <a:spcPts val="800"/>
              </a:spcAft>
            </a:pPr>
            <a:r>
              <a:rPr lang="en-IE" sz="1800" b="1"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Als Führungskraft die Herzen gewinnen: 10 Geheimnisse, die jeder Jungunternehmer kennen muss</a:t>
            </a:r>
            <a:endParaRPr lang="en-IE"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E" sz="1800" b="1" kern="100" dirty="0">
                <a:solidFill>
                  <a:srgbClr val="11496E"/>
                </a:solidFill>
                <a:effectLst/>
                <a:latin typeface="Calibri" panose="020F0502020204030204" pitchFamily="34" charset="0"/>
                <a:ea typeface="Calibri" panose="020F0502020204030204" pitchFamily="34" charset="0"/>
                <a:cs typeface="Times New Roman" panose="02020603050405020304" pitchFamily="18" charset="0"/>
              </a:rPr>
              <a:t> </a:t>
            </a:r>
            <a:endParaRPr lang="en-IE"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E" sz="1800" b="1"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6"/>
              </a:rPr>
              <a:t>Kollaborative Führung: ein integrativer Weg zur Leitung virtueller Teams</a:t>
            </a:r>
            <a:endParaRPr lang="en-IE"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E" sz="1800" b="1" kern="100" dirty="0">
                <a:solidFill>
                  <a:srgbClr val="11496E"/>
                </a:solidFill>
                <a:effectLst/>
                <a:latin typeface="Calibri" panose="020F0502020204030204" pitchFamily="34" charset="0"/>
                <a:ea typeface="Calibri" panose="020F0502020204030204" pitchFamily="34" charset="0"/>
                <a:cs typeface="Times New Roman" panose="02020603050405020304" pitchFamily="18" charset="0"/>
              </a:rPr>
              <a:t> </a:t>
            </a:r>
            <a:endParaRPr lang="en-IE"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E" sz="1800" b="1"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7"/>
              </a:rPr>
              <a:t>Führen für organisatorische Wirkung: An der Schnittstelle zwischen Zusammenarbeit und sozialem Unternehmertum</a:t>
            </a:r>
            <a:endParaRPr lang="en-IE"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E" sz="1800" b="1" kern="100" dirty="0">
                <a:solidFill>
                  <a:srgbClr val="11496E"/>
                </a:solidFill>
                <a:effectLst/>
                <a:latin typeface="Calibri" panose="020F0502020204030204" pitchFamily="34" charset="0"/>
                <a:ea typeface="Calibri" panose="020F0502020204030204" pitchFamily="34" charset="0"/>
                <a:cs typeface="Times New Roman" panose="02020603050405020304" pitchFamily="18" charset="0"/>
              </a:rPr>
              <a:t> </a:t>
            </a:r>
            <a:endParaRPr lang="en-IE"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E" sz="1800" b="1"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8"/>
              </a:rPr>
              <a:t>Was der kooperative Führungsstil ist und warum er funktioniert</a:t>
            </a:r>
            <a:endParaRPr lang="en-IE"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Picture Placeholder 5">
            <a:extLst>
              <a:ext uri="{FF2B5EF4-FFF2-40B4-BE49-F238E27FC236}">
                <a16:creationId xmlns:a16="http://schemas.microsoft.com/office/drawing/2014/main" id="{E91ECC91-2EA8-5DBF-0F1C-E41AFEFC317C}"/>
              </a:ext>
            </a:extLst>
          </p:cNvPr>
          <p:cNvPicPr>
            <a:picLocks noGrp="1" noChangeAspect="1"/>
          </p:cNvPicPr>
          <p:nvPr>
            <p:ph type="pic" sz="quarter" idx="21"/>
          </p:nvPr>
        </p:nvPicPr>
        <p:blipFill rotWithShape="1">
          <a:blip r:embed="rId9"/>
          <a:srcRect l="17594" r="17594"/>
          <a:stretch/>
        </p:blipFill>
        <p:spPr>
          <a:xfrm>
            <a:off x="884238" y="0"/>
            <a:ext cx="4994275" cy="6858000"/>
          </a:xfrm>
        </p:spPr>
      </p:pic>
      <p:sp>
        <p:nvSpPr>
          <p:cNvPr id="3" name="Text Placeholder 2">
            <a:extLst>
              <a:ext uri="{FF2B5EF4-FFF2-40B4-BE49-F238E27FC236}">
                <a16:creationId xmlns:a16="http://schemas.microsoft.com/office/drawing/2014/main" id="{CC2EC14D-54C2-1EEA-372B-1B9D054835C2}"/>
              </a:ext>
            </a:extLst>
          </p:cNvPr>
          <p:cNvSpPr>
            <a:spLocks noGrp="1"/>
          </p:cNvSpPr>
          <p:nvPr>
            <p:ph type="body" sz="quarter" idx="30"/>
          </p:nvPr>
        </p:nvSpPr>
        <p:spPr>
          <a:xfrm>
            <a:off x="4890795" y="394849"/>
            <a:ext cx="6776598" cy="842867"/>
          </a:xfrm>
        </p:spPr>
        <p:txBody>
          <a:bodyPr/>
          <a:lstStyle/>
          <a:p>
            <a:r>
              <a:rPr lang="en-IE" dirty="0"/>
              <a:t>Weitere Ressourcen</a:t>
            </a:r>
          </a:p>
        </p:txBody>
      </p:sp>
    </p:spTree>
    <p:extLst>
      <p:ext uri="{BB962C8B-B14F-4D97-AF65-F5344CB8AC3E}">
        <p14:creationId xmlns:p14="http://schemas.microsoft.com/office/powerpoint/2010/main" val="4661532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E24FE74E-8489-5DA7-C0EF-A62108FFE8D3}"/>
              </a:ext>
            </a:extLst>
          </p:cNvPr>
          <p:cNvGraphicFramePr>
            <a:graphicFrameLocks noChangeAspect="1"/>
          </p:cNvGraphicFramePr>
          <p:nvPr>
            <p:custDataLst>
              <p:tags r:id="rId1"/>
            </p:custDataLst>
            <p:extLst>
              <p:ext uri="{D42A27DB-BD31-4B8C-83A1-F6EECF244321}">
                <p14:modId xmlns:p14="http://schemas.microsoft.com/office/powerpoint/2010/main" val="15146617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538" imgH="540" progId="TCLayout.ActiveDocument.1">
                  <p:embed/>
                </p:oleObj>
              </mc:Choice>
              <mc:Fallback>
                <p:oleObj name="think-cell Folie" r:id="rId3" imgW="538" imgH="540"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2" name="Picture Placeholder 6" descr="Classroom of students raising their hands in front of a teacher">
            <a:extLst>
              <a:ext uri="{FF2B5EF4-FFF2-40B4-BE49-F238E27FC236}">
                <a16:creationId xmlns:a16="http://schemas.microsoft.com/office/drawing/2014/main" id="{DBF1FBA6-7BE4-7587-B953-39F91F6A2CBC}"/>
              </a:ext>
            </a:extLst>
          </p:cNvPr>
          <p:cNvPicPr>
            <a:picLocks noGrp="1" noChangeAspect="1"/>
          </p:cNvPicPr>
          <p:nvPr>
            <p:ph type="pic" sz="quarter" idx="19"/>
          </p:nvPr>
        </p:nvPicPr>
        <p:blipFill>
          <a:blip r:embed="rId5" cstate="email">
            <a:extLst>
              <a:ext uri="{28A0092B-C50C-407E-A947-70E740481C1C}">
                <a14:useLocalDpi xmlns:a14="http://schemas.microsoft.com/office/drawing/2010/main"/>
              </a:ext>
            </a:extLst>
          </a:blip>
          <a:srcRect t="7761" b="7761"/>
          <a:stretch/>
        </p:blipFill>
        <p:spPr>
          <a:xfrm>
            <a:off x="0" y="774700"/>
            <a:ext cx="7377113" cy="4244975"/>
          </a:xfrm>
        </p:spPr>
      </p:pic>
      <p:sp>
        <p:nvSpPr>
          <p:cNvPr id="11" name="Text Placeholder 10">
            <a:extLst>
              <a:ext uri="{FF2B5EF4-FFF2-40B4-BE49-F238E27FC236}">
                <a16:creationId xmlns:a16="http://schemas.microsoft.com/office/drawing/2014/main" id="{09DE250D-399D-3046-A104-9E1DCF4E2437}"/>
              </a:ext>
            </a:extLst>
          </p:cNvPr>
          <p:cNvSpPr>
            <a:spLocks noGrp="1"/>
          </p:cNvSpPr>
          <p:nvPr>
            <p:ph type="body" sz="quarter" idx="18"/>
          </p:nvPr>
        </p:nvSpPr>
        <p:spPr/>
        <p:txBody>
          <a:bodyPr/>
          <a:lstStyle/>
          <a:p>
            <a:r>
              <a:rPr lang="en-GB" b="1" dirty="0"/>
              <a:t>INFORMIERTE VERBRAUCHER DURCH NACHHALTIGKEITS-BERICHTE</a:t>
            </a:r>
            <a:endParaRPr lang="en-US" b="1" dirty="0"/>
          </a:p>
        </p:txBody>
      </p:sp>
      <p:sp>
        <p:nvSpPr>
          <p:cNvPr id="3" name="Text Placeholder 2">
            <a:extLst>
              <a:ext uri="{FF2B5EF4-FFF2-40B4-BE49-F238E27FC236}">
                <a16:creationId xmlns:a16="http://schemas.microsoft.com/office/drawing/2014/main" id="{DA99C726-EEB8-A064-EA02-A4AF797D25D2}"/>
              </a:ext>
            </a:extLst>
          </p:cNvPr>
          <p:cNvSpPr>
            <a:spLocks noGrp="1"/>
          </p:cNvSpPr>
          <p:nvPr>
            <p:ph type="body" sz="quarter" idx="20"/>
          </p:nvPr>
        </p:nvSpPr>
        <p:spPr/>
        <p:txBody>
          <a:bodyPr/>
          <a:lstStyle/>
          <a:p>
            <a:r>
              <a:rPr lang="en-US" dirty="0"/>
              <a:t>04</a:t>
            </a:r>
          </a:p>
        </p:txBody>
      </p:sp>
      <p:grpSp>
        <p:nvGrpSpPr>
          <p:cNvPr id="8" name="Group 7">
            <a:extLst>
              <a:ext uri="{FF2B5EF4-FFF2-40B4-BE49-F238E27FC236}">
                <a16:creationId xmlns:a16="http://schemas.microsoft.com/office/drawing/2014/main" id="{EFC269B5-580C-6975-B51C-ADEE7E50B0E8}"/>
              </a:ext>
            </a:extLst>
          </p:cNvPr>
          <p:cNvGrpSpPr/>
          <p:nvPr/>
        </p:nvGrpSpPr>
        <p:grpSpPr>
          <a:xfrm rot="5400000">
            <a:off x="-1445174" y="567935"/>
            <a:ext cx="5074615" cy="2369127"/>
            <a:chOff x="-1871944" y="1778846"/>
            <a:chExt cx="1736764" cy="810823"/>
          </a:xfrm>
          <a:solidFill>
            <a:schemeClr val="bg1">
              <a:alpha val="56867"/>
            </a:schemeClr>
          </a:solidFill>
        </p:grpSpPr>
        <p:sp>
          <p:nvSpPr>
            <p:cNvPr id="9" name="Freeform 8">
              <a:extLst>
                <a:ext uri="{FF2B5EF4-FFF2-40B4-BE49-F238E27FC236}">
                  <a16:creationId xmlns:a16="http://schemas.microsoft.com/office/drawing/2014/main" id="{C26FADDA-722B-2ED9-5AFA-764A2D4D5CE1}"/>
                </a:ext>
              </a:extLst>
            </p:cNvPr>
            <p:cNvSpPr/>
            <p:nvPr userDrawn="1"/>
          </p:nvSpPr>
          <p:spPr>
            <a:xfrm>
              <a:off x="-1393423" y="1778846"/>
              <a:ext cx="327920" cy="313711"/>
            </a:xfrm>
            <a:custGeom>
              <a:avLst/>
              <a:gdLst>
                <a:gd name="connsiteX0" fmla="*/ 0 w 327920"/>
                <a:gd name="connsiteY0" fmla="*/ 89287 h 313711"/>
                <a:gd name="connsiteX1" fmla="*/ 327921 w 327920"/>
                <a:gd name="connsiteY1" fmla="*/ 0 h 313711"/>
                <a:gd name="connsiteX2" fmla="*/ 327921 w 327920"/>
                <a:gd name="connsiteY2" fmla="*/ 260622 h 313711"/>
                <a:gd name="connsiteX3" fmla="*/ 131168 w 327920"/>
                <a:gd name="connsiteY3" fmla="*/ 313712 h 313711"/>
                <a:gd name="connsiteX4" fmla="*/ 0 w 327920"/>
                <a:gd name="connsiteY4" fmla="*/ 89287 h 313711"/>
                <a:gd name="connsiteX5" fmla="*/ 0 w 327920"/>
                <a:gd name="connsiteY5" fmla="*/ 89287 h 31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920" h="313711">
                  <a:moveTo>
                    <a:pt x="0" y="89287"/>
                  </a:moveTo>
                  <a:cubicBezTo>
                    <a:pt x="99591" y="38611"/>
                    <a:pt x="211327" y="7239"/>
                    <a:pt x="327921" y="0"/>
                  </a:cubicBezTo>
                  <a:lnTo>
                    <a:pt x="327921" y="260622"/>
                  </a:lnTo>
                  <a:cubicBezTo>
                    <a:pt x="257479" y="267861"/>
                    <a:pt x="191894" y="287167"/>
                    <a:pt x="131168" y="313712"/>
                  </a:cubicBezTo>
                  <a:lnTo>
                    <a:pt x="0" y="89287"/>
                  </a:lnTo>
                  <a:lnTo>
                    <a:pt x="0" y="89287"/>
                  </a:lnTo>
                  <a:close/>
                </a:path>
              </a:pathLst>
            </a:custGeom>
            <a:grpFill/>
            <a:ln w="24289"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6E5BDF59-10F0-1296-8959-CFAEB7F9E3B8}"/>
                </a:ext>
              </a:extLst>
            </p:cNvPr>
            <p:cNvSpPr/>
            <p:nvPr userDrawn="1"/>
          </p:nvSpPr>
          <p:spPr>
            <a:xfrm>
              <a:off x="-1731060" y="1923636"/>
              <a:ext cx="371643" cy="369214"/>
            </a:xfrm>
            <a:custGeom>
              <a:avLst/>
              <a:gdLst>
                <a:gd name="connsiteX0" fmla="*/ 0 w 371643"/>
                <a:gd name="connsiteY0" fmla="*/ 241317 h 369214"/>
                <a:gd name="connsiteX1" fmla="*/ 240475 w 371643"/>
                <a:gd name="connsiteY1" fmla="*/ 0 h 369214"/>
                <a:gd name="connsiteX2" fmla="*/ 371643 w 371643"/>
                <a:gd name="connsiteY2" fmla="*/ 224424 h 369214"/>
                <a:gd name="connsiteX3" fmla="*/ 228330 w 371643"/>
                <a:gd name="connsiteY3" fmla="*/ 369214 h 369214"/>
                <a:gd name="connsiteX4" fmla="*/ 0 w 371643"/>
                <a:gd name="connsiteY4" fmla="*/ 241317 h 369214"/>
                <a:gd name="connsiteX5" fmla="*/ 0 w 371643"/>
                <a:gd name="connsiteY5" fmla="*/ 241317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0" y="241317"/>
                  </a:moveTo>
                  <a:cubicBezTo>
                    <a:pt x="63155" y="147203"/>
                    <a:pt x="145742" y="65155"/>
                    <a:pt x="240475" y="0"/>
                  </a:cubicBezTo>
                  <a:lnTo>
                    <a:pt x="371643" y="224424"/>
                  </a:lnTo>
                  <a:cubicBezTo>
                    <a:pt x="315775" y="265448"/>
                    <a:pt x="267195" y="313712"/>
                    <a:pt x="228330" y="369214"/>
                  </a:cubicBezTo>
                  <a:lnTo>
                    <a:pt x="0" y="241317"/>
                  </a:lnTo>
                  <a:lnTo>
                    <a:pt x="0" y="241317"/>
                  </a:lnTo>
                  <a:close/>
                </a:path>
              </a:pathLst>
            </a:custGeom>
            <a:grpFill/>
            <a:ln w="24289"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AB2503B3-B0B4-561D-AFD2-7A7FD03493A8}"/>
                </a:ext>
              </a:extLst>
            </p:cNvPr>
            <p:cNvSpPr/>
            <p:nvPr userDrawn="1"/>
          </p:nvSpPr>
          <p:spPr>
            <a:xfrm>
              <a:off x="-1871944" y="2261479"/>
              <a:ext cx="313346" cy="328190"/>
            </a:xfrm>
            <a:custGeom>
              <a:avLst/>
              <a:gdLst>
                <a:gd name="connsiteX0" fmla="*/ 0 w 313346"/>
                <a:gd name="connsiteY0" fmla="*/ 328190 h 328190"/>
                <a:gd name="connsiteX1" fmla="*/ 87445 w 313346"/>
                <a:gd name="connsiteY1" fmla="*/ 0 h 328190"/>
                <a:gd name="connsiteX2" fmla="*/ 313346 w 313346"/>
                <a:gd name="connsiteY2" fmla="*/ 130311 h 328190"/>
                <a:gd name="connsiteX3" fmla="*/ 262336 w 313346"/>
                <a:gd name="connsiteY3" fmla="*/ 328190 h 328190"/>
                <a:gd name="connsiteX4" fmla="*/ 0 w 313346"/>
                <a:gd name="connsiteY4" fmla="*/ 328190 h 328190"/>
                <a:gd name="connsiteX5" fmla="*/ 0 w 313346"/>
                <a:gd name="connsiteY5" fmla="*/ 328190 h 32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346" h="328190">
                  <a:moveTo>
                    <a:pt x="0" y="328190"/>
                  </a:moveTo>
                  <a:cubicBezTo>
                    <a:pt x="7287" y="212359"/>
                    <a:pt x="36436" y="101353"/>
                    <a:pt x="87445" y="0"/>
                  </a:cubicBezTo>
                  <a:lnTo>
                    <a:pt x="313346" y="130311"/>
                  </a:lnTo>
                  <a:cubicBezTo>
                    <a:pt x="286627" y="190640"/>
                    <a:pt x="267195" y="258209"/>
                    <a:pt x="262336" y="328190"/>
                  </a:cubicBezTo>
                  <a:lnTo>
                    <a:pt x="0" y="328190"/>
                  </a:lnTo>
                  <a:lnTo>
                    <a:pt x="0" y="328190"/>
                  </a:lnTo>
                  <a:close/>
                </a:path>
              </a:pathLst>
            </a:custGeom>
            <a:grpFill/>
            <a:ln w="24289"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4E90799E-0CE3-1994-3C5C-26F8F0C021EE}"/>
                </a:ext>
              </a:extLst>
            </p:cNvPr>
            <p:cNvSpPr/>
            <p:nvPr userDrawn="1"/>
          </p:nvSpPr>
          <p:spPr>
            <a:xfrm>
              <a:off x="-450955" y="2254240"/>
              <a:ext cx="315775" cy="325777"/>
            </a:xfrm>
            <a:custGeom>
              <a:avLst/>
              <a:gdLst>
                <a:gd name="connsiteX0" fmla="*/ 225901 w 315775"/>
                <a:gd name="connsiteY0" fmla="*/ 0 h 325777"/>
                <a:gd name="connsiteX1" fmla="*/ 315775 w 315775"/>
                <a:gd name="connsiteY1" fmla="*/ 325777 h 325777"/>
                <a:gd name="connsiteX2" fmla="*/ 53439 w 315775"/>
                <a:gd name="connsiteY2" fmla="*/ 325777 h 325777"/>
                <a:gd name="connsiteX3" fmla="*/ 0 w 315775"/>
                <a:gd name="connsiteY3" fmla="*/ 130311 h 325777"/>
                <a:gd name="connsiteX4" fmla="*/ 225901 w 315775"/>
                <a:gd name="connsiteY4" fmla="*/ 0 h 325777"/>
                <a:gd name="connsiteX5" fmla="*/ 225901 w 315775"/>
                <a:gd name="connsiteY5" fmla="*/ 0 h 325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775" h="325777">
                  <a:moveTo>
                    <a:pt x="225901" y="0"/>
                  </a:moveTo>
                  <a:cubicBezTo>
                    <a:pt x="276911" y="98940"/>
                    <a:pt x="308488" y="209945"/>
                    <a:pt x="315775" y="325777"/>
                  </a:cubicBezTo>
                  <a:lnTo>
                    <a:pt x="53439" y="325777"/>
                  </a:lnTo>
                  <a:cubicBezTo>
                    <a:pt x="46152" y="255796"/>
                    <a:pt x="26719" y="190640"/>
                    <a:pt x="0" y="130311"/>
                  </a:cubicBezTo>
                  <a:lnTo>
                    <a:pt x="225901" y="0"/>
                  </a:lnTo>
                  <a:lnTo>
                    <a:pt x="225901" y="0"/>
                  </a:lnTo>
                  <a:close/>
                </a:path>
              </a:pathLst>
            </a:custGeom>
            <a:grpFill/>
            <a:ln w="24289"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34575BD6-F388-ED1D-DEA0-7B377CF35F18}"/>
                </a:ext>
              </a:extLst>
            </p:cNvPr>
            <p:cNvSpPr/>
            <p:nvPr userDrawn="1"/>
          </p:nvSpPr>
          <p:spPr>
            <a:xfrm>
              <a:off x="-652566" y="1918810"/>
              <a:ext cx="371643" cy="369214"/>
            </a:xfrm>
            <a:custGeom>
              <a:avLst/>
              <a:gdLst>
                <a:gd name="connsiteX0" fmla="*/ 128739 w 371643"/>
                <a:gd name="connsiteY0" fmla="*/ 0 h 369214"/>
                <a:gd name="connsiteX1" fmla="*/ 371643 w 371643"/>
                <a:gd name="connsiteY1" fmla="*/ 238903 h 369214"/>
                <a:gd name="connsiteX2" fmla="*/ 145742 w 371643"/>
                <a:gd name="connsiteY2" fmla="*/ 369214 h 369214"/>
                <a:gd name="connsiteX3" fmla="*/ 0 w 371643"/>
                <a:gd name="connsiteY3" fmla="*/ 226838 h 369214"/>
                <a:gd name="connsiteX4" fmla="*/ 128739 w 371643"/>
                <a:gd name="connsiteY4" fmla="*/ 0 h 369214"/>
                <a:gd name="connsiteX5" fmla="*/ 128739 w 371643"/>
                <a:gd name="connsiteY5" fmla="*/ 0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128739" y="0"/>
                  </a:moveTo>
                  <a:cubicBezTo>
                    <a:pt x="223472" y="62742"/>
                    <a:pt x="306059" y="144790"/>
                    <a:pt x="371643" y="238903"/>
                  </a:cubicBezTo>
                  <a:lnTo>
                    <a:pt x="145742" y="369214"/>
                  </a:lnTo>
                  <a:cubicBezTo>
                    <a:pt x="104449" y="313712"/>
                    <a:pt x="55868" y="265448"/>
                    <a:pt x="0" y="226838"/>
                  </a:cubicBezTo>
                  <a:lnTo>
                    <a:pt x="128739" y="0"/>
                  </a:lnTo>
                  <a:lnTo>
                    <a:pt x="128739" y="0"/>
                  </a:lnTo>
                  <a:close/>
                </a:path>
              </a:pathLst>
            </a:custGeom>
            <a:grpFill/>
            <a:ln w="24289"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022C8786-CCBE-7B61-AD0C-5F3FCE59BE3D}"/>
                </a:ext>
              </a:extLst>
            </p:cNvPr>
            <p:cNvSpPr/>
            <p:nvPr userDrawn="1"/>
          </p:nvSpPr>
          <p:spPr>
            <a:xfrm>
              <a:off x="-951338" y="1778846"/>
              <a:ext cx="330349" cy="308885"/>
            </a:xfrm>
            <a:custGeom>
              <a:avLst/>
              <a:gdLst>
                <a:gd name="connsiteX0" fmla="*/ 0 w 330349"/>
                <a:gd name="connsiteY0" fmla="*/ 0 h 308885"/>
                <a:gd name="connsiteX1" fmla="*/ 330350 w 330349"/>
                <a:gd name="connsiteY1" fmla="*/ 84461 h 308885"/>
                <a:gd name="connsiteX2" fmla="*/ 199181 w 330349"/>
                <a:gd name="connsiteY2" fmla="*/ 308885 h 308885"/>
                <a:gd name="connsiteX3" fmla="*/ 0 w 330349"/>
                <a:gd name="connsiteY3" fmla="*/ 258209 h 308885"/>
                <a:gd name="connsiteX4" fmla="*/ 0 w 330349"/>
                <a:gd name="connsiteY4" fmla="*/ 0 h 308885"/>
                <a:gd name="connsiteX5" fmla="*/ 0 w 330349"/>
                <a:gd name="connsiteY5" fmla="*/ 0 h 30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349" h="308885">
                  <a:moveTo>
                    <a:pt x="0" y="0"/>
                  </a:moveTo>
                  <a:cubicBezTo>
                    <a:pt x="116594" y="7239"/>
                    <a:pt x="228330" y="36197"/>
                    <a:pt x="330350" y="84461"/>
                  </a:cubicBezTo>
                  <a:lnTo>
                    <a:pt x="199181" y="308885"/>
                  </a:lnTo>
                  <a:cubicBezTo>
                    <a:pt x="138455" y="282340"/>
                    <a:pt x="70442" y="263035"/>
                    <a:pt x="0" y="258209"/>
                  </a:cubicBezTo>
                  <a:lnTo>
                    <a:pt x="0" y="0"/>
                  </a:lnTo>
                  <a:lnTo>
                    <a:pt x="0" y="0"/>
                  </a:lnTo>
                  <a:close/>
                </a:path>
              </a:pathLst>
            </a:custGeom>
            <a:grpFill/>
            <a:ln w="24289" cap="flat">
              <a:noFill/>
              <a:prstDash val="solid"/>
              <a:miter/>
            </a:ln>
          </p:spPr>
          <p:txBody>
            <a:bodyPr rtlCol="0" anchor="ctr"/>
            <a:lstStyle/>
            <a:p>
              <a:endParaRPr lang="en-US"/>
            </a:p>
          </p:txBody>
        </p:sp>
      </p:grpSp>
    </p:spTree>
    <p:extLst>
      <p:ext uri="{BB962C8B-B14F-4D97-AF65-F5344CB8AC3E}">
        <p14:creationId xmlns:p14="http://schemas.microsoft.com/office/powerpoint/2010/main" val="14965956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25817A8-4434-7A42-8FDC-D5DBA4F4E62B}"/>
              </a:ext>
            </a:extLst>
          </p:cNvPr>
          <p:cNvSpPr>
            <a:spLocks noGrp="1"/>
          </p:cNvSpPr>
          <p:nvPr>
            <p:ph type="body" sz="quarter" idx="30"/>
          </p:nvPr>
        </p:nvSpPr>
        <p:spPr>
          <a:xfrm>
            <a:off x="6427466" y="271850"/>
            <a:ext cx="5526846" cy="614105"/>
          </a:xfrm>
        </p:spPr>
        <p:txBody>
          <a:bodyPr/>
          <a:lstStyle/>
          <a:p>
            <a:r>
              <a:rPr lang="en-US" dirty="0"/>
              <a:t>NACHHALTIGKEITSBERICHTERSTATTUNG</a:t>
            </a:r>
          </a:p>
        </p:txBody>
      </p:sp>
      <p:sp>
        <p:nvSpPr>
          <p:cNvPr id="10" name="Text Placeholder 9">
            <a:extLst>
              <a:ext uri="{FF2B5EF4-FFF2-40B4-BE49-F238E27FC236}">
                <a16:creationId xmlns:a16="http://schemas.microsoft.com/office/drawing/2014/main" id="{F8251304-71BA-DB4B-935B-6BA8C2444400}"/>
              </a:ext>
            </a:extLst>
          </p:cNvPr>
          <p:cNvSpPr>
            <a:spLocks noGrp="1"/>
          </p:cNvSpPr>
          <p:nvPr>
            <p:ph type="body" sz="quarter" idx="48"/>
          </p:nvPr>
        </p:nvSpPr>
        <p:spPr>
          <a:xfrm>
            <a:off x="6500818" y="1577130"/>
            <a:ext cx="4939670" cy="4663994"/>
          </a:xfrm>
        </p:spPr>
        <p:txBody>
          <a:bodyPr/>
          <a:lstStyle/>
          <a:p>
            <a:pPr algn="just"/>
            <a:r>
              <a:rPr lang="en-GB" sz="1600" dirty="0"/>
              <a:t>Die Nachhaltigkeitsberichterstattung legt den Schwerpunkt auf Transparenz und Rechenschaftspflicht in den Unternehmenspraktiken durch eine umfassende Berichterstattung über die Auswirkungen auf Umwelt, Gesellschaft und Unternehmensführung (ESG). </a:t>
            </a:r>
          </a:p>
          <a:p>
            <a:pPr algn="just"/>
            <a:endParaRPr lang="en-GB" sz="1600" dirty="0"/>
          </a:p>
          <a:p>
            <a:pPr algn="just"/>
            <a:r>
              <a:rPr lang="en-GB" sz="1600" dirty="0"/>
              <a:t>Organisationen sollten sich auf die Wesentlichkeit konzentrieren, indem sie die ESG-Themen ermitteln und darüber berichten, die für die Stakeholder am wichtigsten sind und erhebliche Auswirkungen auf den Geschäftsbetrieb haben. </a:t>
            </a:r>
          </a:p>
          <a:p>
            <a:pPr algn="just"/>
            <a:endParaRPr lang="en-GB" sz="1600" dirty="0"/>
          </a:p>
          <a:p>
            <a:pPr algn="just"/>
            <a:r>
              <a:rPr lang="en-GB" sz="1600" dirty="0"/>
              <a:t>Die Verwendung globaler Berichterstattungsrahmen wie die Standards der Global Reporting Initiative (GRI) gewährleistet die Konsistenz und Vergleichbarkeit der Nachhaltigkeitsangaben in verschiedenen Branchen.</a:t>
            </a:r>
          </a:p>
        </p:txBody>
      </p:sp>
      <p:sp>
        <p:nvSpPr>
          <p:cNvPr id="24" name="Slide Number Placeholder 2">
            <a:extLst>
              <a:ext uri="{FF2B5EF4-FFF2-40B4-BE49-F238E27FC236}">
                <a16:creationId xmlns:a16="http://schemas.microsoft.com/office/drawing/2014/main" id="{B900E176-0974-8C4A-8A83-E6A437E14782}"/>
              </a:ext>
            </a:extLst>
          </p:cNvPr>
          <p:cNvSpPr txBox="1">
            <a:spLocks/>
          </p:cNvSpPr>
          <p:nvPr/>
        </p:nvSpPr>
        <p:spPr>
          <a:xfrm>
            <a:off x="11615942" y="11443924"/>
            <a:ext cx="576060" cy="430124"/>
          </a:xfrm>
          <a:prstGeom prst="rect">
            <a:avLst/>
          </a:prstGeom>
        </p:spPr>
        <p:txBody>
          <a:bodyPr vert="horz" lIns="147472" tIns="73735" rIns="147472" bIns="73735" rtlCol="0" anchor="ctr"/>
          <a:lstStyle>
            <a:defPPr>
              <a:defRPr lang="en-US"/>
            </a:defPPr>
            <a:lvl1pPr marL="0" algn="ctr" defTabSz="325892" rtl="0" eaLnBrk="1" latinLnBrk="0" hangingPunct="1">
              <a:defRPr sz="800" b="0" i="0" kern="1200">
                <a:solidFill>
                  <a:schemeClr val="tx1"/>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z="1291"/>
              <a:t>34</a:t>
            </a:fld>
            <a:endParaRPr lang="en-US" sz="1291" dirty="0"/>
          </a:p>
        </p:txBody>
      </p:sp>
      <p:grpSp>
        <p:nvGrpSpPr>
          <p:cNvPr id="7" name="Group 6">
            <a:extLst>
              <a:ext uri="{FF2B5EF4-FFF2-40B4-BE49-F238E27FC236}">
                <a16:creationId xmlns:a16="http://schemas.microsoft.com/office/drawing/2014/main" id="{7B4CCD5B-19A2-B6FE-2AF8-2BB2B99893D7}"/>
              </a:ext>
            </a:extLst>
          </p:cNvPr>
          <p:cNvGrpSpPr/>
          <p:nvPr/>
        </p:nvGrpSpPr>
        <p:grpSpPr>
          <a:xfrm>
            <a:off x="1426203" y="4802140"/>
            <a:ext cx="5074615" cy="2369127"/>
            <a:chOff x="-1871944" y="1778846"/>
            <a:chExt cx="1736764" cy="810823"/>
          </a:xfrm>
          <a:solidFill>
            <a:schemeClr val="bg1">
              <a:alpha val="56867"/>
            </a:schemeClr>
          </a:solidFill>
        </p:grpSpPr>
        <p:sp>
          <p:nvSpPr>
            <p:cNvPr id="9" name="Freeform 8">
              <a:extLst>
                <a:ext uri="{FF2B5EF4-FFF2-40B4-BE49-F238E27FC236}">
                  <a16:creationId xmlns:a16="http://schemas.microsoft.com/office/drawing/2014/main" id="{2CD61FCC-2629-BD2A-3143-315461E4EFC7}"/>
                </a:ext>
              </a:extLst>
            </p:cNvPr>
            <p:cNvSpPr/>
            <p:nvPr userDrawn="1"/>
          </p:nvSpPr>
          <p:spPr>
            <a:xfrm>
              <a:off x="-1393423" y="1778846"/>
              <a:ext cx="327920" cy="313711"/>
            </a:xfrm>
            <a:custGeom>
              <a:avLst/>
              <a:gdLst>
                <a:gd name="connsiteX0" fmla="*/ 0 w 327920"/>
                <a:gd name="connsiteY0" fmla="*/ 89287 h 313711"/>
                <a:gd name="connsiteX1" fmla="*/ 327921 w 327920"/>
                <a:gd name="connsiteY1" fmla="*/ 0 h 313711"/>
                <a:gd name="connsiteX2" fmla="*/ 327921 w 327920"/>
                <a:gd name="connsiteY2" fmla="*/ 260622 h 313711"/>
                <a:gd name="connsiteX3" fmla="*/ 131168 w 327920"/>
                <a:gd name="connsiteY3" fmla="*/ 313712 h 313711"/>
                <a:gd name="connsiteX4" fmla="*/ 0 w 327920"/>
                <a:gd name="connsiteY4" fmla="*/ 89287 h 313711"/>
                <a:gd name="connsiteX5" fmla="*/ 0 w 327920"/>
                <a:gd name="connsiteY5" fmla="*/ 89287 h 31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920" h="313711">
                  <a:moveTo>
                    <a:pt x="0" y="89287"/>
                  </a:moveTo>
                  <a:cubicBezTo>
                    <a:pt x="99591" y="38611"/>
                    <a:pt x="211327" y="7239"/>
                    <a:pt x="327921" y="0"/>
                  </a:cubicBezTo>
                  <a:lnTo>
                    <a:pt x="327921" y="260622"/>
                  </a:lnTo>
                  <a:cubicBezTo>
                    <a:pt x="257479" y="267861"/>
                    <a:pt x="191894" y="287167"/>
                    <a:pt x="131168" y="313712"/>
                  </a:cubicBezTo>
                  <a:lnTo>
                    <a:pt x="0" y="89287"/>
                  </a:lnTo>
                  <a:lnTo>
                    <a:pt x="0" y="89287"/>
                  </a:lnTo>
                  <a:close/>
                </a:path>
              </a:pathLst>
            </a:custGeom>
            <a:grpFill/>
            <a:ln w="24289"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26CCD12F-7C7F-F473-1AE2-D18DCDFC5008}"/>
                </a:ext>
              </a:extLst>
            </p:cNvPr>
            <p:cNvSpPr/>
            <p:nvPr userDrawn="1"/>
          </p:nvSpPr>
          <p:spPr>
            <a:xfrm>
              <a:off x="-1731060" y="1923636"/>
              <a:ext cx="371643" cy="369214"/>
            </a:xfrm>
            <a:custGeom>
              <a:avLst/>
              <a:gdLst>
                <a:gd name="connsiteX0" fmla="*/ 0 w 371643"/>
                <a:gd name="connsiteY0" fmla="*/ 241317 h 369214"/>
                <a:gd name="connsiteX1" fmla="*/ 240475 w 371643"/>
                <a:gd name="connsiteY1" fmla="*/ 0 h 369214"/>
                <a:gd name="connsiteX2" fmla="*/ 371643 w 371643"/>
                <a:gd name="connsiteY2" fmla="*/ 224424 h 369214"/>
                <a:gd name="connsiteX3" fmla="*/ 228330 w 371643"/>
                <a:gd name="connsiteY3" fmla="*/ 369214 h 369214"/>
                <a:gd name="connsiteX4" fmla="*/ 0 w 371643"/>
                <a:gd name="connsiteY4" fmla="*/ 241317 h 369214"/>
                <a:gd name="connsiteX5" fmla="*/ 0 w 371643"/>
                <a:gd name="connsiteY5" fmla="*/ 241317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0" y="241317"/>
                  </a:moveTo>
                  <a:cubicBezTo>
                    <a:pt x="63155" y="147203"/>
                    <a:pt x="145742" y="65155"/>
                    <a:pt x="240475" y="0"/>
                  </a:cubicBezTo>
                  <a:lnTo>
                    <a:pt x="371643" y="224424"/>
                  </a:lnTo>
                  <a:cubicBezTo>
                    <a:pt x="315775" y="265448"/>
                    <a:pt x="267195" y="313712"/>
                    <a:pt x="228330" y="369214"/>
                  </a:cubicBezTo>
                  <a:lnTo>
                    <a:pt x="0" y="241317"/>
                  </a:lnTo>
                  <a:lnTo>
                    <a:pt x="0" y="241317"/>
                  </a:lnTo>
                  <a:close/>
                </a:path>
              </a:pathLst>
            </a:custGeom>
            <a:grpFill/>
            <a:ln w="24289"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E244C6DB-C5B1-034D-F4B1-37E7C152521E}"/>
                </a:ext>
              </a:extLst>
            </p:cNvPr>
            <p:cNvSpPr/>
            <p:nvPr userDrawn="1"/>
          </p:nvSpPr>
          <p:spPr>
            <a:xfrm>
              <a:off x="-1871944" y="2261479"/>
              <a:ext cx="313346" cy="328190"/>
            </a:xfrm>
            <a:custGeom>
              <a:avLst/>
              <a:gdLst>
                <a:gd name="connsiteX0" fmla="*/ 0 w 313346"/>
                <a:gd name="connsiteY0" fmla="*/ 328190 h 328190"/>
                <a:gd name="connsiteX1" fmla="*/ 87445 w 313346"/>
                <a:gd name="connsiteY1" fmla="*/ 0 h 328190"/>
                <a:gd name="connsiteX2" fmla="*/ 313346 w 313346"/>
                <a:gd name="connsiteY2" fmla="*/ 130311 h 328190"/>
                <a:gd name="connsiteX3" fmla="*/ 262336 w 313346"/>
                <a:gd name="connsiteY3" fmla="*/ 328190 h 328190"/>
                <a:gd name="connsiteX4" fmla="*/ 0 w 313346"/>
                <a:gd name="connsiteY4" fmla="*/ 328190 h 328190"/>
                <a:gd name="connsiteX5" fmla="*/ 0 w 313346"/>
                <a:gd name="connsiteY5" fmla="*/ 328190 h 32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346" h="328190">
                  <a:moveTo>
                    <a:pt x="0" y="328190"/>
                  </a:moveTo>
                  <a:cubicBezTo>
                    <a:pt x="7287" y="212359"/>
                    <a:pt x="36436" y="101353"/>
                    <a:pt x="87445" y="0"/>
                  </a:cubicBezTo>
                  <a:lnTo>
                    <a:pt x="313346" y="130311"/>
                  </a:lnTo>
                  <a:cubicBezTo>
                    <a:pt x="286627" y="190640"/>
                    <a:pt x="267195" y="258209"/>
                    <a:pt x="262336" y="328190"/>
                  </a:cubicBezTo>
                  <a:lnTo>
                    <a:pt x="0" y="328190"/>
                  </a:lnTo>
                  <a:lnTo>
                    <a:pt x="0" y="328190"/>
                  </a:lnTo>
                  <a:close/>
                </a:path>
              </a:pathLst>
            </a:custGeom>
            <a:grpFill/>
            <a:ln w="24289"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445006C7-250C-B496-2D5D-B1B36DE238EE}"/>
                </a:ext>
              </a:extLst>
            </p:cNvPr>
            <p:cNvSpPr/>
            <p:nvPr userDrawn="1"/>
          </p:nvSpPr>
          <p:spPr>
            <a:xfrm>
              <a:off x="-450955" y="2254240"/>
              <a:ext cx="315775" cy="325777"/>
            </a:xfrm>
            <a:custGeom>
              <a:avLst/>
              <a:gdLst>
                <a:gd name="connsiteX0" fmla="*/ 225901 w 315775"/>
                <a:gd name="connsiteY0" fmla="*/ 0 h 325777"/>
                <a:gd name="connsiteX1" fmla="*/ 315775 w 315775"/>
                <a:gd name="connsiteY1" fmla="*/ 325777 h 325777"/>
                <a:gd name="connsiteX2" fmla="*/ 53439 w 315775"/>
                <a:gd name="connsiteY2" fmla="*/ 325777 h 325777"/>
                <a:gd name="connsiteX3" fmla="*/ 0 w 315775"/>
                <a:gd name="connsiteY3" fmla="*/ 130311 h 325777"/>
                <a:gd name="connsiteX4" fmla="*/ 225901 w 315775"/>
                <a:gd name="connsiteY4" fmla="*/ 0 h 325777"/>
                <a:gd name="connsiteX5" fmla="*/ 225901 w 315775"/>
                <a:gd name="connsiteY5" fmla="*/ 0 h 325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775" h="325777">
                  <a:moveTo>
                    <a:pt x="225901" y="0"/>
                  </a:moveTo>
                  <a:cubicBezTo>
                    <a:pt x="276911" y="98940"/>
                    <a:pt x="308488" y="209945"/>
                    <a:pt x="315775" y="325777"/>
                  </a:cubicBezTo>
                  <a:lnTo>
                    <a:pt x="53439" y="325777"/>
                  </a:lnTo>
                  <a:cubicBezTo>
                    <a:pt x="46152" y="255796"/>
                    <a:pt x="26719" y="190640"/>
                    <a:pt x="0" y="130311"/>
                  </a:cubicBezTo>
                  <a:lnTo>
                    <a:pt x="225901" y="0"/>
                  </a:lnTo>
                  <a:lnTo>
                    <a:pt x="225901" y="0"/>
                  </a:lnTo>
                  <a:close/>
                </a:path>
              </a:pathLst>
            </a:custGeom>
            <a:grpFill/>
            <a:ln w="24289"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F37F7C84-04E3-3BCD-D1E6-0D3E937F0EB2}"/>
                </a:ext>
              </a:extLst>
            </p:cNvPr>
            <p:cNvSpPr/>
            <p:nvPr userDrawn="1"/>
          </p:nvSpPr>
          <p:spPr>
            <a:xfrm>
              <a:off x="-652566" y="1918810"/>
              <a:ext cx="371643" cy="369214"/>
            </a:xfrm>
            <a:custGeom>
              <a:avLst/>
              <a:gdLst>
                <a:gd name="connsiteX0" fmla="*/ 128739 w 371643"/>
                <a:gd name="connsiteY0" fmla="*/ 0 h 369214"/>
                <a:gd name="connsiteX1" fmla="*/ 371643 w 371643"/>
                <a:gd name="connsiteY1" fmla="*/ 238903 h 369214"/>
                <a:gd name="connsiteX2" fmla="*/ 145742 w 371643"/>
                <a:gd name="connsiteY2" fmla="*/ 369214 h 369214"/>
                <a:gd name="connsiteX3" fmla="*/ 0 w 371643"/>
                <a:gd name="connsiteY3" fmla="*/ 226838 h 369214"/>
                <a:gd name="connsiteX4" fmla="*/ 128739 w 371643"/>
                <a:gd name="connsiteY4" fmla="*/ 0 h 369214"/>
                <a:gd name="connsiteX5" fmla="*/ 128739 w 371643"/>
                <a:gd name="connsiteY5" fmla="*/ 0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128739" y="0"/>
                  </a:moveTo>
                  <a:cubicBezTo>
                    <a:pt x="223472" y="62742"/>
                    <a:pt x="306059" y="144790"/>
                    <a:pt x="371643" y="238903"/>
                  </a:cubicBezTo>
                  <a:lnTo>
                    <a:pt x="145742" y="369214"/>
                  </a:lnTo>
                  <a:cubicBezTo>
                    <a:pt x="104449" y="313712"/>
                    <a:pt x="55868" y="265448"/>
                    <a:pt x="0" y="226838"/>
                  </a:cubicBezTo>
                  <a:lnTo>
                    <a:pt x="128739" y="0"/>
                  </a:lnTo>
                  <a:lnTo>
                    <a:pt x="128739" y="0"/>
                  </a:lnTo>
                  <a:close/>
                </a:path>
              </a:pathLst>
            </a:custGeom>
            <a:grpFill/>
            <a:ln w="24289"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6A44057-FCF5-C933-62C3-1203C8E7CF49}"/>
                </a:ext>
              </a:extLst>
            </p:cNvPr>
            <p:cNvSpPr/>
            <p:nvPr userDrawn="1"/>
          </p:nvSpPr>
          <p:spPr>
            <a:xfrm>
              <a:off x="-951338" y="1778846"/>
              <a:ext cx="330349" cy="308885"/>
            </a:xfrm>
            <a:custGeom>
              <a:avLst/>
              <a:gdLst>
                <a:gd name="connsiteX0" fmla="*/ 0 w 330349"/>
                <a:gd name="connsiteY0" fmla="*/ 0 h 308885"/>
                <a:gd name="connsiteX1" fmla="*/ 330350 w 330349"/>
                <a:gd name="connsiteY1" fmla="*/ 84461 h 308885"/>
                <a:gd name="connsiteX2" fmla="*/ 199181 w 330349"/>
                <a:gd name="connsiteY2" fmla="*/ 308885 h 308885"/>
                <a:gd name="connsiteX3" fmla="*/ 0 w 330349"/>
                <a:gd name="connsiteY3" fmla="*/ 258209 h 308885"/>
                <a:gd name="connsiteX4" fmla="*/ 0 w 330349"/>
                <a:gd name="connsiteY4" fmla="*/ 0 h 308885"/>
                <a:gd name="connsiteX5" fmla="*/ 0 w 330349"/>
                <a:gd name="connsiteY5" fmla="*/ 0 h 30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349" h="308885">
                  <a:moveTo>
                    <a:pt x="0" y="0"/>
                  </a:moveTo>
                  <a:cubicBezTo>
                    <a:pt x="116594" y="7239"/>
                    <a:pt x="228330" y="36197"/>
                    <a:pt x="330350" y="84461"/>
                  </a:cubicBezTo>
                  <a:lnTo>
                    <a:pt x="199181" y="308885"/>
                  </a:lnTo>
                  <a:cubicBezTo>
                    <a:pt x="138455" y="282340"/>
                    <a:pt x="70442" y="263035"/>
                    <a:pt x="0" y="258209"/>
                  </a:cubicBezTo>
                  <a:lnTo>
                    <a:pt x="0" y="0"/>
                  </a:lnTo>
                  <a:lnTo>
                    <a:pt x="0" y="0"/>
                  </a:lnTo>
                  <a:close/>
                </a:path>
              </a:pathLst>
            </a:custGeom>
            <a:grpFill/>
            <a:ln w="24289" cap="flat">
              <a:noFill/>
              <a:prstDash val="solid"/>
              <a:miter/>
            </a:ln>
          </p:spPr>
          <p:txBody>
            <a:bodyPr rtlCol="0" anchor="ctr"/>
            <a:lstStyle/>
            <a:p>
              <a:endParaRPr lang="en-US"/>
            </a:p>
          </p:txBody>
        </p:sp>
      </p:grpSp>
      <p:pic>
        <p:nvPicPr>
          <p:cNvPr id="2" name="Picture Placeholder 4" descr="Magnifying glass showing decling performance">
            <a:extLst>
              <a:ext uri="{FF2B5EF4-FFF2-40B4-BE49-F238E27FC236}">
                <a16:creationId xmlns:a16="http://schemas.microsoft.com/office/drawing/2014/main" id="{5E7ABD37-27FC-39D8-AF68-D12B2E2FDFC0}"/>
              </a:ext>
            </a:extLst>
          </p:cNvPr>
          <p:cNvPicPr>
            <a:picLocks noGrp="1" noChangeAspect="1"/>
          </p:cNvPicPr>
          <p:nvPr>
            <p:ph type="pic" sz="quarter" idx="21"/>
          </p:nvPr>
        </p:nvPicPr>
        <p:blipFill>
          <a:blip r:embed="rId2" cstate="email">
            <a:extLst>
              <a:ext uri="{28A0092B-C50C-407E-A947-70E740481C1C}">
                <a14:useLocalDpi xmlns:a14="http://schemas.microsoft.com/office/drawing/2010/main"/>
              </a:ext>
            </a:extLst>
          </a:blip>
          <a:srcRect l="21450" r="21450"/>
          <a:stretch/>
        </p:blipFill>
        <p:spPr>
          <a:xfrm>
            <a:off x="0" y="0"/>
            <a:ext cx="5875338" cy="6858000"/>
          </a:xfrm>
        </p:spPr>
      </p:pic>
    </p:spTree>
    <p:extLst>
      <p:ext uri="{BB962C8B-B14F-4D97-AF65-F5344CB8AC3E}">
        <p14:creationId xmlns:p14="http://schemas.microsoft.com/office/powerpoint/2010/main" val="20267781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25817A8-4434-7A42-8FDC-D5DBA4F4E62B}"/>
              </a:ext>
            </a:extLst>
          </p:cNvPr>
          <p:cNvSpPr>
            <a:spLocks noGrp="1"/>
          </p:cNvSpPr>
          <p:nvPr>
            <p:ph type="body" sz="quarter" idx="30"/>
          </p:nvPr>
        </p:nvSpPr>
        <p:spPr>
          <a:xfrm>
            <a:off x="6377126" y="578700"/>
            <a:ext cx="5526846" cy="614105"/>
          </a:xfrm>
        </p:spPr>
        <p:txBody>
          <a:bodyPr/>
          <a:lstStyle/>
          <a:p>
            <a:r>
              <a:rPr lang="en-IE" dirty="0"/>
              <a:t>KUNDENVERHALTEN</a:t>
            </a:r>
          </a:p>
        </p:txBody>
      </p:sp>
      <p:sp>
        <p:nvSpPr>
          <p:cNvPr id="10" name="Text Placeholder 9">
            <a:extLst>
              <a:ext uri="{FF2B5EF4-FFF2-40B4-BE49-F238E27FC236}">
                <a16:creationId xmlns:a16="http://schemas.microsoft.com/office/drawing/2014/main" id="{F8251304-71BA-DB4B-935B-6BA8C2444400}"/>
              </a:ext>
            </a:extLst>
          </p:cNvPr>
          <p:cNvSpPr>
            <a:spLocks noGrp="1"/>
          </p:cNvSpPr>
          <p:nvPr>
            <p:ph type="body" sz="quarter" idx="48"/>
          </p:nvPr>
        </p:nvSpPr>
        <p:spPr>
          <a:xfrm>
            <a:off x="6500818" y="1375795"/>
            <a:ext cx="5115124" cy="4865330"/>
          </a:xfrm>
        </p:spPr>
        <p:txBody>
          <a:bodyPr/>
          <a:lstStyle/>
          <a:p>
            <a:pPr algn="just"/>
            <a:r>
              <a:rPr lang="en-GB" sz="2000" dirty="0"/>
              <a:t>Das Kundenverhalten wird maßgeblich durch Nachhaltigkeitsberichte beeinflusst, die die Wahrnehmung prägen und ethischere und nachhaltigere Kaufentscheidungen fördern. </a:t>
            </a:r>
          </a:p>
          <a:p>
            <a:pPr algn="just"/>
            <a:endParaRPr lang="en-GB" sz="2000" dirty="0"/>
          </a:p>
          <a:p>
            <a:pPr algn="just"/>
            <a:r>
              <a:rPr lang="en-GB" sz="2000" dirty="0"/>
              <a:t>Das Verständnis von Verhaltensänderungen hilft dabei, Vorurteile und Urteile zu erkennen, die die Verbraucher beeinflussen. </a:t>
            </a:r>
          </a:p>
          <a:p>
            <a:pPr algn="just"/>
            <a:endParaRPr lang="en-GB" sz="2000" dirty="0"/>
          </a:p>
          <a:p>
            <a:pPr algn="just"/>
            <a:r>
              <a:rPr lang="en-GB" sz="2000" dirty="0"/>
              <a:t>Wirksame Kommunikationsstrategien spielen eine entscheidende Rolle, wenn es darum geht, Nachhaltigkeitsinformationen so zu präsentieren, dass sie bei den Verbrauchern ankommen, Verhaltensänderungen bewirken und nachhaltige Konsummuster fördern.</a:t>
            </a:r>
          </a:p>
        </p:txBody>
      </p:sp>
      <p:sp>
        <p:nvSpPr>
          <p:cNvPr id="24" name="Slide Number Placeholder 2">
            <a:extLst>
              <a:ext uri="{FF2B5EF4-FFF2-40B4-BE49-F238E27FC236}">
                <a16:creationId xmlns:a16="http://schemas.microsoft.com/office/drawing/2014/main" id="{B900E176-0974-8C4A-8A83-E6A437E14782}"/>
              </a:ext>
            </a:extLst>
          </p:cNvPr>
          <p:cNvSpPr txBox="1">
            <a:spLocks/>
          </p:cNvSpPr>
          <p:nvPr/>
        </p:nvSpPr>
        <p:spPr>
          <a:xfrm>
            <a:off x="11615942" y="11443924"/>
            <a:ext cx="576060" cy="430124"/>
          </a:xfrm>
          <a:prstGeom prst="rect">
            <a:avLst/>
          </a:prstGeom>
        </p:spPr>
        <p:txBody>
          <a:bodyPr vert="horz" lIns="147472" tIns="73735" rIns="147472" bIns="73735" rtlCol="0" anchor="ctr"/>
          <a:lstStyle>
            <a:defPPr>
              <a:defRPr lang="en-US"/>
            </a:defPPr>
            <a:lvl1pPr marL="0" algn="ctr" defTabSz="325892" rtl="0" eaLnBrk="1" latinLnBrk="0" hangingPunct="1">
              <a:defRPr sz="800" b="0" i="0" kern="1200">
                <a:solidFill>
                  <a:schemeClr val="tx1"/>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z="1291"/>
              <a:t>35</a:t>
            </a:fld>
            <a:endParaRPr lang="en-US" sz="1291" dirty="0"/>
          </a:p>
        </p:txBody>
      </p:sp>
      <p:grpSp>
        <p:nvGrpSpPr>
          <p:cNvPr id="7" name="Group 6">
            <a:extLst>
              <a:ext uri="{FF2B5EF4-FFF2-40B4-BE49-F238E27FC236}">
                <a16:creationId xmlns:a16="http://schemas.microsoft.com/office/drawing/2014/main" id="{7B4CCD5B-19A2-B6FE-2AF8-2BB2B99893D7}"/>
              </a:ext>
            </a:extLst>
          </p:cNvPr>
          <p:cNvGrpSpPr/>
          <p:nvPr/>
        </p:nvGrpSpPr>
        <p:grpSpPr>
          <a:xfrm>
            <a:off x="1426203" y="4802140"/>
            <a:ext cx="5074615" cy="2369127"/>
            <a:chOff x="-1871944" y="1778846"/>
            <a:chExt cx="1736764" cy="810823"/>
          </a:xfrm>
          <a:solidFill>
            <a:schemeClr val="bg1">
              <a:alpha val="56867"/>
            </a:schemeClr>
          </a:solidFill>
        </p:grpSpPr>
        <p:sp>
          <p:nvSpPr>
            <p:cNvPr id="9" name="Freeform 8">
              <a:extLst>
                <a:ext uri="{FF2B5EF4-FFF2-40B4-BE49-F238E27FC236}">
                  <a16:creationId xmlns:a16="http://schemas.microsoft.com/office/drawing/2014/main" id="{2CD61FCC-2629-BD2A-3143-315461E4EFC7}"/>
                </a:ext>
              </a:extLst>
            </p:cNvPr>
            <p:cNvSpPr/>
            <p:nvPr userDrawn="1"/>
          </p:nvSpPr>
          <p:spPr>
            <a:xfrm>
              <a:off x="-1393423" y="1778846"/>
              <a:ext cx="327920" cy="313711"/>
            </a:xfrm>
            <a:custGeom>
              <a:avLst/>
              <a:gdLst>
                <a:gd name="connsiteX0" fmla="*/ 0 w 327920"/>
                <a:gd name="connsiteY0" fmla="*/ 89287 h 313711"/>
                <a:gd name="connsiteX1" fmla="*/ 327921 w 327920"/>
                <a:gd name="connsiteY1" fmla="*/ 0 h 313711"/>
                <a:gd name="connsiteX2" fmla="*/ 327921 w 327920"/>
                <a:gd name="connsiteY2" fmla="*/ 260622 h 313711"/>
                <a:gd name="connsiteX3" fmla="*/ 131168 w 327920"/>
                <a:gd name="connsiteY3" fmla="*/ 313712 h 313711"/>
                <a:gd name="connsiteX4" fmla="*/ 0 w 327920"/>
                <a:gd name="connsiteY4" fmla="*/ 89287 h 313711"/>
                <a:gd name="connsiteX5" fmla="*/ 0 w 327920"/>
                <a:gd name="connsiteY5" fmla="*/ 89287 h 31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920" h="313711">
                  <a:moveTo>
                    <a:pt x="0" y="89287"/>
                  </a:moveTo>
                  <a:cubicBezTo>
                    <a:pt x="99591" y="38611"/>
                    <a:pt x="211327" y="7239"/>
                    <a:pt x="327921" y="0"/>
                  </a:cubicBezTo>
                  <a:lnTo>
                    <a:pt x="327921" y="260622"/>
                  </a:lnTo>
                  <a:cubicBezTo>
                    <a:pt x="257479" y="267861"/>
                    <a:pt x="191894" y="287167"/>
                    <a:pt x="131168" y="313712"/>
                  </a:cubicBezTo>
                  <a:lnTo>
                    <a:pt x="0" y="89287"/>
                  </a:lnTo>
                  <a:lnTo>
                    <a:pt x="0" y="89287"/>
                  </a:lnTo>
                  <a:close/>
                </a:path>
              </a:pathLst>
            </a:custGeom>
            <a:grpFill/>
            <a:ln w="24289"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26CCD12F-7C7F-F473-1AE2-D18DCDFC5008}"/>
                </a:ext>
              </a:extLst>
            </p:cNvPr>
            <p:cNvSpPr/>
            <p:nvPr userDrawn="1"/>
          </p:nvSpPr>
          <p:spPr>
            <a:xfrm>
              <a:off x="-1731060" y="1923636"/>
              <a:ext cx="371643" cy="369214"/>
            </a:xfrm>
            <a:custGeom>
              <a:avLst/>
              <a:gdLst>
                <a:gd name="connsiteX0" fmla="*/ 0 w 371643"/>
                <a:gd name="connsiteY0" fmla="*/ 241317 h 369214"/>
                <a:gd name="connsiteX1" fmla="*/ 240475 w 371643"/>
                <a:gd name="connsiteY1" fmla="*/ 0 h 369214"/>
                <a:gd name="connsiteX2" fmla="*/ 371643 w 371643"/>
                <a:gd name="connsiteY2" fmla="*/ 224424 h 369214"/>
                <a:gd name="connsiteX3" fmla="*/ 228330 w 371643"/>
                <a:gd name="connsiteY3" fmla="*/ 369214 h 369214"/>
                <a:gd name="connsiteX4" fmla="*/ 0 w 371643"/>
                <a:gd name="connsiteY4" fmla="*/ 241317 h 369214"/>
                <a:gd name="connsiteX5" fmla="*/ 0 w 371643"/>
                <a:gd name="connsiteY5" fmla="*/ 241317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0" y="241317"/>
                  </a:moveTo>
                  <a:cubicBezTo>
                    <a:pt x="63155" y="147203"/>
                    <a:pt x="145742" y="65155"/>
                    <a:pt x="240475" y="0"/>
                  </a:cubicBezTo>
                  <a:lnTo>
                    <a:pt x="371643" y="224424"/>
                  </a:lnTo>
                  <a:cubicBezTo>
                    <a:pt x="315775" y="265448"/>
                    <a:pt x="267195" y="313712"/>
                    <a:pt x="228330" y="369214"/>
                  </a:cubicBezTo>
                  <a:lnTo>
                    <a:pt x="0" y="241317"/>
                  </a:lnTo>
                  <a:lnTo>
                    <a:pt x="0" y="241317"/>
                  </a:lnTo>
                  <a:close/>
                </a:path>
              </a:pathLst>
            </a:custGeom>
            <a:grpFill/>
            <a:ln w="24289"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E244C6DB-C5B1-034D-F4B1-37E7C152521E}"/>
                </a:ext>
              </a:extLst>
            </p:cNvPr>
            <p:cNvSpPr/>
            <p:nvPr userDrawn="1"/>
          </p:nvSpPr>
          <p:spPr>
            <a:xfrm>
              <a:off x="-1871944" y="2261479"/>
              <a:ext cx="313346" cy="328190"/>
            </a:xfrm>
            <a:custGeom>
              <a:avLst/>
              <a:gdLst>
                <a:gd name="connsiteX0" fmla="*/ 0 w 313346"/>
                <a:gd name="connsiteY0" fmla="*/ 328190 h 328190"/>
                <a:gd name="connsiteX1" fmla="*/ 87445 w 313346"/>
                <a:gd name="connsiteY1" fmla="*/ 0 h 328190"/>
                <a:gd name="connsiteX2" fmla="*/ 313346 w 313346"/>
                <a:gd name="connsiteY2" fmla="*/ 130311 h 328190"/>
                <a:gd name="connsiteX3" fmla="*/ 262336 w 313346"/>
                <a:gd name="connsiteY3" fmla="*/ 328190 h 328190"/>
                <a:gd name="connsiteX4" fmla="*/ 0 w 313346"/>
                <a:gd name="connsiteY4" fmla="*/ 328190 h 328190"/>
                <a:gd name="connsiteX5" fmla="*/ 0 w 313346"/>
                <a:gd name="connsiteY5" fmla="*/ 328190 h 32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346" h="328190">
                  <a:moveTo>
                    <a:pt x="0" y="328190"/>
                  </a:moveTo>
                  <a:cubicBezTo>
                    <a:pt x="7287" y="212359"/>
                    <a:pt x="36436" y="101353"/>
                    <a:pt x="87445" y="0"/>
                  </a:cubicBezTo>
                  <a:lnTo>
                    <a:pt x="313346" y="130311"/>
                  </a:lnTo>
                  <a:cubicBezTo>
                    <a:pt x="286627" y="190640"/>
                    <a:pt x="267195" y="258209"/>
                    <a:pt x="262336" y="328190"/>
                  </a:cubicBezTo>
                  <a:lnTo>
                    <a:pt x="0" y="328190"/>
                  </a:lnTo>
                  <a:lnTo>
                    <a:pt x="0" y="328190"/>
                  </a:lnTo>
                  <a:close/>
                </a:path>
              </a:pathLst>
            </a:custGeom>
            <a:grpFill/>
            <a:ln w="24289"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445006C7-250C-B496-2D5D-B1B36DE238EE}"/>
                </a:ext>
              </a:extLst>
            </p:cNvPr>
            <p:cNvSpPr/>
            <p:nvPr userDrawn="1"/>
          </p:nvSpPr>
          <p:spPr>
            <a:xfrm>
              <a:off x="-450955" y="2254240"/>
              <a:ext cx="315775" cy="325777"/>
            </a:xfrm>
            <a:custGeom>
              <a:avLst/>
              <a:gdLst>
                <a:gd name="connsiteX0" fmla="*/ 225901 w 315775"/>
                <a:gd name="connsiteY0" fmla="*/ 0 h 325777"/>
                <a:gd name="connsiteX1" fmla="*/ 315775 w 315775"/>
                <a:gd name="connsiteY1" fmla="*/ 325777 h 325777"/>
                <a:gd name="connsiteX2" fmla="*/ 53439 w 315775"/>
                <a:gd name="connsiteY2" fmla="*/ 325777 h 325777"/>
                <a:gd name="connsiteX3" fmla="*/ 0 w 315775"/>
                <a:gd name="connsiteY3" fmla="*/ 130311 h 325777"/>
                <a:gd name="connsiteX4" fmla="*/ 225901 w 315775"/>
                <a:gd name="connsiteY4" fmla="*/ 0 h 325777"/>
                <a:gd name="connsiteX5" fmla="*/ 225901 w 315775"/>
                <a:gd name="connsiteY5" fmla="*/ 0 h 325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775" h="325777">
                  <a:moveTo>
                    <a:pt x="225901" y="0"/>
                  </a:moveTo>
                  <a:cubicBezTo>
                    <a:pt x="276911" y="98940"/>
                    <a:pt x="308488" y="209945"/>
                    <a:pt x="315775" y="325777"/>
                  </a:cubicBezTo>
                  <a:lnTo>
                    <a:pt x="53439" y="325777"/>
                  </a:lnTo>
                  <a:cubicBezTo>
                    <a:pt x="46152" y="255796"/>
                    <a:pt x="26719" y="190640"/>
                    <a:pt x="0" y="130311"/>
                  </a:cubicBezTo>
                  <a:lnTo>
                    <a:pt x="225901" y="0"/>
                  </a:lnTo>
                  <a:lnTo>
                    <a:pt x="225901" y="0"/>
                  </a:lnTo>
                  <a:close/>
                </a:path>
              </a:pathLst>
            </a:custGeom>
            <a:grpFill/>
            <a:ln w="24289"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F37F7C84-04E3-3BCD-D1E6-0D3E937F0EB2}"/>
                </a:ext>
              </a:extLst>
            </p:cNvPr>
            <p:cNvSpPr/>
            <p:nvPr userDrawn="1"/>
          </p:nvSpPr>
          <p:spPr>
            <a:xfrm>
              <a:off x="-652566" y="1918810"/>
              <a:ext cx="371643" cy="369214"/>
            </a:xfrm>
            <a:custGeom>
              <a:avLst/>
              <a:gdLst>
                <a:gd name="connsiteX0" fmla="*/ 128739 w 371643"/>
                <a:gd name="connsiteY0" fmla="*/ 0 h 369214"/>
                <a:gd name="connsiteX1" fmla="*/ 371643 w 371643"/>
                <a:gd name="connsiteY1" fmla="*/ 238903 h 369214"/>
                <a:gd name="connsiteX2" fmla="*/ 145742 w 371643"/>
                <a:gd name="connsiteY2" fmla="*/ 369214 h 369214"/>
                <a:gd name="connsiteX3" fmla="*/ 0 w 371643"/>
                <a:gd name="connsiteY3" fmla="*/ 226838 h 369214"/>
                <a:gd name="connsiteX4" fmla="*/ 128739 w 371643"/>
                <a:gd name="connsiteY4" fmla="*/ 0 h 369214"/>
                <a:gd name="connsiteX5" fmla="*/ 128739 w 371643"/>
                <a:gd name="connsiteY5" fmla="*/ 0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128739" y="0"/>
                  </a:moveTo>
                  <a:cubicBezTo>
                    <a:pt x="223472" y="62742"/>
                    <a:pt x="306059" y="144790"/>
                    <a:pt x="371643" y="238903"/>
                  </a:cubicBezTo>
                  <a:lnTo>
                    <a:pt x="145742" y="369214"/>
                  </a:lnTo>
                  <a:cubicBezTo>
                    <a:pt x="104449" y="313712"/>
                    <a:pt x="55868" y="265448"/>
                    <a:pt x="0" y="226838"/>
                  </a:cubicBezTo>
                  <a:lnTo>
                    <a:pt x="128739" y="0"/>
                  </a:lnTo>
                  <a:lnTo>
                    <a:pt x="128739" y="0"/>
                  </a:lnTo>
                  <a:close/>
                </a:path>
              </a:pathLst>
            </a:custGeom>
            <a:grpFill/>
            <a:ln w="24289"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6A44057-FCF5-C933-62C3-1203C8E7CF49}"/>
                </a:ext>
              </a:extLst>
            </p:cNvPr>
            <p:cNvSpPr/>
            <p:nvPr userDrawn="1"/>
          </p:nvSpPr>
          <p:spPr>
            <a:xfrm>
              <a:off x="-951338" y="1778846"/>
              <a:ext cx="330349" cy="308885"/>
            </a:xfrm>
            <a:custGeom>
              <a:avLst/>
              <a:gdLst>
                <a:gd name="connsiteX0" fmla="*/ 0 w 330349"/>
                <a:gd name="connsiteY0" fmla="*/ 0 h 308885"/>
                <a:gd name="connsiteX1" fmla="*/ 330350 w 330349"/>
                <a:gd name="connsiteY1" fmla="*/ 84461 h 308885"/>
                <a:gd name="connsiteX2" fmla="*/ 199181 w 330349"/>
                <a:gd name="connsiteY2" fmla="*/ 308885 h 308885"/>
                <a:gd name="connsiteX3" fmla="*/ 0 w 330349"/>
                <a:gd name="connsiteY3" fmla="*/ 258209 h 308885"/>
                <a:gd name="connsiteX4" fmla="*/ 0 w 330349"/>
                <a:gd name="connsiteY4" fmla="*/ 0 h 308885"/>
                <a:gd name="connsiteX5" fmla="*/ 0 w 330349"/>
                <a:gd name="connsiteY5" fmla="*/ 0 h 30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349" h="308885">
                  <a:moveTo>
                    <a:pt x="0" y="0"/>
                  </a:moveTo>
                  <a:cubicBezTo>
                    <a:pt x="116594" y="7239"/>
                    <a:pt x="228330" y="36197"/>
                    <a:pt x="330350" y="84461"/>
                  </a:cubicBezTo>
                  <a:lnTo>
                    <a:pt x="199181" y="308885"/>
                  </a:lnTo>
                  <a:cubicBezTo>
                    <a:pt x="138455" y="282340"/>
                    <a:pt x="70442" y="263035"/>
                    <a:pt x="0" y="258209"/>
                  </a:cubicBezTo>
                  <a:lnTo>
                    <a:pt x="0" y="0"/>
                  </a:lnTo>
                  <a:lnTo>
                    <a:pt x="0" y="0"/>
                  </a:lnTo>
                  <a:close/>
                </a:path>
              </a:pathLst>
            </a:custGeom>
            <a:grpFill/>
            <a:ln w="24289" cap="flat">
              <a:noFill/>
              <a:prstDash val="solid"/>
              <a:miter/>
            </a:ln>
          </p:spPr>
          <p:txBody>
            <a:bodyPr rtlCol="0" anchor="ctr"/>
            <a:lstStyle/>
            <a:p>
              <a:endParaRPr lang="en-US"/>
            </a:p>
          </p:txBody>
        </p:sp>
      </p:grpSp>
      <p:pic>
        <p:nvPicPr>
          <p:cNvPr id="2" name="Picture Placeholder 4" descr="Female friends texting with cell phones in cafe">
            <a:extLst>
              <a:ext uri="{FF2B5EF4-FFF2-40B4-BE49-F238E27FC236}">
                <a16:creationId xmlns:a16="http://schemas.microsoft.com/office/drawing/2014/main" id="{C8C2DD14-85EF-5091-7B5E-FBECA9600DAF}"/>
              </a:ext>
            </a:extLst>
          </p:cNvPr>
          <p:cNvPicPr>
            <a:picLocks noGrp="1" noChangeAspect="1"/>
          </p:cNvPicPr>
          <p:nvPr>
            <p:ph type="pic" sz="quarter" idx="21"/>
          </p:nvPr>
        </p:nvPicPr>
        <p:blipFill>
          <a:blip r:embed="rId2" cstate="email">
            <a:extLst>
              <a:ext uri="{28A0092B-C50C-407E-A947-70E740481C1C}">
                <a14:useLocalDpi xmlns:a14="http://schemas.microsoft.com/office/drawing/2010/main"/>
              </a:ext>
            </a:extLst>
          </a:blip>
          <a:srcRect l="21429" r="21429"/>
          <a:stretch/>
        </p:blipFill>
        <p:spPr>
          <a:xfrm>
            <a:off x="0" y="0"/>
            <a:ext cx="5875338" cy="6858000"/>
          </a:xfrm>
        </p:spPr>
      </p:pic>
    </p:spTree>
    <p:extLst>
      <p:ext uri="{BB962C8B-B14F-4D97-AF65-F5344CB8AC3E}">
        <p14:creationId xmlns:p14="http://schemas.microsoft.com/office/powerpoint/2010/main" val="21345569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25817A8-4434-7A42-8FDC-D5DBA4F4E62B}"/>
              </a:ext>
            </a:extLst>
          </p:cNvPr>
          <p:cNvSpPr>
            <a:spLocks noGrp="1"/>
          </p:cNvSpPr>
          <p:nvPr>
            <p:ph type="body" sz="quarter" idx="30"/>
          </p:nvPr>
        </p:nvSpPr>
        <p:spPr>
          <a:xfrm>
            <a:off x="6316116" y="271850"/>
            <a:ext cx="5526846" cy="614105"/>
          </a:xfrm>
        </p:spPr>
        <p:txBody>
          <a:bodyPr/>
          <a:lstStyle/>
          <a:p>
            <a:r>
              <a:rPr lang="en-US" dirty="0"/>
              <a:t>SOZIALE VERANTWORTUNG DER UNTERNEHMEN</a:t>
            </a:r>
          </a:p>
        </p:txBody>
      </p:sp>
      <p:sp>
        <p:nvSpPr>
          <p:cNvPr id="10" name="Text Placeholder 9">
            <a:extLst>
              <a:ext uri="{FF2B5EF4-FFF2-40B4-BE49-F238E27FC236}">
                <a16:creationId xmlns:a16="http://schemas.microsoft.com/office/drawing/2014/main" id="{F8251304-71BA-DB4B-935B-6BA8C2444400}"/>
              </a:ext>
            </a:extLst>
          </p:cNvPr>
          <p:cNvSpPr>
            <a:spLocks noGrp="1"/>
          </p:cNvSpPr>
          <p:nvPr>
            <p:ph type="body" sz="quarter" idx="48"/>
          </p:nvPr>
        </p:nvSpPr>
        <p:spPr>
          <a:xfrm>
            <a:off x="6316116" y="1634781"/>
            <a:ext cx="5299826" cy="4606343"/>
          </a:xfrm>
        </p:spPr>
        <p:txBody>
          <a:bodyPr/>
          <a:lstStyle/>
          <a:p>
            <a:pPr algn="just"/>
            <a:r>
              <a:rPr lang="en-GB" sz="2000" dirty="0"/>
              <a:t>Die soziale Verantwortung der Unternehmen (Corporate Social Responsibility, CSR) beinhaltet die Einbettung ethischer Werte in Unternehmensstrategien, um das Vertrauen der Verbraucher, die Loyalität und die langfristige Nachhaltigkeit zu fördern. </a:t>
            </a:r>
          </a:p>
          <a:p>
            <a:pPr algn="just"/>
            <a:endParaRPr lang="en-GB" sz="2000" dirty="0"/>
          </a:p>
          <a:p>
            <a:pPr algn="just"/>
            <a:r>
              <a:rPr lang="en-GB" sz="2000" dirty="0"/>
              <a:t>Messmethoden wie Social Return on Investment (SROI) und Umweltverträglichkeitsprüfungen helfen Organisationen, die sozialen und ökologischen Auswirkungen ihrer CSR-Bemühungen zu verstehen, Rechenschaft abzulegen und kontinuierliche Verbesserungen anzuleiten.</a:t>
            </a:r>
          </a:p>
        </p:txBody>
      </p:sp>
      <p:sp>
        <p:nvSpPr>
          <p:cNvPr id="24" name="Slide Number Placeholder 2">
            <a:extLst>
              <a:ext uri="{FF2B5EF4-FFF2-40B4-BE49-F238E27FC236}">
                <a16:creationId xmlns:a16="http://schemas.microsoft.com/office/drawing/2014/main" id="{B900E176-0974-8C4A-8A83-E6A437E14782}"/>
              </a:ext>
            </a:extLst>
          </p:cNvPr>
          <p:cNvSpPr txBox="1">
            <a:spLocks/>
          </p:cNvSpPr>
          <p:nvPr/>
        </p:nvSpPr>
        <p:spPr>
          <a:xfrm>
            <a:off x="11615942" y="11443924"/>
            <a:ext cx="576060" cy="430124"/>
          </a:xfrm>
          <a:prstGeom prst="rect">
            <a:avLst/>
          </a:prstGeom>
        </p:spPr>
        <p:txBody>
          <a:bodyPr vert="horz" lIns="147472" tIns="73735" rIns="147472" bIns="73735" rtlCol="0" anchor="ctr"/>
          <a:lstStyle>
            <a:defPPr>
              <a:defRPr lang="en-US"/>
            </a:defPPr>
            <a:lvl1pPr marL="0" algn="ctr" defTabSz="325892" rtl="0" eaLnBrk="1" latinLnBrk="0" hangingPunct="1">
              <a:defRPr sz="800" b="0" i="0" kern="1200">
                <a:solidFill>
                  <a:schemeClr val="tx1"/>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z="1291"/>
              <a:t>36</a:t>
            </a:fld>
            <a:endParaRPr lang="en-US" sz="1291" dirty="0"/>
          </a:p>
        </p:txBody>
      </p:sp>
      <p:grpSp>
        <p:nvGrpSpPr>
          <p:cNvPr id="7" name="Group 6">
            <a:extLst>
              <a:ext uri="{FF2B5EF4-FFF2-40B4-BE49-F238E27FC236}">
                <a16:creationId xmlns:a16="http://schemas.microsoft.com/office/drawing/2014/main" id="{7B4CCD5B-19A2-B6FE-2AF8-2BB2B99893D7}"/>
              </a:ext>
            </a:extLst>
          </p:cNvPr>
          <p:cNvGrpSpPr/>
          <p:nvPr/>
        </p:nvGrpSpPr>
        <p:grpSpPr>
          <a:xfrm>
            <a:off x="1426203" y="4802140"/>
            <a:ext cx="5074615" cy="2369127"/>
            <a:chOff x="-1871944" y="1778846"/>
            <a:chExt cx="1736764" cy="810823"/>
          </a:xfrm>
          <a:solidFill>
            <a:schemeClr val="bg1">
              <a:alpha val="56867"/>
            </a:schemeClr>
          </a:solidFill>
        </p:grpSpPr>
        <p:sp>
          <p:nvSpPr>
            <p:cNvPr id="9" name="Freeform 8">
              <a:extLst>
                <a:ext uri="{FF2B5EF4-FFF2-40B4-BE49-F238E27FC236}">
                  <a16:creationId xmlns:a16="http://schemas.microsoft.com/office/drawing/2014/main" id="{2CD61FCC-2629-BD2A-3143-315461E4EFC7}"/>
                </a:ext>
              </a:extLst>
            </p:cNvPr>
            <p:cNvSpPr/>
            <p:nvPr userDrawn="1"/>
          </p:nvSpPr>
          <p:spPr>
            <a:xfrm>
              <a:off x="-1393423" y="1778846"/>
              <a:ext cx="327920" cy="313711"/>
            </a:xfrm>
            <a:custGeom>
              <a:avLst/>
              <a:gdLst>
                <a:gd name="connsiteX0" fmla="*/ 0 w 327920"/>
                <a:gd name="connsiteY0" fmla="*/ 89287 h 313711"/>
                <a:gd name="connsiteX1" fmla="*/ 327921 w 327920"/>
                <a:gd name="connsiteY1" fmla="*/ 0 h 313711"/>
                <a:gd name="connsiteX2" fmla="*/ 327921 w 327920"/>
                <a:gd name="connsiteY2" fmla="*/ 260622 h 313711"/>
                <a:gd name="connsiteX3" fmla="*/ 131168 w 327920"/>
                <a:gd name="connsiteY3" fmla="*/ 313712 h 313711"/>
                <a:gd name="connsiteX4" fmla="*/ 0 w 327920"/>
                <a:gd name="connsiteY4" fmla="*/ 89287 h 313711"/>
                <a:gd name="connsiteX5" fmla="*/ 0 w 327920"/>
                <a:gd name="connsiteY5" fmla="*/ 89287 h 31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920" h="313711">
                  <a:moveTo>
                    <a:pt x="0" y="89287"/>
                  </a:moveTo>
                  <a:cubicBezTo>
                    <a:pt x="99591" y="38611"/>
                    <a:pt x="211327" y="7239"/>
                    <a:pt x="327921" y="0"/>
                  </a:cubicBezTo>
                  <a:lnTo>
                    <a:pt x="327921" y="260622"/>
                  </a:lnTo>
                  <a:cubicBezTo>
                    <a:pt x="257479" y="267861"/>
                    <a:pt x="191894" y="287167"/>
                    <a:pt x="131168" y="313712"/>
                  </a:cubicBezTo>
                  <a:lnTo>
                    <a:pt x="0" y="89287"/>
                  </a:lnTo>
                  <a:lnTo>
                    <a:pt x="0" y="89287"/>
                  </a:lnTo>
                  <a:close/>
                </a:path>
              </a:pathLst>
            </a:custGeom>
            <a:grpFill/>
            <a:ln w="24289"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26CCD12F-7C7F-F473-1AE2-D18DCDFC5008}"/>
                </a:ext>
              </a:extLst>
            </p:cNvPr>
            <p:cNvSpPr/>
            <p:nvPr userDrawn="1"/>
          </p:nvSpPr>
          <p:spPr>
            <a:xfrm>
              <a:off x="-1731060" y="1923636"/>
              <a:ext cx="371643" cy="369214"/>
            </a:xfrm>
            <a:custGeom>
              <a:avLst/>
              <a:gdLst>
                <a:gd name="connsiteX0" fmla="*/ 0 w 371643"/>
                <a:gd name="connsiteY0" fmla="*/ 241317 h 369214"/>
                <a:gd name="connsiteX1" fmla="*/ 240475 w 371643"/>
                <a:gd name="connsiteY1" fmla="*/ 0 h 369214"/>
                <a:gd name="connsiteX2" fmla="*/ 371643 w 371643"/>
                <a:gd name="connsiteY2" fmla="*/ 224424 h 369214"/>
                <a:gd name="connsiteX3" fmla="*/ 228330 w 371643"/>
                <a:gd name="connsiteY3" fmla="*/ 369214 h 369214"/>
                <a:gd name="connsiteX4" fmla="*/ 0 w 371643"/>
                <a:gd name="connsiteY4" fmla="*/ 241317 h 369214"/>
                <a:gd name="connsiteX5" fmla="*/ 0 w 371643"/>
                <a:gd name="connsiteY5" fmla="*/ 241317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0" y="241317"/>
                  </a:moveTo>
                  <a:cubicBezTo>
                    <a:pt x="63155" y="147203"/>
                    <a:pt x="145742" y="65155"/>
                    <a:pt x="240475" y="0"/>
                  </a:cubicBezTo>
                  <a:lnTo>
                    <a:pt x="371643" y="224424"/>
                  </a:lnTo>
                  <a:cubicBezTo>
                    <a:pt x="315775" y="265448"/>
                    <a:pt x="267195" y="313712"/>
                    <a:pt x="228330" y="369214"/>
                  </a:cubicBezTo>
                  <a:lnTo>
                    <a:pt x="0" y="241317"/>
                  </a:lnTo>
                  <a:lnTo>
                    <a:pt x="0" y="241317"/>
                  </a:lnTo>
                  <a:close/>
                </a:path>
              </a:pathLst>
            </a:custGeom>
            <a:grpFill/>
            <a:ln w="24289"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E244C6DB-C5B1-034D-F4B1-37E7C152521E}"/>
                </a:ext>
              </a:extLst>
            </p:cNvPr>
            <p:cNvSpPr/>
            <p:nvPr userDrawn="1"/>
          </p:nvSpPr>
          <p:spPr>
            <a:xfrm>
              <a:off x="-1871944" y="2261479"/>
              <a:ext cx="313346" cy="328190"/>
            </a:xfrm>
            <a:custGeom>
              <a:avLst/>
              <a:gdLst>
                <a:gd name="connsiteX0" fmla="*/ 0 w 313346"/>
                <a:gd name="connsiteY0" fmla="*/ 328190 h 328190"/>
                <a:gd name="connsiteX1" fmla="*/ 87445 w 313346"/>
                <a:gd name="connsiteY1" fmla="*/ 0 h 328190"/>
                <a:gd name="connsiteX2" fmla="*/ 313346 w 313346"/>
                <a:gd name="connsiteY2" fmla="*/ 130311 h 328190"/>
                <a:gd name="connsiteX3" fmla="*/ 262336 w 313346"/>
                <a:gd name="connsiteY3" fmla="*/ 328190 h 328190"/>
                <a:gd name="connsiteX4" fmla="*/ 0 w 313346"/>
                <a:gd name="connsiteY4" fmla="*/ 328190 h 328190"/>
                <a:gd name="connsiteX5" fmla="*/ 0 w 313346"/>
                <a:gd name="connsiteY5" fmla="*/ 328190 h 32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346" h="328190">
                  <a:moveTo>
                    <a:pt x="0" y="328190"/>
                  </a:moveTo>
                  <a:cubicBezTo>
                    <a:pt x="7287" y="212359"/>
                    <a:pt x="36436" y="101353"/>
                    <a:pt x="87445" y="0"/>
                  </a:cubicBezTo>
                  <a:lnTo>
                    <a:pt x="313346" y="130311"/>
                  </a:lnTo>
                  <a:cubicBezTo>
                    <a:pt x="286627" y="190640"/>
                    <a:pt x="267195" y="258209"/>
                    <a:pt x="262336" y="328190"/>
                  </a:cubicBezTo>
                  <a:lnTo>
                    <a:pt x="0" y="328190"/>
                  </a:lnTo>
                  <a:lnTo>
                    <a:pt x="0" y="328190"/>
                  </a:lnTo>
                  <a:close/>
                </a:path>
              </a:pathLst>
            </a:custGeom>
            <a:grpFill/>
            <a:ln w="24289"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445006C7-250C-B496-2D5D-B1B36DE238EE}"/>
                </a:ext>
              </a:extLst>
            </p:cNvPr>
            <p:cNvSpPr/>
            <p:nvPr userDrawn="1"/>
          </p:nvSpPr>
          <p:spPr>
            <a:xfrm>
              <a:off x="-450955" y="2254240"/>
              <a:ext cx="315775" cy="325777"/>
            </a:xfrm>
            <a:custGeom>
              <a:avLst/>
              <a:gdLst>
                <a:gd name="connsiteX0" fmla="*/ 225901 w 315775"/>
                <a:gd name="connsiteY0" fmla="*/ 0 h 325777"/>
                <a:gd name="connsiteX1" fmla="*/ 315775 w 315775"/>
                <a:gd name="connsiteY1" fmla="*/ 325777 h 325777"/>
                <a:gd name="connsiteX2" fmla="*/ 53439 w 315775"/>
                <a:gd name="connsiteY2" fmla="*/ 325777 h 325777"/>
                <a:gd name="connsiteX3" fmla="*/ 0 w 315775"/>
                <a:gd name="connsiteY3" fmla="*/ 130311 h 325777"/>
                <a:gd name="connsiteX4" fmla="*/ 225901 w 315775"/>
                <a:gd name="connsiteY4" fmla="*/ 0 h 325777"/>
                <a:gd name="connsiteX5" fmla="*/ 225901 w 315775"/>
                <a:gd name="connsiteY5" fmla="*/ 0 h 325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775" h="325777">
                  <a:moveTo>
                    <a:pt x="225901" y="0"/>
                  </a:moveTo>
                  <a:cubicBezTo>
                    <a:pt x="276911" y="98940"/>
                    <a:pt x="308488" y="209945"/>
                    <a:pt x="315775" y="325777"/>
                  </a:cubicBezTo>
                  <a:lnTo>
                    <a:pt x="53439" y="325777"/>
                  </a:lnTo>
                  <a:cubicBezTo>
                    <a:pt x="46152" y="255796"/>
                    <a:pt x="26719" y="190640"/>
                    <a:pt x="0" y="130311"/>
                  </a:cubicBezTo>
                  <a:lnTo>
                    <a:pt x="225901" y="0"/>
                  </a:lnTo>
                  <a:lnTo>
                    <a:pt x="225901" y="0"/>
                  </a:lnTo>
                  <a:close/>
                </a:path>
              </a:pathLst>
            </a:custGeom>
            <a:grpFill/>
            <a:ln w="24289"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F37F7C84-04E3-3BCD-D1E6-0D3E937F0EB2}"/>
                </a:ext>
              </a:extLst>
            </p:cNvPr>
            <p:cNvSpPr/>
            <p:nvPr userDrawn="1"/>
          </p:nvSpPr>
          <p:spPr>
            <a:xfrm>
              <a:off x="-652566" y="1918810"/>
              <a:ext cx="371643" cy="369214"/>
            </a:xfrm>
            <a:custGeom>
              <a:avLst/>
              <a:gdLst>
                <a:gd name="connsiteX0" fmla="*/ 128739 w 371643"/>
                <a:gd name="connsiteY0" fmla="*/ 0 h 369214"/>
                <a:gd name="connsiteX1" fmla="*/ 371643 w 371643"/>
                <a:gd name="connsiteY1" fmla="*/ 238903 h 369214"/>
                <a:gd name="connsiteX2" fmla="*/ 145742 w 371643"/>
                <a:gd name="connsiteY2" fmla="*/ 369214 h 369214"/>
                <a:gd name="connsiteX3" fmla="*/ 0 w 371643"/>
                <a:gd name="connsiteY3" fmla="*/ 226838 h 369214"/>
                <a:gd name="connsiteX4" fmla="*/ 128739 w 371643"/>
                <a:gd name="connsiteY4" fmla="*/ 0 h 369214"/>
                <a:gd name="connsiteX5" fmla="*/ 128739 w 371643"/>
                <a:gd name="connsiteY5" fmla="*/ 0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128739" y="0"/>
                  </a:moveTo>
                  <a:cubicBezTo>
                    <a:pt x="223472" y="62742"/>
                    <a:pt x="306059" y="144790"/>
                    <a:pt x="371643" y="238903"/>
                  </a:cubicBezTo>
                  <a:lnTo>
                    <a:pt x="145742" y="369214"/>
                  </a:lnTo>
                  <a:cubicBezTo>
                    <a:pt x="104449" y="313712"/>
                    <a:pt x="55868" y="265448"/>
                    <a:pt x="0" y="226838"/>
                  </a:cubicBezTo>
                  <a:lnTo>
                    <a:pt x="128739" y="0"/>
                  </a:lnTo>
                  <a:lnTo>
                    <a:pt x="128739" y="0"/>
                  </a:lnTo>
                  <a:close/>
                </a:path>
              </a:pathLst>
            </a:custGeom>
            <a:grpFill/>
            <a:ln w="24289"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6A44057-FCF5-C933-62C3-1203C8E7CF49}"/>
                </a:ext>
              </a:extLst>
            </p:cNvPr>
            <p:cNvSpPr/>
            <p:nvPr userDrawn="1"/>
          </p:nvSpPr>
          <p:spPr>
            <a:xfrm>
              <a:off x="-951338" y="1778846"/>
              <a:ext cx="330349" cy="308885"/>
            </a:xfrm>
            <a:custGeom>
              <a:avLst/>
              <a:gdLst>
                <a:gd name="connsiteX0" fmla="*/ 0 w 330349"/>
                <a:gd name="connsiteY0" fmla="*/ 0 h 308885"/>
                <a:gd name="connsiteX1" fmla="*/ 330350 w 330349"/>
                <a:gd name="connsiteY1" fmla="*/ 84461 h 308885"/>
                <a:gd name="connsiteX2" fmla="*/ 199181 w 330349"/>
                <a:gd name="connsiteY2" fmla="*/ 308885 h 308885"/>
                <a:gd name="connsiteX3" fmla="*/ 0 w 330349"/>
                <a:gd name="connsiteY3" fmla="*/ 258209 h 308885"/>
                <a:gd name="connsiteX4" fmla="*/ 0 w 330349"/>
                <a:gd name="connsiteY4" fmla="*/ 0 h 308885"/>
                <a:gd name="connsiteX5" fmla="*/ 0 w 330349"/>
                <a:gd name="connsiteY5" fmla="*/ 0 h 30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349" h="308885">
                  <a:moveTo>
                    <a:pt x="0" y="0"/>
                  </a:moveTo>
                  <a:cubicBezTo>
                    <a:pt x="116594" y="7239"/>
                    <a:pt x="228330" y="36197"/>
                    <a:pt x="330350" y="84461"/>
                  </a:cubicBezTo>
                  <a:lnTo>
                    <a:pt x="199181" y="308885"/>
                  </a:lnTo>
                  <a:cubicBezTo>
                    <a:pt x="138455" y="282340"/>
                    <a:pt x="70442" y="263035"/>
                    <a:pt x="0" y="258209"/>
                  </a:cubicBezTo>
                  <a:lnTo>
                    <a:pt x="0" y="0"/>
                  </a:lnTo>
                  <a:lnTo>
                    <a:pt x="0" y="0"/>
                  </a:lnTo>
                  <a:close/>
                </a:path>
              </a:pathLst>
            </a:custGeom>
            <a:grpFill/>
            <a:ln w="24289" cap="flat">
              <a:noFill/>
              <a:prstDash val="solid"/>
              <a:miter/>
            </a:ln>
          </p:spPr>
          <p:txBody>
            <a:bodyPr rtlCol="0" anchor="ctr"/>
            <a:lstStyle/>
            <a:p>
              <a:endParaRPr lang="en-US"/>
            </a:p>
          </p:txBody>
        </p:sp>
      </p:grpSp>
      <p:pic>
        <p:nvPicPr>
          <p:cNvPr id="2" name="Picture Placeholder 4" descr="People in a video call">
            <a:extLst>
              <a:ext uri="{FF2B5EF4-FFF2-40B4-BE49-F238E27FC236}">
                <a16:creationId xmlns:a16="http://schemas.microsoft.com/office/drawing/2014/main" id="{C6C89260-3C24-6EE6-7505-7738254DFEE8}"/>
              </a:ext>
            </a:extLst>
          </p:cNvPr>
          <p:cNvPicPr>
            <a:picLocks noGrp="1" noChangeAspect="1"/>
          </p:cNvPicPr>
          <p:nvPr>
            <p:ph type="pic" sz="quarter" idx="21"/>
          </p:nvPr>
        </p:nvPicPr>
        <p:blipFill>
          <a:blip r:embed="rId2" cstate="email">
            <a:extLst>
              <a:ext uri="{28A0092B-C50C-407E-A947-70E740481C1C}">
                <a14:useLocalDpi xmlns:a14="http://schemas.microsoft.com/office/drawing/2010/main"/>
              </a:ext>
            </a:extLst>
          </a:blip>
          <a:srcRect l="21443" r="21443"/>
          <a:stretch/>
        </p:blipFill>
        <p:spPr>
          <a:xfrm>
            <a:off x="0" y="0"/>
            <a:ext cx="5875338" cy="6858000"/>
          </a:xfrm>
        </p:spPr>
      </p:pic>
    </p:spTree>
    <p:extLst>
      <p:ext uri="{BB962C8B-B14F-4D97-AF65-F5344CB8AC3E}">
        <p14:creationId xmlns:p14="http://schemas.microsoft.com/office/powerpoint/2010/main" val="7930352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C6AED2C-27E4-CC45-818F-445D4452A105}"/>
              </a:ext>
            </a:extLst>
          </p:cNvPr>
          <p:cNvSpPr/>
          <p:nvPr/>
        </p:nvSpPr>
        <p:spPr>
          <a:xfrm>
            <a:off x="4776086" y="510364"/>
            <a:ext cx="3432249" cy="10713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5A3E78A-700B-CA4F-83B4-5D0535AC6C7A}"/>
              </a:ext>
            </a:extLst>
          </p:cNvPr>
          <p:cNvSpPr/>
          <p:nvPr/>
        </p:nvSpPr>
        <p:spPr>
          <a:xfrm>
            <a:off x="4423941" y="-3443729"/>
            <a:ext cx="4915922" cy="1050965"/>
          </a:xfrm>
          <a:prstGeom prst="rect">
            <a:avLst/>
          </a:prstGeom>
          <a:solidFill>
            <a:srgbClr val="7C9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69" dirty="0">
              <a:latin typeface="Montserrat" panose="00000500000000000000" pitchFamily="50" charset="0"/>
            </a:endParaRPr>
          </a:p>
        </p:txBody>
      </p:sp>
      <p:sp>
        <p:nvSpPr>
          <p:cNvPr id="66" name="Slide Number Placeholder 2">
            <a:extLst>
              <a:ext uri="{FF2B5EF4-FFF2-40B4-BE49-F238E27FC236}">
                <a16:creationId xmlns:a16="http://schemas.microsoft.com/office/drawing/2014/main" id="{E9C72276-D914-3543-9C06-3EA9336EF950}"/>
              </a:ext>
            </a:extLst>
          </p:cNvPr>
          <p:cNvSpPr txBox="1">
            <a:spLocks/>
          </p:cNvSpPr>
          <p:nvPr/>
        </p:nvSpPr>
        <p:spPr>
          <a:xfrm>
            <a:off x="11615942" y="11443924"/>
            <a:ext cx="576060" cy="430124"/>
          </a:xfrm>
          <a:prstGeom prst="rect">
            <a:avLst/>
          </a:prstGeom>
        </p:spPr>
        <p:txBody>
          <a:bodyPr vert="horz" lIns="147472" tIns="73735" rIns="147472" bIns="73735" rtlCol="0" anchor="ctr"/>
          <a:lstStyle>
            <a:defPPr>
              <a:defRPr lang="en-US"/>
            </a:defPPr>
            <a:lvl1pPr marL="0" algn="ctr" defTabSz="325892" rtl="0" eaLnBrk="1" latinLnBrk="0" hangingPunct="1">
              <a:defRPr sz="800" b="0" i="0" kern="1200">
                <a:solidFill>
                  <a:schemeClr val="tx1"/>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z="1291"/>
              <a:t>37</a:t>
            </a:fld>
            <a:endParaRPr lang="en-US" sz="1291" dirty="0"/>
          </a:p>
        </p:txBody>
      </p:sp>
      <p:pic>
        <p:nvPicPr>
          <p:cNvPr id="9" name="Picture Placeholder 8" descr="Two cute robots">
            <a:extLst>
              <a:ext uri="{FF2B5EF4-FFF2-40B4-BE49-F238E27FC236}">
                <a16:creationId xmlns:a16="http://schemas.microsoft.com/office/drawing/2014/main" id="{DCEEE026-2768-E834-A29D-A0F708F9FB14}"/>
              </a:ext>
            </a:extLst>
          </p:cNvPr>
          <p:cNvPicPr>
            <a:picLocks noGrp="1" noChangeAspect="1"/>
          </p:cNvPicPr>
          <p:nvPr>
            <p:ph type="pic" sz="quarter" idx="21"/>
          </p:nvPr>
        </p:nvPicPr>
        <p:blipFill rotWithShape="1">
          <a:blip r:embed="rId3" cstate="email">
            <a:extLst>
              <a:ext uri="{28A0092B-C50C-407E-A947-70E740481C1C}">
                <a14:useLocalDpi xmlns:a14="http://schemas.microsoft.com/office/drawing/2010/main"/>
              </a:ext>
            </a:extLst>
          </a:blip>
          <a:srcRect l="37163" r="21877"/>
          <a:stretch/>
        </p:blipFill>
        <p:spPr>
          <a:xfrm>
            <a:off x="884606" y="0"/>
            <a:ext cx="4993772" cy="6858000"/>
          </a:xfrm>
        </p:spPr>
      </p:pic>
      <p:sp>
        <p:nvSpPr>
          <p:cNvPr id="8" name="Text Placeholder 7">
            <a:extLst>
              <a:ext uri="{FF2B5EF4-FFF2-40B4-BE49-F238E27FC236}">
                <a16:creationId xmlns:a16="http://schemas.microsoft.com/office/drawing/2014/main" id="{71FCCA58-E6AE-D030-CB6C-0809439C7D2B}"/>
              </a:ext>
            </a:extLst>
          </p:cNvPr>
          <p:cNvSpPr>
            <a:spLocks noGrp="1"/>
          </p:cNvSpPr>
          <p:nvPr>
            <p:ph type="body" sz="quarter" idx="30"/>
          </p:nvPr>
        </p:nvSpPr>
        <p:spPr>
          <a:xfrm>
            <a:off x="4890795" y="738798"/>
            <a:ext cx="6870570" cy="842867"/>
          </a:xfrm>
        </p:spPr>
        <p:txBody>
          <a:bodyPr/>
          <a:lstStyle/>
          <a:p>
            <a:r>
              <a:rPr lang="en-US" dirty="0"/>
              <a:t>PRAKTISCHE ÜBUNG</a:t>
            </a:r>
          </a:p>
        </p:txBody>
      </p:sp>
      <p:sp>
        <p:nvSpPr>
          <p:cNvPr id="67" name="Text Placeholder 2">
            <a:extLst>
              <a:ext uri="{FF2B5EF4-FFF2-40B4-BE49-F238E27FC236}">
                <a16:creationId xmlns:a16="http://schemas.microsoft.com/office/drawing/2014/main" id="{76EC7856-B0EC-004E-A2BE-9CF77555B8D1}"/>
              </a:ext>
            </a:extLst>
          </p:cNvPr>
          <p:cNvSpPr>
            <a:spLocks noGrp="1"/>
          </p:cNvSpPr>
          <p:nvPr>
            <p:ph type="body" sz="quarter" idx="48"/>
          </p:nvPr>
        </p:nvSpPr>
        <p:spPr>
          <a:xfrm>
            <a:off x="6313624" y="1793321"/>
            <a:ext cx="5353769" cy="4431202"/>
          </a:xfrm>
        </p:spPr>
        <p:txBody>
          <a:bodyPr/>
          <a:lstStyle/>
          <a:p>
            <a:pPr algn="just"/>
            <a:r>
              <a:rPr lang="en-GB" sz="1800" b="1" dirty="0"/>
              <a:t>Analyse von Nachhaltigkeitsberichten:</a:t>
            </a:r>
          </a:p>
          <a:p>
            <a:pPr algn="just"/>
            <a:endParaRPr lang="en-GB" sz="1800" b="1" dirty="0"/>
          </a:p>
          <a:p>
            <a:pPr algn="just"/>
            <a:r>
              <a:rPr lang="en-GB" sz="1800" b="1" dirty="0"/>
              <a:t>Auswahl der Berichte: </a:t>
            </a:r>
            <a:r>
              <a:rPr lang="en-GB" sz="1800" dirty="0"/>
              <a:t>Wählen Sie Nachhaltigkeitsberichte von verschiedenen Unternehmen aus und konzentrieren Sie sich dabei auf Umwelt-, Sozial- und Governance-Aspekte (ESG). </a:t>
            </a:r>
          </a:p>
          <a:p>
            <a:pPr algn="just"/>
            <a:endParaRPr lang="en-GB" sz="1800" dirty="0"/>
          </a:p>
          <a:p>
            <a:pPr algn="just"/>
            <a:r>
              <a:rPr lang="en-GB" sz="1800" b="1" dirty="0"/>
              <a:t>Analyse: </a:t>
            </a:r>
            <a:r>
              <a:rPr lang="en-GB" sz="1800" dirty="0"/>
              <a:t>Verwenden Sie einen strukturierten Rahmen, um Transparenz, Vollständigkeit und Übereinstimmung mit Nachhaltigkeitsstandards zu bewerten.</a:t>
            </a:r>
          </a:p>
          <a:p>
            <a:pPr algn="just"/>
            <a:endParaRPr lang="en-GB" sz="1800" dirty="0"/>
          </a:p>
          <a:p>
            <a:pPr algn="just"/>
            <a:r>
              <a:rPr lang="en-GB" sz="1800" b="1" dirty="0"/>
              <a:t>Diskussion: </a:t>
            </a:r>
            <a:r>
              <a:rPr lang="en-GB" sz="1800" dirty="0"/>
              <a:t>Bewerten Sie die Ergebnisse in Gruppen und diskutieren Sie die Stärken, Schwächen und Auswirkungen auf das Verbraucherbewusstsein und die ethische Entscheidungsfindung.</a:t>
            </a:r>
            <a:endParaRPr lang="en-US" sz="1800" dirty="0"/>
          </a:p>
        </p:txBody>
      </p:sp>
    </p:spTree>
    <p:extLst>
      <p:ext uri="{BB962C8B-B14F-4D97-AF65-F5344CB8AC3E}">
        <p14:creationId xmlns:p14="http://schemas.microsoft.com/office/powerpoint/2010/main" val="36944391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a:xfrm>
            <a:off x="854280" y="553870"/>
            <a:ext cx="10483431" cy="804265"/>
          </a:xfrm>
        </p:spPr>
        <p:txBody>
          <a:bodyPr/>
          <a:lstStyle/>
          <a:p>
            <a:r>
              <a:rPr lang="en-GB" dirty="0"/>
              <a:t>AUSRICHTUNG AUF DIE ZIELE FÜR NACHHALTIGE ENTWICKLUNG (SDGS) UND ENTRECOMP</a:t>
            </a:r>
            <a:endParaRPr lang="en-US" dirty="0"/>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854282" y="1908445"/>
            <a:ext cx="10483429" cy="4439577"/>
          </a:xfrm>
        </p:spPr>
        <p:txBody>
          <a:bodyPr/>
          <a:lstStyle/>
          <a:p>
            <a:pPr algn="just"/>
            <a:r>
              <a:rPr lang="en-GB" sz="2000" b="1" dirty="0">
                <a:solidFill>
                  <a:srgbClr val="0F486D"/>
                </a:solidFill>
                <a:hlinkClick r:id="rId3">
                  <a:extLst>
                    <a:ext uri="{A12FA001-AC4F-418D-AE19-62706E023703}">
                      <ahyp:hlinkClr xmlns:ahyp="http://schemas.microsoft.com/office/drawing/2018/hyperlinkcolor" val="tx"/>
                    </a:ext>
                  </a:extLst>
                </a:hlinkClick>
              </a:rPr>
              <a:t>SDG 12 (Verantwortungsbewusster Konsum und Produktion)</a:t>
            </a:r>
            <a:r>
              <a:rPr lang="en-GB" sz="2000" b="1" dirty="0"/>
              <a:t>: </a:t>
            </a:r>
            <a:r>
              <a:rPr lang="en-GB" sz="2000" dirty="0"/>
              <a:t>Förderung ethischer Verbraucherentscheidungen durch Nachhaltigkeitsberichte.</a:t>
            </a:r>
          </a:p>
          <a:p>
            <a:pPr algn="just"/>
            <a:endParaRPr lang="en-GB" sz="2000" dirty="0"/>
          </a:p>
          <a:p>
            <a:pPr algn="just"/>
            <a:r>
              <a:rPr lang="en-GB" sz="2000" b="1" dirty="0">
                <a:solidFill>
                  <a:srgbClr val="0F486D"/>
                </a:solidFill>
                <a:hlinkClick r:id="rId4">
                  <a:extLst>
                    <a:ext uri="{A12FA001-AC4F-418D-AE19-62706E023703}">
                      <ahyp:hlinkClr xmlns:ahyp="http://schemas.microsoft.com/office/drawing/2018/hyperlinkcolor" val="tx"/>
                    </a:ext>
                  </a:extLst>
                </a:hlinkClick>
              </a:rPr>
              <a:t>SDG 16 (Frieden, Gerechtigkeit und starke Institutionen): </a:t>
            </a:r>
            <a:r>
              <a:rPr lang="en-GB" sz="2000" dirty="0"/>
              <a:t>Betonung von Transparenz und ethischen Geschäftspraktiken in der Nachhaltigkeitsberichterstattung.</a:t>
            </a:r>
          </a:p>
          <a:p>
            <a:pPr algn="just"/>
            <a:br>
              <a:rPr lang="en-GB" sz="2000" dirty="0"/>
            </a:br>
            <a:r>
              <a:rPr lang="en-GB" sz="2000" b="1" dirty="0"/>
              <a:t>1.5 Ethisches und nachhaltiges Denken: </a:t>
            </a:r>
            <a:r>
              <a:rPr lang="en-GB" sz="2000" dirty="0"/>
              <a:t>Bewertung der Auswirkungen von Nachhaltigkeitspraktiken auf das Verbraucherverhalten und Förderung eines verantwortungsvollen Konsums.</a:t>
            </a:r>
          </a:p>
          <a:p>
            <a:pPr algn="just"/>
            <a:endParaRPr lang="en-GB" sz="1000" dirty="0"/>
          </a:p>
          <a:p>
            <a:pPr algn="just"/>
            <a:r>
              <a:rPr lang="en-GB" sz="2000" b="1" dirty="0"/>
              <a:t>2.5 Andere mobilisieren: </a:t>
            </a:r>
            <a:r>
              <a:rPr lang="en-GB" sz="2000" dirty="0"/>
              <a:t>Förderung des Bewusstseins und des Engagements der Verbraucher durch transparente Nachhaltigkeitsberichte.</a:t>
            </a:r>
          </a:p>
          <a:p>
            <a:pPr algn="just"/>
            <a:endParaRPr lang="en-GB" sz="1000" dirty="0"/>
          </a:p>
          <a:p>
            <a:pPr algn="just"/>
            <a:r>
              <a:rPr lang="en-GB" sz="2000" b="1" dirty="0"/>
              <a:t>3.3 Umgang mit Ungewissheit, Mehrdeutigkeit und Risiken: </a:t>
            </a:r>
            <a:r>
              <a:rPr lang="en-GB" sz="2000" dirty="0"/>
              <a:t>Analyse von Nachhaltigkeitsrisiken und -chancen zur Förderung ethischer Entscheidungen in der Wirtschaft.</a:t>
            </a:r>
            <a:endParaRPr lang="en-US" sz="2000" dirty="0"/>
          </a:p>
        </p:txBody>
      </p:sp>
      <p:pic>
        <p:nvPicPr>
          <p:cNvPr id="4" name="Picture 2">
            <a:extLst>
              <a:ext uri="{FF2B5EF4-FFF2-40B4-BE49-F238E27FC236}">
                <a16:creationId xmlns:a16="http://schemas.microsoft.com/office/drawing/2014/main" id="{BF28604C-9B76-CBA6-3B27-0E3D529E1448}"/>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0900694" y="116853"/>
            <a:ext cx="874033" cy="87403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8E21168C-9EC8-3DC9-36D0-30561E1D9BF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684764" y="1213692"/>
            <a:ext cx="1305894" cy="726237"/>
          </a:xfrm>
          <a:prstGeom prst="rect">
            <a:avLst/>
          </a:prstGeom>
        </p:spPr>
      </p:pic>
    </p:spTree>
    <p:extLst>
      <p:ext uri="{BB962C8B-B14F-4D97-AF65-F5344CB8AC3E}">
        <p14:creationId xmlns:p14="http://schemas.microsoft.com/office/powerpoint/2010/main" val="35073965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6EF5CA-D6B5-F4C8-2AAD-14B8ED0BEF84}"/>
            </a:ext>
          </a:extLst>
        </p:cNvPr>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51541C80-F175-AD7E-84C6-418530F2EA1A}"/>
              </a:ext>
            </a:extLst>
          </p:cNvPr>
          <p:cNvPicPr>
            <a:picLocks noGrp="1" noChangeAspect="1"/>
          </p:cNvPicPr>
          <p:nvPr>
            <p:ph type="pic" sz="quarter" idx="21"/>
          </p:nvPr>
        </p:nvPicPr>
        <p:blipFill rotWithShape="1">
          <a:blip r:embed="rId2"/>
          <a:srcRect l="6839" r="28349"/>
          <a:stretch/>
        </p:blipFill>
        <p:spPr>
          <a:xfrm>
            <a:off x="884606" y="0"/>
            <a:ext cx="4993772" cy="6858000"/>
          </a:xfrm>
        </p:spPr>
      </p:pic>
      <p:sp>
        <p:nvSpPr>
          <p:cNvPr id="3" name="Text Placeholder 2">
            <a:extLst>
              <a:ext uri="{FF2B5EF4-FFF2-40B4-BE49-F238E27FC236}">
                <a16:creationId xmlns:a16="http://schemas.microsoft.com/office/drawing/2014/main" id="{5075C9BE-87D9-9C90-C87E-8AEF73E786B2}"/>
              </a:ext>
            </a:extLst>
          </p:cNvPr>
          <p:cNvSpPr>
            <a:spLocks noGrp="1"/>
          </p:cNvSpPr>
          <p:nvPr>
            <p:ph type="body" sz="quarter" idx="30"/>
          </p:nvPr>
        </p:nvSpPr>
        <p:spPr>
          <a:xfrm>
            <a:off x="4890795" y="394849"/>
            <a:ext cx="6776598" cy="842867"/>
          </a:xfrm>
        </p:spPr>
        <p:txBody>
          <a:bodyPr/>
          <a:lstStyle/>
          <a:p>
            <a:r>
              <a:rPr lang="en-IE" dirty="0"/>
              <a:t>Weitere Ressourcen</a:t>
            </a:r>
          </a:p>
        </p:txBody>
      </p:sp>
      <p:sp>
        <p:nvSpPr>
          <p:cNvPr id="4" name="Text Placeholder 3">
            <a:extLst>
              <a:ext uri="{FF2B5EF4-FFF2-40B4-BE49-F238E27FC236}">
                <a16:creationId xmlns:a16="http://schemas.microsoft.com/office/drawing/2014/main" id="{1A1E62AF-9D7E-4957-5DD5-0A68F1FDE07D}"/>
              </a:ext>
            </a:extLst>
          </p:cNvPr>
          <p:cNvSpPr>
            <a:spLocks noGrp="1"/>
          </p:cNvSpPr>
          <p:nvPr>
            <p:ph type="body" sz="quarter" idx="48"/>
          </p:nvPr>
        </p:nvSpPr>
        <p:spPr>
          <a:xfrm>
            <a:off x="6459275" y="1632565"/>
            <a:ext cx="5208118" cy="4333822"/>
          </a:xfrm>
        </p:spPr>
        <p:txBody>
          <a:bodyPr/>
          <a:lstStyle/>
          <a:p>
            <a:pPr>
              <a:lnSpc>
                <a:spcPct val="107000"/>
              </a:lnSpc>
              <a:spcAft>
                <a:spcPts val="800"/>
              </a:spcAft>
            </a:pPr>
            <a:r>
              <a:rPr lang="en-IE" sz="1800" b="1"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Navigieren in der bewussten Wirtschaft und Strategien zur Anpassung an moderne Verbrauchertrends</a:t>
            </a:r>
            <a:endParaRPr lang="en-IE"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E" sz="1800" b="1" kern="100" dirty="0">
                <a:solidFill>
                  <a:srgbClr val="11496E"/>
                </a:solidFill>
                <a:effectLst/>
                <a:latin typeface="Calibri" panose="020F0502020204030204" pitchFamily="34" charset="0"/>
                <a:ea typeface="Calibri" panose="020F0502020204030204" pitchFamily="34" charset="0"/>
                <a:cs typeface="Times New Roman" panose="02020603050405020304" pitchFamily="18" charset="0"/>
              </a:rPr>
              <a:t> </a:t>
            </a:r>
            <a:endParaRPr lang="en-IE"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E" sz="1800" b="1"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Nachhaltigkeitsberichterstattung von Unternehmen</a:t>
            </a:r>
            <a:endParaRPr lang="en-IE"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E" sz="1800" b="1" kern="100" dirty="0">
                <a:solidFill>
                  <a:srgbClr val="11496E"/>
                </a:solidFill>
                <a:effectLst/>
                <a:latin typeface="Calibri" panose="020F0502020204030204" pitchFamily="34" charset="0"/>
                <a:ea typeface="Calibri" panose="020F0502020204030204" pitchFamily="34" charset="0"/>
                <a:cs typeface="Times New Roman" panose="02020603050405020304" pitchFamily="18" charset="0"/>
              </a:rPr>
              <a:t> </a:t>
            </a:r>
            <a:endParaRPr lang="en-IE"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E" sz="1800" b="1"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Die Macht des bewussten Konsums: Informierte Entscheidungen für eine bessere Zukunft treffen</a:t>
            </a:r>
            <a:endParaRPr lang="en-IE"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E" sz="1800" b="1" kern="100" dirty="0">
                <a:solidFill>
                  <a:srgbClr val="11496E"/>
                </a:solidFill>
                <a:effectLst/>
                <a:latin typeface="Calibri" panose="020F0502020204030204" pitchFamily="34" charset="0"/>
                <a:ea typeface="Calibri" panose="020F0502020204030204" pitchFamily="34" charset="0"/>
                <a:cs typeface="Times New Roman" panose="02020603050405020304" pitchFamily="18" charset="0"/>
              </a:rPr>
              <a:t> </a:t>
            </a:r>
            <a:endParaRPr lang="en-IE"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E" sz="1800" b="1"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6"/>
              </a:rPr>
              <a:t>Die Rolle der Transparenz beim Aufbau von Vertrauen bei den Verbrauchern</a:t>
            </a:r>
            <a:endParaRPr lang="en-IE"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245709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FDACD1F7-C70E-7711-7A45-71BBDC94F424}"/>
              </a:ext>
            </a:extLst>
          </p:cNvPr>
          <p:cNvGraphicFramePr>
            <a:graphicFrameLocks noChangeAspect="1"/>
          </p:cNvGraphicFramePr>
          <p:nvPr>
            <p:custDataLst>
              <p:tags r:id="rId1"/>
            </p:custDataLst>
            <p:extLst>
              <p:ext uri="{D42A27DB-BD31-4B8C-83A1-F6EECF244321}">
                <p14:modId xmlns:p14="http://schemas.microsoft.com/office/powerpoint/2010/main" val="3227621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538" imgH="540" progId="TCLayout.ActiveDocument.1">
                  <p:embed/>
                </p:oleObj>
              </mc:Choice>
              <mc:Fallback>
                <p:oleObj name="think-cell Folie" r:id="rId3" imgW="538" imgH="540"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2" name="Picture Placeholder 5" descr="Two colleagues planning on board with sticky notes">
            <a:extLst>
              <a:ext uri="{FF2B5EF4-FFF2-40B4-BE49-F238E27FC236}">
                <a16:creationId xmlns:a16="http://schemas.microsoft.com/office/drawing/2014/main" id="{5F14387F-BE1E-58D8-CB11-BE952F005B3A}"/>
              </a:ext>
            </a:extLst>
          </p:cNvPr>
          <p:cNvPicPr>
            <a:picLocks noGrp="1" noChangeAspect="1"/>
          </p:cNvPicPr>
          <p:nvPr>
            <p:ph type="pic" sz="quarter" idx="19"/>
          </p:nvPr>
        </p:nvPicPr>
        <p:blipFill>
          <a:blip r:embed="rId5" cstate="email">
            <a:extLst>
              <a:ext uri="{28A0092B-C50C-407E-A947-70E740481C1C}">
                <a14:useLocalDpi xmlns:a14="http://schemas.microsoft.com/office/drawing/2010/main"/>
              </a:ext>
            </a:extLst>
          </a:blip>
          <a:srcRect t="6864" b="6864"/>
          <a:stretch/>
        </p:blipFill>
        <p:spPr>
          <a:xfrm>
            <a:off x="0" y="774700"/>
            <a:ext cx="7377113" cy="4244975"/>
          </a:xfrm>
        </p:spPr>
      </p:pic>
      <p:sp>
        <p:nvSpPr>
          <p:cNvPr id="11" name="Text Placeholder 10">
            <a:extLst>
              <a:ext uri="{FF2B5EF4-FFF2-40B4-BE49-F238E27FC236}">
                <a16:creationId xmlns:a16="http://schemas.microsoft.com/office/drawing/2014/main" id="{09DE250D-399D-3046-A104-9E1DCF4E2437}"/>
              </a:ext>
            </a:extLst>
          </p:cNvPr>
          <p:cNvSpPr>
            <a:spLocks noGrp="1"/>
          </p:cNvSpPr>
          <p:nvPr>
            <p:ph type="body" sz="quarter" idx="18"/>
          </p:nvPr>
        </p:nvSpPr>
        <p:spPr>
          <a:xfrm>
            <a:off x="8503936" y="1160888"/>
            <a:ext cx="3345164" cy="2850370"/>
          </a:xfrm>
        </p:spPr>
        <p:txBody>
          <a:bodyPr/>
          <a:lstStyle/>
          <a:p>
            <a:r>
              <a:rPr lang="en-GB" b="1" dirty="0"/>
              <a:t>ENGAGEMENT FÜR INITIATIVEN, DIE DER GESELLSCHAFT ZUGUTE KOMMEN</a:t>
            </a:r>
            <a:endParaRPr lang="en-US" b="1" dirty="0"/>
          </a:p>
        </p:txBody>
      </p:sp>
      <p:sp>
        <p:nvSpPr>
          <p:cNvPr id="15" name="Text Placeholder 14">
            <a:extLst>
              <a:ext uri="{FF2B5EF4-FFF2-40B4-BE49-F238E27FC236}">
                <a16:creationId xmlns:a16="http://schemas.microsoft.com/office/drawing/2014/main" id="{911AB0B7-8D8D-F215-D9F9-18AED9854EFF}"/>
              </a:ext>
            </a:extLst>
          </p:cNvPr>
          <p:cNvSpPr>
            <a:spLocks noGrp="1"/>
          </p:cNvSpPr>
          <p:nvPr>
            <p:ph type="body" sz="quarter" idx="20"/>
          </p:nvPr>
        </p:nvSpPr>
        <p:spPr/>
        <p:txBody>
          <a:bodyPr/>
          <a:lstStyle/>
          <a:p>
            <a:r>
              <a:rPr lang="en-US" dirty="0"/>
              <a:t>01</a:t>
            </a:r>
          </a:p>
        </p:txBody>
      </p:sp>
      <p:grpSp>
        <p:nvGrpSpPr>
          <p:cNvPr id="7" name="Group 6">
            <a:extLst>
              <a:ext uri="{FF2B5EF4-FFF2-40B4-BE49-F238E27FC236}">
                <a16:creationId xmlns:a16="http://schemas.microsoft.com/office/drawing/2014/main" id="{F31449E5-CE69-B7F0-D978-C0BC19A4EED8}"/>
              </a:ext>
            </a:extLst>
          </p:cNvPr>
          <p:cNvGrpSpPr/>
          <p:nvPr/>
        </p:nvGrpSpPr>
        <p:grpSpPr>
          <a:xfrm rot="5400000">
            <a:off x="-1445174" y="567935"/>
            <a:ext cx="5074615" cy="2369127"/>
            <a:chOff x="-1871944" y="1778846"/>
            <a:chExt cx="1736764" cy="810823"/>
          </a:xfrm>
          <a:solidFill>
            <a:schemeClr val="bg1">
              <a:alpha val="56867"/>
            </a:schemeClr>
          </a:solidFill>
        </p:grpSpPr>
        <p:sp>
          <p:nvSpPr>
            <p:cNvPr id="8" name="Freeform 7">
              <a:extLst>
                <a:ext uri="{FF2B5EF4-FFF2-40B4-BE49-F238E27FC236}">
                  <a16:creationId xmlns:a16="http://schemas.microsoft.com/office/drawing/2014/main" id="{AECCB747-8A20-F339-E2FA-BC8DE29721C9}"/>
                </a:ext>
              </a:extLst>
            </p:cNvPr>
            <p:cNvSpPr/>
            <p:nvPr userDrawn="1"/>
          </p:nvSpPr>
          <p:spPr>
            <a:xfrm>
              <a:off x="-1393423" y="1778846"/>
              <a:ext cx="327920" cy="313711"/>
            </a:xfrm>
            <a:custGeom>
              <a:avLst/>
              <a:gdLst>
                <a:gd name="connsiteX0" fmla="*/ 0 w 327920"/>
                <a:gd name="connsiteY0" fmla="*/ 89287 h 313711"/>
                <a:gd name="connsiteX1" fmla="*/ 327921 w 327920"/>
                <a:gd name="connsiteY1" fmla="*/ 0 h 313711"/>
                <a:gd name="connsiteX2" fmla="*/ 327921 w 327920"/>
                <a:gd name="connsiteY2" fmla="*/ 260622 h 313711"/>
                <a:gd name="connsiteX3" fmla="*/ 131168 w 327920"/>
                <a:gd name="connsiteY3" fmla="*/ 313712 h 313711"/>
                <a:gd name="connsiteX4" fmla="*/ 0 w 327920"/>
                <a:gd name="connsiteY4" fmla="*/ 89287 h 313711"/>
                <a:gd name="connsiteX5" fmla="*/ 0 w 327920"/>
                <a:gd name="connsiteY5" fmla="*/ 89287 h 31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920" h="313711">
                  <a:moveTo>
                    <a:pt x="0" y="89287"/>
                  </a:moveTo>
                  <a:cubicBezTo>
                    <a:pt x="99591" y="38611"/>
                    <a:pt x="211327" y="7239"/>
                    <a:pt x="327921" y="0"/>
                  </a:cubicBezTo>
                  <a:lnTo>
                    <a:pt x="327921" y="260622"/>
                  </a:lnTo>
                  <a:cubicBezTo>
                    <a:pt x="257479" y="267861"/>
                    <a:pt x="191894" y="287167"/>
                    <a:pt x="131168" y="313712"/>
                  </a:cubicBezTo>
                  <a:lnTo>
                    <a:pt x="0" y="89287"/>
                  </a:lnTo>
                  <a:lnTo>
                    <a:pt x="0" y="89287"/>
                  </a:lnTo>
                  <a:close/>
                </a:path>
              </a:pathLst>
            </a:custGeom>
            <a:grpFill/>
            <a:ln w="24289"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160367A9-2062-9510-5DCE-4BC1BF1DD01B}"/>
                </a:ext>
              </a:extLst>
            </p:cNvPr>
            <p:cNvSpPr/>
            <p:nvPr userDrawn="1"/>
          </p:nvSpPr>
          <p:spPr>
            <a:xfrm>
              <a:off x="-1731060" y="1923636"/>
              <a:ext cx="371643" cy="369214"/>
            </a:xfrm>
            <a:custGeom>
              <a:avLst/>
              <a:gdLst>
                <a:gd name="connsiteX0" fmla="*/ 0 w 371643"/>
                <a:gd name="connsiteY0" fmla="*/ 241317 h 369214"/>
                <a:gd name="connsiteX1" fmla="*/ 240475 w 371643"/>
                <a:gd name="connsiteY1" fmla="*/ 0 h 369214"/>
                <a:gd name="connsiteX2" fmla="*/ 371643 w 371643"/>
                <a:gd name="connsiteY2" fmla="*/ 224424 h 369214"/>
                <a:gd name="connsiteX3" fmla="*/ 228330 w 371643"/>
                <a:gd name="connsiteY3" fmla="*/ 369214 h 369214"/>
                <a:gd name="connsiteX4" fmla="*/ 0 w 371643"/>
                <a:gd name="connsiteY4" fmla="*/ 241317 h 369214"/>
                <a:gd name="connsiteX5" fmla="*/ 0 w 371643"/>
                <a:gd name="connsiteY5" fmla="*/ 241317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0" y="241317"/>
                  </a:moveTo>
                  <a:cubicBezTo>
                    <a:pt x="63155" y="147203"/>
                    <a:pt x="145742" y="65155"/>
                    <a:pt x="240475" y="0"/>
                  </a:cubicBezTo>
                  <a:lnTo>
                    <a:pt x="371643" y="224424"/>
                  </a:lnTo>
                  <a:cubicBezTo>
                    <a:pt x="315775" y="265448"/>
                    <a:pt x="267195" y="313712"/>
                    <a:pt x="228330" y="369214"/>
                  </a:cubicBezTo>
                  <a:lnTo>
                    <a:pt x="0" y="241317"/>
                  </a:lnTo>
                  <a:lnTo>
                    <a:pt x="0" y="241317"/>
                  </a:lnTo>
                  <a:close/>
                </a:path>
              </a:pathLst>
            </a:custGeom>
            <a:grpFill/>
            <a:ln w="24289"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E93C4B50-F1FE-53D0-775A-A39AC65EAAAA}"/>
                </a:ext>
              </a:extLst>
            </p:cNvPr>
            <p:cNvSpPr/>
            <p:nvPr userDrawn="1"/>
          </p:nvSpPr>
          <p:spPr>
            <a:xfrm>
              <a:off x="-1871944" y="2261479"/>
              <a:ext cx="313346" cy="328190"/>
            </a:xfrm>
            <a:custGeom>
              <a:avLst/>
              <a:gdLst>
                <a:gd name="connsiteX0" fmla="*/ 0 w 313346"/>
                <a:gd name="connsiteY0" fmla="*/ 328190 h 328190"/>
                <a:gd name="connsiteX1" fmla="*/ 87445 w 313346"/>
                <a:gd name="connsiteY1" fmla="*/ 0 h 328190"/>
                <a:gd name="connsiteX2" fmla="*/ 313346 w 313346"/>
                <a:gd name="connsiteY2" fmla="*/ 130311 h 328190"/>
                <a:gd name="connsiteX3" fmla="*/ 262336 w 313346"/>
                <a:gd name="connsiteY3" fmla="*/ 328190 h 328190"/>
                <a:gd name="connsiteX4" fmla="*/ 0 w 313346"/>
                <a:gd name="connsiteY4" fmla="*/ 328190 h 328190"/>
                <a:gd name="connsiteX5" fmla="*/ 0 w 313346"/>
                <a:gd name="connsiteY5" fmla="*/ 328190 h 32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346" h="328190">
                  <a:moveTo>
                    <a:pt x="0" y="328190"/>
                  </a:moveTo>
                  <a:cubicBezTo>
                    <a:pt x="7287" y="212359"/>
                    <a:pt x="36436" y="101353"/>
                    <a:pt x="87445" y="0"/>
                  </a:cubicBezTo>
                  <a:lnTo>
                    <a:pt x="313346" y="130311"/>
                  </a:lnTo>
                  <a:cubicBezTo>
                    <a:pt x="286627" y="190640"/>
                    <a:pt x="267195" y="258209"/>
                    <a:pt x="262336" y="328190"/>
                  </a:cubicBezTo>
                  <a:lnTo>
                    <a:pt x="0" y="328190"/>
                  </a:lnTo>
                  <a:lnTo>
                    <a:pt x="0" y="328190"/>
                  </a:lnTo>
                  <a:close/>
                </a:path>
              </a:pathLst>
            </a:custGeom>
            <a:grpFill/>
            <a:ln w="24289"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533B787A-E374-70ED-BCB3-81F3ADD424C9}"/>
                </a:ext>
              </a:extLst>
            </p:cNvPr>
            <p:cNvSpPr/>
            <p:nvPr userDrawn="1"/>
          </p:nvSpPr>
          <p:spPr>
            <a:xfrm>
              <a:off x="-450955" y="2254240"/>
              <a:ext cx="315775" cy="325777"/>
            </a:xfrm>
            <a:custGeom>
              <a:avLst/>
              <a:gdLst>
                <a:gd name="connsiteX0" fmla="*/ 225901 w 315775"/>
                <a:gd name="connsiteY0" fmla="*/ 0 h 325777"/>
                <a:gd name="connsiteX1" fmla="*/ 315775 w 315775"/>
                <a:gd name="connsiteY1" fmla="*/ 325777 h 325777"/>
                <a:gd name="connsiteX2" fmla="*/ 53439 w 315775"/>
                <a:gd name="connsiteY2" fmla="*/ 325777 h 325777"/>
                <a:gd name="connsiteX3" fmla="*/ 0 w 315775"/>
                <a:gd name="connsiteY3" fmla="*/ 130311 h 325777"/>
                <a:gd name="connsiteX4" fmla="*/ 225901 w 315775"/>
                <a:gd name="connsiteY4" fmla="*/ 0 h 325777"/>
                <a:gd name="connsiteX5" fmla="*/ 225901 w 315775"/>
                <a:gd name="connsiteY5" fmla="*/ 0 h 325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775" h="325777">
                  <a:moveTo>
                    <a:pt x="225901" y="0"/>
                  </a:moveTo>
                  <a:cubicBezTo>
                    <a:pt x="276911" y="98940"/>
                    <a:pt x="308488" y="209945"/>
                    <a:pt x="315775" y="325777"/>
                  </a:cubicBezTo>
                  <a:lnTo>
                    <a:pt x="53439" y="325777"/>
                  </a:lnTo>
                  <a:cubicBezTo>
                    <a:pt x="46152" y="255796"/>
                    <a:pt x="26719" y="190640"/>
                    <a:pt x="0" y="130311"/>
                  </a:cubicBezTo>
                  <a:lnTo>
                    <a:pt x="225901" y="0"/>
                  </a:lnTo>
                  <a:lnTo>
                    <a:pt x="225901" y="0"/>
                  </a:lnTo>
                  <a:close/>
                </a:path>
              </a:pathLst>
            </a:custGeom>
            <a:grpFill/>
            <a:ln w="24289"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9FBD5E5D-9168-AB45-E13E-CFAF9F4F1104}"/>
                </a:ext>
              </a:extLst>
            </p:cNvPr>
            <p:cNvSpPr/>
            <p:nvPr userDrawn="1"/>
          </p:nvSpPr>
          <p:spPr>
            <a:xfrm>
              <a:off x="-652566" y="1918810"/>
              <a:ext cx="371643" cy="369214"/>
            </a:xfrm>
            <a:custGeom>
              <a:avLst/>
              <a:gdLst>
                <a:gd name="connsiteX0" fmla="*/ 128739 w 371643"/>
                <a:gd name="connsiteY0" fmla="*/ 0 h 369214"/>
                <a:gd name="connsiteX1" fmla="*/ 371643 w 371643"/>
                <a:gd name="connsiteY1" fmla="*/ 238903 h 369214"/>
                <a:gd name="connsiteX2" fmla="*/ 145742 w 371643"/>
                <a:gd name="connsiteY2" fmla="*/ 369214 h 369214"/>
                <a:gd name="connsiteX3" fmla="*/ 0 w 371643"/>
                <a:gd name="connsiteY3" fmla="*/ 226838 h 369214"/>
                <a:gd name="connsiteX4" fmla="*/ 128739 w 371643"/>
                <a:gd name="connsiteY4" fmla="*/ 0 h 369214"/>
                <a:gd name="connsiteX5" fmla="*/ 128739 w 371643"/>
                <a:gd name="connsiteY5" fmla="*/ 0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128739" y="0"/>
                  </a:moveTo>
                  <a:cubicBezTo>
                    <a:pt x="223472" y="62742"/>
                    <a:pt x="306059" y="144790"/>
                    <a:pt x="371643" y="238903"/>
                  </a:cubicBezTo>
                  <a:lnTo>
                    <a:pt x="145742" y="369214"/>
                  </a:lnTo>
                  <a:cubicBezTo>
                    <a:pt x="104449" y="313712"/>
                    <a:pt x="55868" y="265448"/>
                    <a:pt x="0" y="226838"/>
                  </a:cubicBezTo>
                  <a:lnTo>
                    <a:pt x="128739" y="0"/>
                  </a:lnTo>
                  <a:lnTo>
                    <a:pt x="128739" y="0"/>
                  </a:lnTo>
                  <a:close/>
                </a:path>
              </a:pathLst>
            </a:custGeom>
            <a:grpFill/>
            <a:ln w="24289"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9F6B73F2-9158-B177-3E0C-46125D0D50DC}"/>
                </a:ext>
              </a:extLst>
            </p:cNvPr>
            <p:cNvSpPr/>
            <p:nvPr userDrawn="1"/>
          </p:nvSpPr>
          <p:spPr>
            <a:xfrm>
              <a:off x="-951338" y="1778846"/>
              <a:ext cx="330349" cy="308885"/>
            </a:xfrm>
            <a:custGeom>
              <a:avLst/>
              <a:gdLst>
                <a:gd name="connsiteX0" fmla="*/ 0 w 330349"/>
                <a:gd name="connsiteY0" fmla="*/ 0 h 308885"/>
                <a:gd name="connsiteX1" fmla="*/ 330350 w 330349"/>
                <a:gd name="connsiteY1" fmla="*/ 84461 h 308885"/>
                <a:gd name="connsiteX2" fmla="*/ 199181 w 330349"/>
                <a:gd name="connsiteY2" fmla="*/ 308885 h 308885"/>
                <a:gd name="connsiteX3" fmla="*/ 0 w 330349"/>
                <a:gd name="connsiteY3" fmla="*/ 258209 h 308885"/>
                <a:gd name="connsiteX4" fmla="*/ 0 w 330349"/>
                <a:gd name="connsiteY4" fmla="*/ 0 h 308885"/>
                <a:gd name="connsiteX5" fmla="*/ 0 w 330349"/>
                <a:gd name="connsiteY5" fmla="*/ 0 h 30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349" h="308885">
                  <a:moveTo>
                    <a:pt x="0" y="0"/>
                  </a:moveTo>
                  <a:cubicBezTo>
                    <a:pt x="116594" y="7239"/>
                    <a:pt x="228330" y="36197"/>
                    <a:pt x="330350" y="84461"/>
                  </a:cubicBezTo>
                  <a:lnTo>
                    <a:pt x="199181" y="308885"/>
                  </a:lnTo>
                  <a:cubicBezTo>
                    <a:pt x="138455" y="282340"/>
                    <a:pt x="70442" y="263035"/>
                    <a:pt x="0" y="258209"/>
                  </a:cubicBezTo>
                  <a:lnTo>
                    <a:pt x="0" y="0"/>
                  </a:lnTo>
                  <a:lnTo>
                    <a:pt x="0" y="0"/>
                  </a:lnTo>
                  <a:close/>
                </a:path>
              </a:pathLst>
            </a:custGeom>
            <a:grpFill/>
            <a:ln w="24289" cap="flat">
              <a:noFill/>
              <a:prstDash val="solid"/>
              <a:miter/>
            </a:ln>
          </p:spPr>
          <p:txBody>
            <a:bodyPr rtlCol="0" anchor="ctr"/>
            <a:lstStyle/>
            <a:p>
              <a:endParaRPr lang="en-US"/>
            </a:p>
          </p:txBody>
        </p:sp>
      </p:grpSp>
    </p:spTree>
    <p:extLst>
      <p:ext uri="{BB962C8B-B14F-4D97-AF65-F5344CB8AC3E}">
        <p14:creationId xmlns:p14="http://schemas.microsoft.com/office/powerpoint/2010/main" val="32182037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355B26FD-09B0-A84D-1257-B7B4B9F53B75}"/>
              </a:ext>
            </a:extLst>
          </p:cNvPr>
          <p:cNvPicPr>
            <a:picLocks noGrp="1" noChangeAspect="1"/>
          </p:cNvPicPr>
          <p:nvPr>
            <p:ph type="pic" sz="quarter" idx="19"/>
          </p:nvPr>
        </p:nvPicPr>
        <p:blipFill>
          <a:blip r:embed="rId2" cstate="email">
            <a:extLst>
              <a:ext uri="{28A0092B-C50C-407E-A947-70E740481C1C}">
                <a14:useLocalDpi xmlns:a14="http://schemas.microsoft.com/office/drawing/2010/main"/>
              </a:ext>
            </a:extLst>
          </a:blip>
          <a:srcRect t="6849" b="6849"/>
          <a:stretch/>
        </p:blipFill>
        <p:spPr/>
      </p:pic>
      <p:sp>
        <p:nvSpPr>
          <p:cNvPr id="11" name="Text Placeholder 10">
            <a:extLst>
              <a:ext uri="{FF2B5EF4-FFF2-40B4-BE49-F238E27FC236}">
                <a16:creationId xmlns:a16="http://schemas.microsoft.com/office/drawing/2014/main" id="{09DE250D-399D-3046-A104-9E1DCF4E2437}"/>
              </a:ext>
            </a:extLst>
          </p:cNvPr>
          <p:cNvSpPr>
            <a:spLocks noGrp="1"/>
          </p:cNvSpPr>
          <p:nvPr>
            <p:ph type="body" sz="quarter" idx="18"/>
          </p:nvPr>
        </p:nvSpPr>
        <p:spPr/>
        <p:txBody>
          <a:bodyPr/>
          <a:lstStyle/>
          <a:p>
            <a:r>
              <a:rPr lang="en-GB" b="1" dirty="0"/>
              <a:t>FÖRDERUNG VON VIELFALT UND INTEGRATION</a:t>
            </a:r>
            <a:endParaRPr lang="en-US" b="1" dirty="0"/>
          </a:p>
        </p:txBody>
      </p:sp>
      <p:sp>
        <p:nvSpPr>
          <p:cNvPr id="3" name="Text Placeholder 2">
            <a:extLst>
              <a:ext uri="{FF2B5EF4-FFF2-40B4-BE49-F238E27FC236}">
                <a16:creationId xmlns:a16="http://schemas.microsoft.com/office/drawing/2014/main" id="{DA99C726-EEB8-A064-EA02-A4AF797D25D2}"/>
              </a:ext>
            </a:extLst>
          </p:cNvPr>
          <p:cNvSpPr>
            <a:spLocks noGrp="1"/>
          </p:cNvSpPr>
          <p:nvPr>
            <p:ph type="body" sz="quarter" idx="20"/>
          </p:nvPr>
        </p:nvSpPr>
        <p:spPr/>
        <p:txBody>
          <a:bodyPr/>
          <a:lstStyle/>
          <a:p>
            <a:r>
              <a:rPr lang="en-US" dirty="0"/>
              <a:t>05</a:t>
            </a:r>
          </a:p>
        </p:txBody>
      </p:sp>
      <p:grpSp>
        <p:nvGrpSpPr>
          <p:cNvPr id="8" name="Group 7">
            <a:extLst>
              <a:ext uri="{FF2B5EF4-FFF2-40B4-BE49-F238E27FC236}">
                <a16:creationId xmlns:a16="http://schemas.microsoft.com/office/drawing/2014/main" id="{EFC269B5-580C-6975-B51C-ADEE7E50B0E8}"/>
              </a:ext>
            </a:extLst>
          </p:cNvPr>
          <p:cNvGrpSpPr/>
          <p:nvPr/>
        </p:nvGrpSpPr>
        <p:grpSpPr>
          <a:xfrm rot="5400000">
            <a:off x="-1445174" y="567935"/>
            <a:ext cx="5074615" cy="2369127"/>
            <a:chOff x="-1871944" y="1778846"/>
            <a:chExt cx="1736764" cy="810823"/>
          </a:xfrm>
          <a:solidFill>
            <a:schemeClr val="bg1">
              <a:alpha val="56867"/>
            </a:schemeClr>
          </a:solidFill>
        </p:grpSpPr>
        <p:sp>
          <p:nvSpPr>
            <p:cNvPr id="9" name="Freeform 8">
              <a:extLst>
                <a:ext uri="{FF2B5EF4-FFF2-40B4-BE49-F238E27FC236}">
                  <a16:creationId xmlns:a16="http://schemas.microsoft.com/office/drawing/2014/main" id="{C26FADDA-722B-2ED9-5AFA-764A2D4D5CE1}"/>
                </a:ext>
              </a:extLst>
            </p:cNvPr>
            <p:cNvSpPr/>
            <p:nvPr userDrawn="1"/>
          </p:nvSpPr>
          <p:spPr>
            <a:xfrm>
              <a:off x="-1393423" y="1778846"/>
              <a:ext cx="327920" cy="313711"/>
            </a:xfrm>
            <a:custGeom>
              <a:avLst/>
              <a:gdLst>
                <a:gd name="connsiteX0" fmla="*/ 0 w 327920"/>
                <a:gd name="connsiteY0" fmla="*/ 89287 h 313711"/>
                <a:gd name="connsiteX1" fmla="*/ 327921 w 327920"/>
                <a:gd name="connsiteY1" fmla="*/ 0 h 313711"/>
                <a:gd name="connsiteX2" fmla="*/ 327921 w 327920"/>
                <a:gd name="connsiteY2" fmla="*/ 260622 h 313711"/>
                <a:gd name="connsiteX3" fmla="*/ 131168 w 327920"/>
                <a:gd name="connsiteY3" fmla="*/ 313712 h 313711"/>
                <a:gd name="connsiteX4" fmla="*/ 0 w 327920"/>
                <a:gd name="connsiteY4" fmla="*/ 89287 h 313711"/>
                <a:gd name="connsiteX5" fmla="*/ 0 w 327920"/>
                <a:gd name="connsiteY5" fmla="*/ 89287 h 31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920" h="313711">
                  <a:moveTo>
                    <a:pt x="0" y="89287"/>
                  </a:moveTo>
                  <a:cubicBezTo>
                    <a:pt x="99591" y="38611"/>
                    <a:pt x="211327" y="7239"/>
                    <a:pt x="327921" y="0"/>
                  </a:cubicBezTo>
                  <a:lnTo>
                    <a:pt x="327921" y="260622"/>
                  </a:lnTo>
                  <a:cubicBezTo>
                    <a:pt x="257479" y="267861"/>
                    <a:pt x="191894" y="287167"/>
                    <a:pt x="131168" y="313712"/>
                  </a:cubicBezTo>
                  <a:lnTo>
                    <a:pt x="0" y="89287"/>
                  </a:lnTo>
                  <a:lnTo>
                    <a:pt x="0" y="89287"/>
                  </a:lnTo>
                  <a:close/>
                </a:path>
              </a:pathLst>
            </a:custGeom>
            <a:grpFill/>
            <a:ln w="24289"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6E5BDF59-10F0-1296-8959-CFAEB7F9E3B8}"/>
                </a:ext>
              </a:extLst>
            </p:cNvPr>
            <p:cNvSpPr/>
            <p:nvPr userDrawn="1"/>
          </p:nvSpPr>
          <p:spPr>
            <a:xfrm>
              <a:off x="-1731060" y="1923636"/>
              <a:ext cx="371643" cy="369214"/>
            </a:xfrm>
            <a:custGeom>
              <a:avLst/>
              <a:gdLst>
                <a:gd name="connsiteX0" fmla="*/ 0 w 371643"/>
                <a:gd name="connsiteY0" fmla="*/ 241317 h 369214"/>
                <a:gd name="connsiteX1" fmla="*/ 240475 w 371643"/>
                <a:gd name="connsiteY1" fmla="*/ 0 h 369214"/>
                <a:gd name="connsiteX2" fmla="*/ 371643 w 371643"/>
                <a:gd name="connsiteY2" fmla="*/ 224424 h 369214"/>
                <a:gd name="connsiteX3" fmla="*/ 228330 w 371643"/>
                <a:gd name="connsiteY3" fmla="*/ 369214 h 369214"/>
                <a:gd name="connsiteX4" fmla="*/ 0 w 371643"/>
                <a:gd name="connsiteY4" fmla="*/ 241317 h 369214"/>
                <a:gd name="connsiteX5" fmla="*/ 0 w 371643"/>
                <a:gd name="connsiteY5" fmla="*/ 241317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0" y="241317"/>
                  </a:moveTo>
                  <a:cubicBezTo>
                    <a:pt x="63155" y="147203"/>
                    <a:pt x="145742" y="65155"/>
                    <a:pt x="240475" y="0"/>
                  </a:cubicBezTo>
                  <a:lnTo>
                    <a:pt x="371643" y="224424"/>
                  </a:lnTo>
                  <a:cubicBezTo>
                    <a:pt x="315775" y="265448"/>
                    <a:pt x="267195" y="313712"/>
                    <a:pt x="228330" y="369214"/>
                  </a:cubicBezTo>
                  <a:lnTo>
                    <a:pt x="0" y="241317"/>
                  </a:lnTo>
                  <a:lnTo>
                    <a:pt x="0" y="241317"/>
                  </a:lnTo>
                  <a:close/>
                </a:path>
              </a:pathLst>
            </a:custGeom>
            <a:grpFill/>
            <a:ln w="24289"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AB2503B3-B0B4-561D-AFD2-7A7FD03493A8}"/>
                </a:ext>
              </a:extLst>
            </p:cNvPr>
            <p:cNvSpPr/>
            <p:nvPr userDrawn="1"/>
          </p:nvSpPr>
          <p:spPr>
            <a:xfrm>
              <a:off x="-1871944" y="2261479"/>
              <a:ext cx="313346" cy="328190"/>
            </a:xfrm>
            <a:custGeom>
              <a:avLst/>
              <a:gdLst>
                <a:gd name="connsiteX0" fmla="*/ 0 w 313346"/>
                <a:gd name="connsiteY0" fmla="*/ 328190 h 328190"/>
                <a:gd name="connsiteX1" fmla="*/ 87445 w 313346"/>
                <a:gd name="connsiteY1" fmla="*/ 0 h 328190"/>
                <a:gd name="connsiteX2" fmla="*/ 313346 w 313346"/>
                <a:gd name="connsiteY2" fmla="*/ 130311 h 328190"/>
                <a:gd name="connsiteX3" fmla="*/ 262336 w 313346"/>
                <a:gd name="connsiteY3" fmla="*/ 328190 h 328190"/>
                <a:gd name="connsiteX4" fmla="*/ 0 w 313346"/>
                <a:gd name="connsiteY4" fmla="*/ 328190 h 328190"/>
                <a:gd name="connsiteX5" fmla="*/ 0 w 313346"/>
                <a:gd name="connsiteY5" fmla="*/ 328190 h 32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346" h="328190">
                  <a:moveTo>
                    <a:pt x="0" y="328190"/>
                  </a:moveTo>
                  <a:cubicBezTo>
                    <a:pt x="7287" y="212359"/>
                    <a:pt x="36436" y="101353"/>
                    <a:pt x="87445" y="0"/>
                  </a:cubicBezTo>
                  <a:lnTo>
                    <a:pt x="313346" y="130311"/>
                  </a:lnTo>
                  <a:cubicBezTo>
                    <a:pt x="286627" y="190640"/>
                    <a:pt x="267195" y="258209"/>
                    <a:pt x="262336" y="328190"/>
                  </a:cubicBezTo>
                  <a:lnTo>
                    <a:pt x="0" y="328190"/>
                  </a:lnTo>
                  <a:lnTo>
                    <a:pt x="0" y="328190"/>
                  </a:lnTo>
                  <a:close/>
                </a:path>
              </a:pathLst>
            </a:custGeom>
            <a:grpFill/>
            <a:ln w="24289"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4E90799E-0CE3-1994-3C5C-26F8F0C021EE}"/>
                </a:ext>
              </a:extLst>
            </p:cNvPr>
            <p:cNvSpPr/>
            <p:nvPr userDrawn="1"/>
          </p:nvSpPr>
          <p:spPr>
            <a:xfrm>
              <a:off x="-450955" y="2254240"/>
              <a:ext cx="315775" cy="325777"/>
            </a:xfrm>
            <a:custGeom>
              <a:avLst/>
              <a:gdLst>
                <a:gd name="connsiteX0" fmla="*/ 225901 w 315775"/>
                <a:gd name="connsiteY0" fmla="*/ 0 h 325777"/>
                <a:gd name="connsiteX1" fmla="*/ 315775 w 315775"/>
                <a:gd name="connsiteY1" fmla="*/ 325777 h 325777"/>
                <a:gd name="connsiteX2" fmla="*/ 53439 w 315775"/>
                <a:gd name="connsiteY2" fmla="*/ 325777 h 325777"/>
                <a:gd name="connsiteX3" fmla="*/ 0 w 315775"/>
                <a:gd name="connsiteY3" fmla="*/ 130311 h 325777"/>
                <a:gd name="connsiteX4" fmla="*/ 225901 w 315775"/>
                <a:gd name="connsiteY4" fmla="*/ 0 h 325777"/>
                <a:gd name="connsiteX5" fmla="*/ 225901 w 315775"/>
                <a:gd name="connsiteY5" fmla="*/ 0 h 325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775" h="325777">
                  <a:moveTo>
                    <a:pt x="225901" y="0"/>
                  </a:moveTo>
                  <a:cubicBezTo>
                    <a:pt x="276911" y="98940"/>
                    <a:pt x="308488" y="209945"/>
                    <a:pt x="315775" y="325777"/>
                  </a:cubicBezTo>
                  <a:lnTo>
                    <a:pt x="53439" y="325777"/>
                  </a:lnTo>
                  <a:cubicBezTo>
                    <a:pt x="46152" y="255796"/>
                    <a:pt x="26719" y="190640"/>
                    <a:pt x="0" y="130311"/>
                  </a:cubicBezTo>
                  <a:lnTo>
                    <a:pt x="225901" y="0"/>
                  </a:lnTo>
                  <a:lnTo>
                    <a:pt x="225901" y="0"/>
                  </a:lnTo>
                  <a:close/>
                </a:path>
              </a:pathLst>
            </a:custGeom>
            <a:grpFill/>
            <a:ln w="24289"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34575BD6-F388-ED1D-DEA0-7B377CF35F18}"/>
                </a:ext>
              </a:extLst>
            </p:cNvPr>
            <p:cNvSpPr/>
            <p:nvPr userDrawn="1"/>
          </p:nvSpPr>
          <p:spPr>
            <a:xfrm>
              <a:off x="-652566" y="1918810"/>
              <a:ext cx="371643" cy="369214"/>
            </a:xfrm>
            <a:custGeom>
              <a:avLst/>
              <a:gdLst>
                <a:gd name="connsiteX0" fmla="*/ 128739 w 371643"/>
                <a:gd name="connsiteY0" fmla="*/ 0 h 369214"/>
                <a:gd name="connsiteX1" fmla="*/ 371643 w 371643"/>
                <a:gd name="connsiteY1" fmla="*/ 238903 h 369214"/>
                <a:gd name="connsiteX2" fmla="*/ 145742 w 371643"/>
                <a:gd name="connsiteY2" fmla="*/ 369214 h 369214"/>
                <a:gd name="connsiteX3" fmla="*/ 0 w 371643"/>
                <a:gd name="connsiteY3" fmla="*/ 226838 h 369214"/>
                <a:gd name="connsiteX4" fmla="*/ 128739 w 371643"/>
                <a:gd name="connsiteY4" fmla="*/ 0 h 369214"/>
                <a:gd name="connsiteX5" fmla="*/ 128739 w 371643"/>
                <a:gd name="connsiteY5" fmla="*/ 0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128739" y="0"/>
                  </a:moveTo>
                  <a:cubicBezTo>
                    <a:pt x="223472" y="62742"/>
                    <a:pt x="306059" y="144790"/>
                    <a:pt x="371643" y="238903"/>
                  </a:cubicBezTo>
                  <a:lnTo>
                    <a:pt x="145742" y="369214"/>
                  </a:lnTo>
                  <a:cubicBezTo>
                    <a:pt x="104449" y="313712"/>
                    <a:pt x="55868" y="265448"/>
                    <a:pt x="0" y="226838"/>
                  </a:cubicBezTo>
                  <a:lnTo>
                    <a:pt x="128739" y="0"/>
                  </a:lnTo>
                  <a:lnTo>
                    <a:pt x="128739" y="0"/>
                  </a:lnTo>
                  <a:close/>
                </a:path>
              </a:pathLst>
            </a:custGeom>
            <a:grpFill/>
            <a:ln w="24289"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022C8786-CCBE-7B61-AD0C-5F3FCE59BE3D}"/>
                </a:ext>
              </a:extLst>
            </p:cNvPr>
            <p:cNvSpPr/>
            <p:nvPr userDrawn="1"/>
          </p:nvSpPr>
          <p:spPr>
            <a:xfrm>
              <a:off x="-951338" y="1778846"/>
              <a:ext cx="330349" cy="308885"/>
            </a:xfrm>
            <a:custGeom>
              <a:avLst/>
              <a:gdLst>
                <a:gd name="connsiteX0" fmla="*/ 0 w 330349"/>
                <a:gd name="connsiteY0" fmla="*/ 0 h 308885"/>
                <a:gd name="connsiteX1" fmla="*/ 330350 w 330349"/>
                <a:gd name="connsiteY1" fmla="*/ 84461 h 308885"/>
                <a:gd name="connsiteX2" fmla="*/ 199181 w 330349"/>
                <a:gd name="connsiteY2" fmla="*/ 308885 h 308885"/>
                <a:gd name="connsiteX3" fmla="*/ 0 w 330349"/>
                <a:gd name="connsiteY3" fmla="*/ 258209 h 308885"/>
                <a:gd name="connsiteX4" fmla="*/ 0 w 330349"/>
                <a:gd name="connsiteY4" fmla="*/ 0 h 308885"/>
                <a:gd name="connsiteX5" fmla="*/ 0 w 330349"/>
                <a:gd name="connsiteY5" fmla="*/ 0 h 30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349" h="308885">
                  <a:moveTo>
                    <a:pt x="0" y="0"/>
                  </a:moveTo>
                  <a:cubicBezTo>
                    <a:pt x="116594" y="7239"/>
                    <a:pt x="228330" y="36197"/>
                    <a:pt x="330350" y="84461"/>
                  </a:cubicBezTo>
                  <a:lnTo>
                    <a:pt x="199181" y="308885"/>
                  </a:lnTo>
                  <a:cubicBezTo>
                    <a:pt x="138455" y="282340"/>
                    <a:pt x="70442" y="263035"/>
                    <a:pt x="0" y="258209"/>
                  </a:cubicBezTo>
                  <a:lnTo>
                    <a:pt x="0" y="0"/>
                  </a:lnTo>
                  <a:lnTo>
                    <a:pt x="0" y="0"/>
                  </a:lnTo>
                  <a:close/>
                </a:path>
              </a:pathLst>
            </a:custGeom>
            <a:grpFill/>
            <a:ln w="24289" cap="flat">
              <a:noFill/>
              <a:prstDash val="solid"/>
              <a:miter/>
            </a:ln>
          </p:spPr>
          <p:txBody>
            <a:bodyPr rtlCol="0" anchor="ctr"/>
            <a:lstStyle/>
            <a:p>
              <a:endParaRPr lang="en-US"/>
            </a:p>
          </p:txBody>
        </p:sp>
      </p:grpSp>
    </p:spTree>
    <p:extLst>
      <p:ext uri="{BB962C8B-B14F-4D97-AF65-F5344CB8AC3E}">
        <p14:creationId xmlns:p14="http://schemas.microsoft.com/office/powerpoint/2010/main" val="22244586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a:xfrm>
            <a:off x="854278" y="783067"/>
            <a:ext cx="10483431" cy="804265"/>
          </a:xfrm>
        </p:spPr>
        <p:txBody>
          <a:bodyPr/>
          <a:lstStyle/>
          <a:p>
            <a:r>
              <a:rPr lang="en-GB" dirty="0"/>
              <a:t>INTEGRATIVE FÜHRUNG</a:t>
            </a:r>
            <a:endParaRPr lang="en-US" dirty="0"/>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854280" y="1779373"/>
            <a:ext cx="10483429" cy="4636011"/>
          </a:xfrm>
        </p:spPr>
        <p:txBody>
          <a:bodyPr/>
          <a:lstStyle/>
          <a:p>
            <a:pPr algn="just"/>
            <a:r>
              <a:rPr lang="en-GB" dirty="0"/>
              <a:t>Zu einer integrativen Führung gehört die Entwicklung von Strategien und Praktiken, die die Vielfalt aktiv einbeziehen und ein Umfeld schaffen, in dem alle Stimmen gehört und geschätzt werden. </a:t>
            </a:r>
          </a:p>
          <a:p>
            <a:pPr algn="just"/>
            <a:endParaRPr lang="en-GB" dirty="0"/>
          </a:p>
          <a:p>
            <a:pPr algn="just"/>
            <a:r>
              <a:rPr lang="en-GB" dirty="0"/>
              <a:t>Sie geht über einfache Toleranz hinaus und schafft Räume, in denen unterschiedliche Perspektiven zu Entscheidungsprozessen und Innovation beitragen. </a:t>
            </a:r>
          </a:p>
          <a:p>
            <a:pPr algn="just"/>
            <a:endParaRPr lang="en-GB" dirty="0"/>
          </a:p>
          <a:p>
            <a:pPr algn="just"/>
            <a:r>
              <a:rPr lang="en-GB" dirty="0"/>
              <a:t>Führungskräfte in einem integrativen Umfeld erkennen nicht nur den inhärenten Wert der Vielfalt, sondern nutzen sie auch, um den geschäftlichen Erfolg und die gesellschaftliche Wirkung zu steigern. </a:t>
            </a:r>
          </a:p>
        </p:txBody>
      </p:sp>
    </p:spTree>
    <p:extLst>
      <p:ext uri="{BB962C8B-B14F-4D97-AF65-F5344CB8AC3E}">
        <p14:creationId xmlns:p14="http://schemas.microsoft.com/office/powerpoint/2010/main" val="21721039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EAF5495-4573-34EC-1875-9135E0DCD272}"/>
              </a:ext>
            </a:extLst>
          </p:cNvPr>
          <p:cNvSpPr>
            <a:spLocks noGrp="1"/>
          </p:cNvSpPr>
          <p:nvPr>
            <p:ph type="body" sz="quarter" idx="49"/>
          </p:nvPr>
        </p:nvSpPr>
        <p:spPr/>
        <p:txBody>
          <a:bodyPr/>
          <a:lstStyle/>
          <a:p>
            <a:r>
              <a:rPr lang="en-IE" sz="3200" dirty="0"/>
              <a:t>Umarmung der Vielfalt</a:t>
            </a:r>
          </a:p>
        </p:txBody>
      </p:sp>
      <p:sp>
        <p:nvSpPr>
          <p:cNvPr id="3" name="Text Placeholder 2">
            <a:extLst>
              <a:ext uri="{FF2B5EF4-FFF2-40B4-BE49-F238E27FC236}">
                <a16:creationId xmlns:a16="http://schemas.microsoft.com/office/drawing/2014/main" id="{61D8C235-EF9C-BCBF-4F8F-7F2CADA42260}"/>
              </a:ext>
            </a:extLst>
          </p:cNvPr>
          <p:cNvSpPr>
            <a:spLocks noGrp="1"/>
          </p:cNvSpPr>
          <p:nvPr>
            <p:ph type="body" sz="quarter" idx="50"/>
          </p:nvPr>
        </p:nvSpPr>
        <p:spPr>
          <a:xfrm>
            <a:off x="3892019" y="981838"/>
            <a:ext cx="7160273" cy="945874"/>
          </a:xfrm>
        </p:spPr>
        <p:txBody>
          <a:bodyPr/>
          <a:lstStyle/>
          <a:p>
            <a:pPr algn="just"/>
            <a:r>
              <a:rPr lang="en-GB" sz="1800" dirty="0"/>
              <a:t>Aktives Aufsuchen und Annehmen von Menschen mit unterschiedlichem Hintergrund, einschließlich verschiedener Geschlechter, Ethnien, Kulturen, Altersgruppen, Fähigkeiten und Perspektiven.</a:t>
            </a:r>
          </a:p>
        </p:txBody>
      </p:sp>
      <p:sp>
        <p:nvSpPr>
          <p:cNvPr id="4" name="Text Placeholder 3">
            <a:extLst>
              <a:ext uri="{FF2B5EF4-FFF2-40B4-BE49-F238E27FC236}">
                <a16:creationId xmlns:a16="http://schemas.microsoft.com/office/drawing/2014/main" id="{5F095870-C567-AE12-61EE-8EDAEC6D16B5}"/>
              </a:ext>
            </a:extLst>
          </p:cNvPr>
          <p:cNvSpPr>
            <a:spLocks noGrp="1"/>
          </p:cNvSpPr>
          <p:nvPr>
            <p:ph type="body" sz="quarter" idx="51"/>
          </p:nvPr>
        </p:nvSpPr>
        <p:spPr>
          <a:xfrm>
            <a:off x="3949675" y="2442511"/>
            <a:ext cx="8955833" cy="730066"/>
          </a:xfrm>
        </p:spPr>
        <p:txBody>
          <a:bodyPr/>
          <a:lstStyle/>
          <a:p>
            <a:r>
              <a:rPr lang="en-IE" sz="3200" dirty="0" err="1"/>
              <a:t>Erleichterung</a:t>
            </a:r>
            <a:r>
              <a:rPr lang="en-IE" sz="3200" dirty="0"/>
              <a:t> </a:t>
            </a:r>
            <a:r>
              <a:rPr lang="en-IE" sz="3200" dirty="0" err="1"/>
              <a:t>inklusiver</a:t>
            </a:r>
            <a:r>
              <a:rPr lang="en-IE" sz="3200" dirty="0"/>
              <a:t> Entscheidungsfindung</a:t>
            </a:r>
          </a:p>
        </p:txBody>
      </p:sp>
      <p:sp>
        <p:nvSpPr>
          <p:cNvPr id="5" name="Text Placeholder 4">
            <a:extLst>
              <a:ext uri="{FF2B5EF4-FFF2-40B4-BE49-F238E27FC236}">
                <a16:creationId xmlns:a16="http://schemas.microsoft.com/office/drawing/2014/main" id="{E6AA13D5-E327-873C-4A0C-BE99CCC422BD}"/>
              </a:ext>
            </a:extLst>
          </p:cNvPr>
          <p:cNvSpPr>
            <a:spLocks noGrp="1"/>
          </p:cNvSpPr>
          <p:nvPr>
            <p:ph type="body" sz="quarter" idx="52"/>
          </p:nvPr>
        </p:nvSpPr>
        <p:spPr>
          <a:xfrm>
            <a:off x="3949679" y="3078419"/>
            <a:ext cx="7160273" cy="945874"/>
          </a:xfrm>
        </p:spPr>
        <p:txBody>
          <a:bodyPr/>
          <a:lstStyle/>
          <a:p>
            <a:pPr algn="just"/>
            <a:r>
              <a:rPr lang="en-GB" sz="1800" dirty="0"/>
              <a:t>Sicherstellen, dass die Entscheidungsprozesse integrativ sind, dass sich jeder in die Lage versetzt fühlt, einen Beitrag zu leisten, und dass die Entscheidungen ein breites Spektrum von Perspektiven widerspiegeln.</a:t>
            </a:r>
            <a:endParaRPr lang="en-IE" sz="1800" dirty="0"/>
          </a:p>
        </p:txBody>
      </p:sp>
      <p:sp>
        <p:nvSpPr>
          <p:cNvPr id="6" name="Text Placeholder 5">
            <a:extLst>
              <a:ext uri="{FF2B5EF4-FFF2-40B4-BE49-F238E27FC236}">
                <a16:creationId xmlns:a16="http://schemas.microsoft.com/office/drawing/2014/main" id="{43AF2EA0-3112-AC1C-5020-E6AF8DFE1F14}"/>
              </a:ext>
            </a:extLst>
          </p:cNvPr>
          <p:cNvSpPr>
            <a:spLocks noGrp="1"/>
          </p:cNvSpPr>
          <p:nvPr>
            <p:ph type="body" sz="quarter" idx="54"/>
          </p:nvPr>
        </p:nvSpPr>
        <p:spPr>
          <a:xfrm>
            <a:off x="3949676" y="4702298"/>
            <a:ext cx="7160276" cy="730066"/>
          </a:xfrm>
        </p:spPr>
        <p:txBody>
          <a:bodyPr/>
          <a:lstStyle/>
          <a:p>
            <a:r>
              <a:rPr lang="en-IE" sz="3200" dirty="0"/>
              <a:t>Förderung der Gerechtigkeit</a:t>
            </a:r>
          </a:p>
        </p:txBody>
      </p:sp>
      <p:sp>
        <p:nvSpPr>
          <p:cNvPr id="7" name="Text Placeholder 6">
            <a:extLst>
              <a:ext uri="{FF2B5EF4-FFF2-40B4-BE49-F238E27FC236}">
                <a16:creationId xmlns:a16="http://schemas.microsoft.com/office/drawing/2014/main" id="{DAD18C4D-738E-5E20-4A70-47667FCD743D}"/>
              </a:ext>
            </a:extLst>
          </p:cNvPr>
          <p:cNvSpPr>
            <a:spLocks noGrp="1"/>
          </p:cNvSpPr>
          <p:nvPr>
            <p:ph type="body" sz="quarter" idx="55"/>
          </p:nvPr>
        </p:nvSpPr>
        <p:spPr>
          <a:xfrm>
            <a:off x="3949679" y="5257166"/>
            <a:ext cx="7160273" cy="945874"/>
          </a:xfrm>
        </p:spPr>
        <p:txBody>
          <a:bodyPr/>
          <a:lstStyle/>
          <a:p>
            <a:pPr algn="just"/>
            <a:r>
              <a:rPr lang="en-GB" sz="1800" dirty="0"/>
              <a:t>Beseitigung von Barrieren und Ungleichheiten, um faire Chancen und Ergebnisse für alle Mitglieder der Organisation oder Gemeinschaft zu gewährleisten.</a:t>
            </a:r>
            <a:endParaRPr lang="en-IE" sz="1800" dirty="0"/>
          </a:p>
        </p:txBody>
      </p:sp>
      <p:pic>
        <p:nvPicPr>
          <p:cNvPr id="16" name="Picture Placeholder 15">
            <a:extLst>
              <a:ext uri="{FF2B5EF4-FFF2-40B4-BE49-F238E27FC236}">
                <a16:creationId xmlns:a16="http://schemas.microsoft.com/office/drawing/2014/main" id="{4FCA3BC8-6278-EF7A-07F7-B1D3DA614C2B}"/>
              </a:ext>
            </a:extLst>
          </p:cNvPr>
          <p:cNvPicPr>
            <a:picLocks noGrp="1" noChangeAspect="1"/>
          </p:cNvPicPr>
          <p:nvPr>
            <p:ph type="pic" sz="quarter" idx="23"/>
          </p:nvPr>
        </p:nvPicPr>
        <p:blipFill>
          <a:blip r:embed="rId2" cstate="email">
            <a:extLst>
              <a:ext uri="{28A0092B-C50C-407E-A947-70E740481C1C}">
                <a14:useLocalDpi xmlns:a14="http://schemas.microsoft.com/office/drawing/2010/main"/>
              </a:ext>
            </a:extLst>
          </a:blip>
          <a:srcRect l="11857" r="11857"/>
          <a:stretch>
            <a:fillRect/>
          </a:stretch>
        </p:blipFill>
        <p:spPr>
          <a:ln>
            <a:solidFill>
              <a:schemeClr val="tx1"/>
            </a:solidFill>
          </a:ln>
        </p:spPr>
      </p:pic>
      <p:pic>
        <p:nvPicPr>
          <p:cNvPr id="14" name="Picture Placeholder 13">
            <a:extLst>
              <a:ext uri="{FF2B5EF4-FFF2-40B4-BE49-F238E27FC236}">
                <a16:creationId xmlns:a16="http://schemas.microsoft.com/office/drawing/2014/main" id="{ED24A9DB-EF03-F172-869D-EC9E27B867A0}"/>
              </a:ext>
            </a:extLst>
          </p:cNvPr>
          <p:cNvPicPr>
            <a:picLocks noGrp="1" noChangeAspect="1"/>
          </p:cNvPicPr>
          <p:nvPr>
            <p:ph type="pic" sz="quarter" idx="56"/>
          </p:nvPr>
        </p:nvPicPr>
        <p:blipFill>
          <a:blip r:embed="rId3" cstate="email">
            <a:extLst>
              <a:ext uri="{28A0092B-C50C-407E-A947-70E740481C1C}">
                <a14:useLocalDpi xmlns:a14="http://schemas.microsoft.com/office/drawing/2010/main"/>
              </a:ext>
            </a:extLst>
          </a:blip>
          <a:srcRect l="14246" r="14246"/>
          <a:stretch>
            <a:fillRect/>
          </a:stretch>
        </p:blipFill>
        <p:spPr>
          <a:ln>
            <a:solidFill>
              <a:schemeClr val="tx1"/>
            </a:solidFill>
          </a:ln>
        </p:spPr>
      </p:pic>
      <p:pic>
        <p:nvPicPr>
          <p:cNvPr id="12" name="Picture Placeholder 11">
            <a:extLst>
              <a:ext uri="{FF2B5EF4-FFF2-40B4-BE49-F238E27FC236}">
                <a16:creationId xmlns:a16="http://schemas.microsoft.com/office/drawing/2014/main" id="{DCF126A3-12C6-1903-7D9B-FBEEA99C5450}"/>
              </a:ext>
            </a:extLst>
          </p:cNvPr>
          <p:cNvPicPr>
            <a:picLocks noGrp="1" noChangeAspect="1"/>
          </p:cNvPicPr>
          <p:nvPr>
            <p:ph type="pic" sz="quarter" idx="57"/>
          </p:nvPr>
        </p:nvPicPr>
        <p:blipFill>
          <a:blip r:embed="rId4" cstate="email">
            <a:extLst>
              <a:ext uri="{28A0092B-C50C-407E-A947-70E740481C1C}">
                <a14:useLocalDpi xmlns:a14="http://schemas.microsoft.com/office/drawing/2010/main"/>
              </a:ext>
            </a:extLst>
          </a:blip>
          <a:srcRect t="20837" b="20837"/>
          <a:stretch>
            <a:fillRect/>
          </a:stretch>
        </p:blipFill>
        <p:spPr>
          <a:ln>
            <a:solidFill>
              <a:schemeClr val="tx1"/>
            </a:solidFill>
          </a:ln>
        </p:spPr>
      </p:pic>
    </p:spTree>
    <p:extLst>
      <p:ext uri="{BB962C8B-B14F-4D97-AF65-F5344CB8AC3E}">
        <p14:creationId xmlns:p14="http://schemas.microsoft.com/office/powerpoint/2010/main" val="20992247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9257B01-879D-63FA-FDDE-D3E7D7596C9F}"/>
              </a:ext>
            </a:extLst>
          </p:cNvPr>
          <p:cNvSpPr>
            <a:spLocks noGrp="1"/>
          </p:cNvSpPr>
          <p:nvPr>
            <p:ph type="body" sz="quarter" idx="49"/>
          </p:nvPr>
        </p:nvSpPr>
        <p:spPr/>
        <p:txBody>
          <a:bodyPr/>
          <a:lstStyle/>
          <a:p>
            <a:r>
              <a:rPr lang="en-IE" dirty="0"/>
              <a:t>Inklusive Ziele setzen</a:t>
            </a:r>
          </a:p>
        </p:txBody>
      </p:sp>
      <p:sp>
        <p:nvSpPr>
          <p:cNvPr id="3" name="Text Placeholder 2">
            <a:extLst>
              <a:ext uri="{FF2B5EF4-FFF2-40B4-BE49-F238E27FC236}">
                <a16:creationId xmlns:a16="http://schemas.microsoft.com/office/drawing/2014/main" id="{BB926D55-1234-6F8A-8BDD-EA38BB77CAE2}"/>
              </a:ext>
            </a:extLst>
          </p:cNvPr>
          <p:cNvSpPr>
            <a:spLocks noGrp="1"/>
          </p:cNvSpPr>
          <p:nvPr>
            <p:ph type="body" sz="quarter" idx="50"/>
          </p:nvPr>
        </p:nvSpPr>
        <p:spPr/>
        <p:txBody>
          <a:bodyPr/>
          <a:lstStyle/>
          <a:p>
            <a:pPr algn="just"/>
            <a:r>
              <a:rPr lang="en-GB" sz="2000" dirty="0"/>
              <a:t>Festlegung von Zielen, die Vielfalt, Gleichberechtigung und Integration als zentrale Unternehmensziele fördern und diese Ziele mit der Gesamtstrategie und den Leistungskennzahlen des Unternehmens verknüpfen.</a:t>
            </a:r>
            <a:endParaRPr lang="en-IE" sz="2000" dirty="0"/>
          </a:p>
        </p:txBody>
      </p:sp>
      <p:sp>
        <p:nvSpPr>
          <p:cNvPr id="4" name="Text Placeholder 3">
            <a:extLst>
              <a:ext uri="{FF2B5EF4-FFF2-40B4-BE49-F238E27FC236}">
                <a16:creationId xmlns:a16="http://schemas.microsoft.com/office/drawing/2014/main" id="{A05CB5FB-EABC-2522-C65E-2C2917F3B3BD}"/>
              </a:ext>
            </a:extLst>
          </p:cNvPr>
          <p:cNvSpPr>
            <a:spLocks noGrp="1"/>
          </p:cNvSpPr>
          <p:nvPr>
            <p:ph type="body" sz="quarter" idx="51"/>
          </p:nvPr>
        </p:nvSpPr>
        <p:spPr/>
        <p:txBody>
          <a:bodyPr/>
          <a:lstStyle/>
          <a:p>
            <a:r>
              <a:rPr lang="en-IE" dirty="0"/>
              <a:t>Kontinuierliches Lernen</a:t>
            </a:r>
          </a:p>
        </p:txBody>
      </p:sp>
      <p:sp>
        <p:nvSpPr>
          <p:cNvPr id="5" name="Text Placeholder 4">
            <a:extLst>
              <a:ext uri="{FF2B5EF4-FFF2-40B4-BE49-F238E27FC236}">
                <a16:creationId xmlns:a16="http://schemas.microsoft.com/office/drawing/2014/main" id="{F39B9424-B5CC-57CA-9DA3-424A01F86973}"/>
              </a:ext>
            </a:extLst>
          </p:cNvPr>
          <p:cNvSpPr>
            <a:spLocks noGrp="1"/>
          </p:cNvSpPr>
          <p:nvPr>
            <p:ph type="body" sz="quarter" idx="52"/>
          </p:nvPr>
        </p:nvSpPr>
        <p:spPr/>
        <p:txBody>
          <a:bodyPr/>
          <a:lstStyle/>
          <a:p>
            <a:pPr algn="just"/>
            <a:r>
              <a:rPr lang="en-GB" sz="2000" dirty="0"/>
              <a:t>Wir verpflichten uns zu ständiger Weiterbildung und Entwicklung in den Bereichen Vielfalt, Gleichberechtigung und Integration, sowohl für Führungskräfte als auch für das gesamte Team, um eine Kultur der kontinuierlichen Verbesserung zu fördern.</a:t>
            </a:r>
            <a:endParaRPr lang="en-IE" sz="2000" dirty="0"/>
          </a:p>
        </p:txBody>
      </p:sp>
      <p:pic>
        <p:nvPicPr>
          <p:cNvPr id="11" name="Picture Placeholder 10">
            <a:extLst>
              <a:ext uri="{FF2B5EF4-FFF2-40B4-BE49-F238E27FC236}">
                <a16:creationId xmlns:a16="http://schemas.microsoft.com/office/drawing/2014/main" id="{A70D7830-7A28-DA69-4531-8FAE6E4B0C7F}"/>
              </a:ext>
            </a:extLst>
          </p:cNvPr>
          <p:cNvPicPr>
            <a:picLocks noGrp="1" noChangeAspect="1"/>
          </p:cNvPicPr>
          <p:nvPr>
            <p:ph type="pic" sz="quarter" idx="56"/>
          </p:nvPr>
        </p:nvPicPr>
        <p:blipFill>
          <a:blip r:embed="rId2" cstate="email">
            <a:extLst>
              <a:ext uri="{28A0092B-C50C-407E-A947-70E740481C1C}">
                <a14:useLocalDpi xmlns:a14="http://schemas.microsoft.com/office/drawing/2010/main"/>
              </a:ext>
            </a:extLst>
          </a:blip>
          <a:srcRect l="11860" r="11860"/>
          <a:stretch>
            <a:fillRect/>
          </a:stretch>
        </p:blipFill>
        <p:spPr>
          <a:ln>
            <a:solidFill>
              <a:schemeClr val="tx1"/>
            </a:solidFill>
          </a:ln>
        </p:spPr>
      </p:pic>
      <p:pic>
        <p:nvPicPr>
          <p:cNvPr id="9" name="Picture Placeholder 8">
            <a:extLst>
              <a:ext uri="{FF2B5EF4-FFF2-40B4-BE49-F238E27FC236}">
                <a16:creationId xmlns:a16="http://schemas.microsoft.com/office/drawing/2014/main" id="{A74A1684-F404-EF64-3C1D-692F01A8AF6C}"/>
              </a:ext>
            </a:extLst>
          </p:cNvPr>
          <p:cNvPicPr>
            <a:picLocks noGrp="1" noChangeAspect="1"/>
          </p:cNvPicPr>
          <p:nvPr>
            <p:ph type="pic" sz="quarter" idx="57"/>
          </p:nvPr>
        </p:nvPicPr>
        <p:blipFill>
          <a:blip r:embed="rId3" cstate="email">
            <a:extLst>
              <a:ext uri="{28A0092B-C50C-407E-A947-70E740481C1C}">
                <a14:useLocalDpi xmlns:a14="http://schemas.microsoft.com/office/drawing/2010/main"/>
              </a:ext>
            </a:extLst>
          </a:blip>
          <a:srcRect l="11862" r="11862"/>
          <a:stretch>
            <a:fillRect/>
          </a:stretch>
        </p:blipFill>
        <p:spPr>
          <a:ln>
            <a:solidFill>
              <a:schemeClr val="tx1"/>
            </a:solidFill>
          </a:ln>
        </p:spPr>
      </p:pic>
    </p:spTree>
    <p:extLst>
      <p:ext uri="{BB962C8B-B14F-4D97-AF65-F5344CB8AC3E}">
        <p14:creationId xmlns:p14="http://schemas.microsoft.com/office/powerpoint/2010/main" val="273914666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25817A8-4434-7A42-8FDC-D5DBA4F4E62B}"/>
              </a:ext>
            </a:extLst>
          </p:cNvPr>
          <p:cNvSpPr>
            <a:spLocks noGrp="1"/>
          </p:cNvSpPr>
          <p:nvPr>
            <p:ph type="body" sz="quarter" idx="30"/>
          </p:nvPr>
        </p:nvSpPr>
        <p:spPr>
          <a:xfrm>
            <a:off x="6427466" y="682910"/>
            <a:ext cx="5342288" cy="614105"/>
          </a:xfrm>
        </p:spPr>
        <p:txBody>
          <a:bodyPr/>
          <a:lstStyle/>
          <a:p>
            <a:r>
              <a:rPr lang="en-US" dirty="0"/>
              <a:t>BIAS REDUZIEREN</a:t>
            </a:r>
          </a:p>
        </p:txBody>
      </p:sp>
      <p:sp>
        <p:nvSpPr>
          <p:cNvPr id="10" name="Text Placeholder 9">
            <a:extLst>
              <a:ext uri="{FF2B5EF4-FFF2-40B4-BE49-F238E27FC236}">
                <a16:creationId xmlns:a16="http://schemas.microsoft.com/office/drawing/2014/main" id="{F8251304-71BA-DB4B-935B-6BA8C2444400}"/>
              </a:ext>
            </a:extLst>
          </p:cNvPr>
          <p:cNvSpPr>
            <a:spLocks noGrp="1"/>
          </p:cNvSpPr>
          <p:nvPr>
            <p:ph type="body" sz="quarter" idx="48"/>
          </p:nvPr>
        </p:nvSpPr>
        <p:spPr>
          <a:xfrm>
            <a:off x="6528971" y="1685597"/>
            <a:ext cx="4939670" cy="4811641"/>
          </a:xfrm>
        </p:spPr>
        <p:txBody>
          <a:bodyPr/>
          <a:lstStyle/>
          <a:p>
            <a:pPr algn="just"/>
            <a:r>
              <a:rPr lang="en-GB" sz="2000" dirty="0"/>
              <a:t>Unbewusste Vorurteile sind implizite Einstellungen oder Stereotypen, die unser Verständnis, unsere Handlungen und unsere Entscheidungen auf unbewusste Weise beeinflussen. </a:t>
            </a:r>
          </a:p>
          <a:p>
            <a:pPr algn="just"/>
            <a:endParaRPr lang="en-GB" sz="2000" dirty="0"/>
          </a:p>
          <a:p>
            <a:pPr algn="just"/>
            <a:r>
              <a:rPr lang="en-GB" sz="2000" dirty="0"/>
              <a:t>In einem unternehmerischen Umfeld können diese Vorurteile die Einstellungspraxis, die Teamdynamik, die Interaktion mit Kunden und die Produktentwicklung beeinflussen. </a:t>
            </a:r>
            <a:endParaRPr lang="en-US" sz="2000" dirty="0"/>
          </a:p>
        </p:txBody>
      </p:sp>
      <p:sp>
        <p:nvSpPr>
          <p:cNvPr id="24" name="Slide Number Placeholder 2">
            <a:extLst>
              <a:ext uri="{FF2B5EF4-FFF2-40B4-BE49-F238E27FC236}">
                <a16:creationId xmlns:a16="http://schemas.microsoft.com/office/drawing/2014/main" id="{B900E176-0974-8C4A-8A83-E6A437E14782}"/>
              </a:ext>
            </a:extLst>
          </p:cNvPr>
          <p:cNvSpPr txBox="1">
            <a:spLocks/>
          </p:cNvSpPr>
          <p:nvPr/>
        </p:nvSpPr>
        <p:spPr>
          <a:xfrm>
            <a:off x="11615942" y="11443924"/>
            <a:ext cx="576060" cy="430124"/>
          </a:xfrm>
          <a:prstGeom prst="rect">
            <a:avLst/>
          </a:prstGeom>
        </p:spPr>
        <p:txBody>
          <a:bodyPr vert="horz" lIns="147472" tIns="73735" rIns="147472" bIns="73735" rtlCol="0" anchor="ctr"/>
          <a:lstStyle>
            <a:defPPr>
              <a:defRPr lang="en-US"/>
            </a:defPPr>
            <a:lvl1pPr marL="0" algn="ctr" defTabSz="325892" rtl="0" eaLnBrk="1" latinLnBrk="0" hangingPunct="1">
              <a:defRPr sz="800" b="0" i="0" kern="1200">
                <a:solidFill>
                  <a:schemeClr val="tx1"/>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z="1291"/>
              <a:t>44</a:t>
            </a:fld>
            <a:endParaRPr lang="en-US" sz="1291" dirty="0"/>
          </a:p>
        </p:txBody>
      </p:sp>
      <p:pic>
        <p:nvPicPr>
          <p:cNvPr id="5" name="Picture Placeholder 4" descr="Person wiping table">
            <a:extLst>
              <a:ext uri="{FF2B5EF4-FFF2-40B4-BE49-F238E27FC236}">
                <a16:creationId xmlns:a16="http://schemas.microsoft.com/office/drawing/2014/main" id="{3FBE0605-9C4C-0E96-8453-E039158ABDB8}"/>
              </a:ext>
            </a:extLst>
          </p:cNvPr>
          <p:cNvPicPr>
            <a:picLocks noGrp="1" noChangeAspect="1"/>
          </p:cNvPicPr>
          <p:nvPr>
            <p:ph type="pic" sz="quarter" idx="21"/>
          </p:nvPr>
        </p:nvPicPr>
        <p:blipFill rotWithShape="1">
          <a:blip r:embed="rId2" cstate="email">
            <a:extLst>
              <a:ext uri="{28A0092B-C50C-407E-A947-70E740481C1C}">
                <a14:useLocalDpi xmlns:a14="http://schemas.microsoft.com/office/drawing/2010/main"/>
              </a:ext>
            </a:extLst>
          </a:blip>
          <a:srcRect l="42880"/>
          <a:stretch/>
        </p:blipFill>
        <p:spPr>
          <a:xfrm>
            <a:off x="0" y="0"/>
            <a:ext cx="5875886" cy="6858000"/>
          </a:xfrm>
        </p:spPr>
      </p:pic>
      <p:grpSp>
        <p:nvGrpSpPr>
          <p:cNvPr id="7" name="Group 6">
            <a:extLst>
              <a:ext uri="{FF2B5EF4-FFF2-40B4-BE49-F238E27FC236}">
                <a16:creationId xmlns:a16="http://schemas.microsoft.com/office/drawing/2014/main" id="{7B4CCD5B-19A2-B6FE-2AF8-2BB2B99893D7}"/>
              </a:ext>
            </a:extLst>
          </p:cNvPr>
          <p:cNvGrpSpPr/>
          <p:nvPr/>
        </p:nvGrpSpPr>
        <p:grpSpPr>
          <a:xfrm>
            <a:off x="1426203" y="4802140"/>
            <a:ext cx="5074615" cy="2369127"/>
            <a:chOff x="-1871944" y="1778846"/>
            <a:chExt cx="1736764" cy="810823"/>
          </a:xfrm>
          <a:solidFill>
            <a:schemeClr val="bg1">
              <a:alpha val="56867"/>
            </a:schemeClr>
          </a:solidFill>
        </p:grpSpPr>
        <p:sp>
          <p:nvSpPr>
            <p:cNvPr id="9" name="Freeform 8">
              <a:extLst>
                <a:ext uri="{FF2B5EF4-FFF2-40B4-BE49-F238E27FC236}">
                  <a16:creationId xmlns:a16="http://schemas.microsoft.com/office/drawing/2014/main" id="{2CD61FCC-2629-BD2A-3143-315461E4EFC7}"/>
                </a:ext>
              </a:extLst>
            </p:cNvPr>
            <p:cNvSpPr/>
            <p:nvPr userDrawn="1"/>
          </p:nvSpPr>
          <p:spPr>
            <a:xfrm>
              <a:off x="-1393423" y="1778846"/>
              <a:ext cx="327920" cy="313711"/>
            </a:xfrm>
            <a:custGeom>
              <a:avLst/>
              <a:gdLst>
                <a:gd name="connsiteX0" fmla="*/ 0 w 327920"/>
                <a:gd name="connsiteY0" fmla="*/ 89287 h 313711"/>
                <a:gd name="connsiteX1" fmla="*/ 327921 w 327920"/>
                <a:gd name="connsiteY1" fmla="*/ 0 h 313711"/>
                <a:gd name="connsiteX2" fmla="*/ 327921 w 327920"/>
                <a:gd name="connsiteY2" fmla="*/ 260622 h 313711"/>
                <a:gd name="connsiteX3" fmla="*/ 131168 w 327920"/>
                <a:gd name="connsiteY3" fmla="*/ 313712 h 313711"/>
                <a:gd name="connsiteX4" fmla="*/ 0 w 327920"/>
                <a:gd name="connsiteY4" fmla="*/ 89287 h 313711"/>
                <a:gd name="connsiteX5" fmla="*/ 0 w 327920"/>
                <a:gd name="connsiteY5" fmla="*/ 89287 h 31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920" h="313711">
                  <a:moveTo>
                    <a:pt x="0" y="89287"/>
                  </a:moveTo>
                  <a:cubicBezTo>
                    <a:pt x="99591" y="38611"/>
                    <a:pt x="211327" y="7239"/>
                    <a:pt x="327921" y="0"/>
                  </a:cubicBezTo>
                  <a:lnTo>
                    <a:pt x="327921" y="260622"/>
                  </a:lnTo>
                  <a:cubicBezTo>
                    <a:pt x="257479" y="267861"/>
                    <a:pt x="191894" y="287167"/>
                    <a:pt x="131168" y="313712"/>
                  </a:cubicBezTo>
                  <a:lnTo>
                    <a:pt x="0" y="89287"/>
                  </a:lnTo>
                  <a:lnTo>
                    <a:pt x="0" y="89287"/>
                  </a:lnTo>
                  <a:close/>
                </a:path>
              </a:pathLst>
            </a:custGeom>
            <a:grpFill/>
            <a:ln w="24289"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26CCD12F-7C7F-F473-1AE2-D18DCDFC5008}"/>
                </a:ext>
              </a:extLst>
            </p:cNvPr>
            <p:cNvSpPr/>
            <p:nvPr userDrawn="1"/>
          </p:nvSpPr>
          <p:spPr>
            <a:xfrm>
              <a:off x="-1731060" y="1923636"/>
              <a:ext cx="371643" cy="369214"/>
            </a:xfrm>
            <a:custGeom>
              <a:avLst/>
              <a:gdLst>
                <a:gd name="connsiteX0" fmla="*/ 0 w 371643"/>
                <a:gd name="connsiteY0" fmla="*/ 241317 h 369214"/>
                <a:gd name="connsiteX1" fmla="*/ 240475 w 371643"/>
                <a:gd name="connsiteY1" fmla="*/ 0 h 369214"/>
                <a:gd name="connsiteX2" fmla="*/ 371643 w 371643"/>
                <a:gd name="connsiteY2" fmla="*/ 224424 h 369214"/>
                <a:gd name="connsiteX3" fmla="*/ 228330 w 371643"/>
                <a:gd name="connsiteY3" fmla="*/ 369214 h 369214"/>
                <a:gd name="connsiteX4" fmla="*/ 0 w 371643"/>
                <a:gd name="connsiteY4" fmla="*/ 241317 h 369214"/>
                <a:gd name="connsiteX5" fmla="*/ 0 w 371643"/>
                <a:gd name="connsiteY5" fmla="*/ 241317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0" y="241317"/>
                  </a:moveTo>
                  <a:cubicBezTo>
                    <a:pt x="63155" y="147203"/>
                    <a:pt x="145742" y="65155"/>
                    <a:pt x="240475" y="0"/>
                  </a:cubicBezTo>
                  <a:lnTo>
                    <a:pt x="371643" y="224424"/>
                  </a:lnTo>
                  <a:cubicBezTo>
                    <a:pt x="315775" y="265448"/>
                    <a:pt x="267195" y="313712"/>
                    <a:pt x="228330" y="369214"/>
                  </a:cubicBezTo>
                  <a:lnTo>
                    <a:pt x="0" y="241317"/>
                  </a:lnTo>
                  <a:lnTo>
                    <a:pt x="0" y="241317"/>
                  </a:lnTo>
                  <a:close/>
                </a:path>
              </a:pathLst>
            </a:custGeom>
            <a:grpFill/>
            <a:ln w="24289"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E244C6DB-C5B1-034D-F4B1-37E7C152521E}"/>
                </a:ext>
              </a:extLst>
            </p:cNvPr>
            <p:cNvSpPr/>
            <p:nvPr userDrawn="1"/>
          </p:nvSpPr>
          <p:spPr>
            <a:xfrm>
              <a:off x="-1871944" y="2261479"/>
              <a:ext cx="313346" cy="328190"/>
            </a:xfrm>
            <a:custGeom>
              <a:avLst/>
              <a:gdLst>
                <a:gd name="connsiteX0" fmla="*/ 0 w 313346"/>
                <a:gd name="connsiteY0" fmla="*/ 328190 h 328190"/>
                <a:gd name="connsiteX1" fmla="*/ 87445 w 313346"/>
                <a:gd name="connsiteY1" fmla="*/ 0 h 328190"/>
                <a:gd name="connsiteX2" fmla="*/ 313346 w 313346"/>
                <a:gd name="connsiteY2" fmla="*/ 130311 h 328190"/>
                <a:gd name="connsiteX3" fmla="*/ 262336 w 313346"/>
                <a:gd name="connsiteY3" fmla="*/ 328190 h 328190"/>
                <a:gd name="connsiteX4" fmla="*/ 0 w 313346"/>
                <a:gd name="connsiteY4" fmla="*/ 328190 h 328190"/>
                <a:gd name="connsiteX5" fmla="*/ 0 w 313346"/>
                <a:gd name="connsiteY5" fmla="*/ 328190 h 32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346" h="328190">
                  <a:moveTo>
                    <a:pt x="0" y="328190"/>
                  </a:moveTo>
                  <a:cubicBezTo>
                    <a:pt x="7287" y="212359"/>
                    <a:pt x="36436" y="101353"/>
                    <a:pt x="87445" y="0"/>
                  </a:cubicBezTo>
                  <a:lnTo>
                    <a:pt x="313346" y="130311"/>
                  </a:lnTo>
                  <a:cubicBezTo>
                    <a:pt x="286627" y="190640"/>
                    <a:pt x="267195" y="258209"/>
                    <a:pt x="262336" y="328190"/>
                  </a:cubicBezTo>
                  <a:lnTo>
                    <a:pt x="0" y="328190"/>
                  </a:lnTo>
                  <a:lnTo>
                    <a:pt x="0" y="328190"/>
                  </a:lnTo>
                  <a:close/>
                </a:path>
              </a:pathLst>
            </a:custGeom>
            <a:grpFill/>
            <a:ln w="24289"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445006C7-250C-B496-2D5D-B1B36DE238EE}"/>
                </a:ext>
              </a:extLst>
            </p:cNvPr>
            <p:cNvSpPr/>
            <p:nvPr userDrawn="1"/>
          </p:nvSpPr>
          <p:spPr>
            <a:xfrm>
              <a:off x="-450955" y="2254240"/>
              <a:ext cx="315775" cy="325777"/>
            </a:xfrm>
            <a:custGeom>
              <a:avLst/>
              <a:gdLst>
                <a:gd name="connsiteX0" fmla="*/ 225901 w 315775"/>
                <a:gd name="connsiteY0" fmla="*/ 0 h 325777"/>
                <a:gd name="connsiteX1" fmla="*/ 315775 w 315775"/>
                <a:gd name="connsiteY1" fmla="*/ 325777 h 325777"/>
                <a:gd name="connsiteX2" fmla="*/ 53439 w 315775"/>
                <a:gd name="connsiteY2" fmla="*/ 325777 h 325777"/>
                <a:gd name="connsiteX3" fmla="*/ 0 w 315775"/>
                <a:gd name="connsiteY3" fmla="*/ 130311 h 325777"/>
                <a:gd name="connsiteX4" fmla="*/ 225901 w 315775"/>
                <a:gd name="connsiteY4" fmla="*/ 0 h 325777"/>
                <a:gd name="connsiteX5" fmla="*/ 225901 w 315775"/>
                <a:gd name="connsiteY5" fmla="*/ 0 h 325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775" h="325777">
                  <a:moveTo>
                    <a:pt x="225901" y="0"/>
                  </a:moveTo>
                  <a:cubicBezTo>
                    <a:pt x="276911" y="98940"/>
                    <a:pt x="308488" y="209945"/>
                    <a:pt x="315775" y="325777"/>
                  </a:cubicBezTo>
                  <a:lnTo>
                    <a:pt x="53439" y="325777"/>
                  </a:lnTo>
                  <a:cubicBezTo>
                    <a:pt x="46152" y="255796"/>
                    <a:pt x="26719" y="190640"/>
                    <a:pt x="0" y="130311"/>
                  </a:cubicBezTo>
                  <a:lnTo>
                    <a:pt x="225901" y="0"/>
                  </a:lnTo>
                  <a:lnTo>
                    <a:pt x="225901" y="0"/>
                  </a:lnTo>
                  <a:close/>
                </a:path>
              </a:pathLst>
            </a:custGeom>
            <a:grpFill/>
            <a:ln w="24289"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F37F7C84-04E3-3BCD-D1E6-0D3E937F0EB2}"/>
                </a:ext>
              </a:extLst>
            </p:cNvPr>
            <p:cNvSpPr/>
            <p:nvPr userDrawn="1"/>
          </p:nvSpPr>
          <p:spPr>
            <a:xfrm>
              <a:off x="-652566" y="1918810"/>
              <a:ext cx="371643" cy="369214"/>
            </a:xfrm>
            <a:custGeom>
              <a:avLst/>
              <a:gdLst>
                <a:gd name="connsiteX0" fmla="*/ 128739 w 371643"/>
                <a:gd name="connsiteY0" fmla="*/ 0 h 369214"/>
                <a:gd name="connsiteX1" fmla="*/ 371643 w 371643"/>
                <a:gd name="connsiteY1" fmla="*/ 238903 h 369214"/>
                <a:gd name="connsiteX2" fmla="*/ 145742 w 371643"/>
                <a:gd name="connsiteY2" fmla="*/ 369214 h 369214"/>
                <a:gd name="connsiteX3" fmla="*/ 0 w 371643"/>
                <a:gd name="connsiteY3" fmla="*/ 226838 h 369214"/>
                <a:gd name="connsiteX4" fmla="*/ 128739 w 371643"/>
                <a:gd name="connsiteY4" fmla="*/ 0 h 369214"/>
                <a:gd name="connsiteX5" fmla="*/ 128739 w 371643"/>
                <a:gd name="connsiteY5" fmla="*/ 0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128739" y="0"/>
                  </a:moveTo>
                  <a:cubicBezTo>
                    <a:pt x="223472" y="62742"/>
                    <a:pt x="306059" y="144790"/>
                    <a:pt x="371643" y="238903"/>
                  </a:cubicBezTo>
                  <a:lnTo>
                    <a:pt x="145742" y="369214"/>
                  </a:lnTo>
                  <a:cubicBezTo>
                    <a:pt x="104449" y="313712"/>
                    <a:pt x="55868" y="265448"/>
                    <a:pt x="0" y="226838"/>
                  </a:cubicBezTo>
                  <a:lnTo>
                    <a:pt x="128739" y="0"/>
                  </a:lnTo>
                  <a:lnTo>
                    <a:pt x="128739" y="0"/>
                  </a:lnTo>
                  <a:close/>
                </a:path>
              </a:pathLst>
            </a:custGeom>
            <a:grpFill/>
            <a:ln w="24289"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6A44057-FCF5-C933-62C3-1203C8E7CF49}"/>
                </a:ext>
              </a:extLst>
            </p:cNvPr>
            <p:cNvSpPr/>
            <p:nvPr userDrawn="1"/>
          </p:nvSpPr>
          <p:spPr>
            <a:xfrm>
              <a:off x="-951338" y="1778846"/>
              <a:ext cx="330349" cy="308885"/>
            </a:xfrm>
            <a:custGeom>
              <a:avLst/>
              <a:gdLst>
                <a:gd name="connsiteX0" fmla="*/ 0 w 330349"/>
                <a:gd name="connsiteY0" fmla="*/ 0 h 308885"/>
                <a:gd name="connsiteX1" fmla="*/ 330350 w 330349"/>
                <a:gd name="connsiteY1" fmla="*/ 84461 h 308885"/>
                <a:gd name="connsiteX2" fmla="*/ 199181 w 330349"/>
                <a:gd name="connsiteY2" fmla="*/ 308885 h 308885"/>
                <a:gd name="connsiteX3" fmla="*/ 0 w 330349"/>
                <a:gd name="connsiteY3" fmla="*/ 258209 h 308885"/>
                <a:gd name="connsiteX4" fmla="*/ 0 w 330349"/>
                <a:gd name="connsiteY4" fmla="*/ 0 h 308885"/>
                <a:gd name="connsiteX5" fmla="*/ 0 w 330349"/>
                <a:gd name="connsiteY5" fmla="*/ 0 h 30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349" h="308885">
                  <a:moveTo>
                    <a:pt x="0" y="0"/>
                  </a:moveTo>
                  <a:cubicBezTo>
                    <a:pt x="116594" y="7239"/>
                    <a:pt x="228330" y="36197"/>
                    <a:pt x="330350" y="84461"/>
                  </a:cubicBezTo>
                  <a:lnTo>
                    <a:pt x="199181" y="308885"/>
                  </a:lnTo>
                  <a:cubicBezTo>
                    <a:pt x="138455" y="282340"/>
                    <a:pt x="70442" y="263035"/>
                    <a:pt x="0" y="258209"/>
                  </a:cubicBezTo>
                  <a:lnTo>
                    <a:pt x="0" y="0"/>
                  </a:lnTo>
                  <a:lnTo>
                    <a:pt x="0" y="0"/>
                  </a:lnTo>
                  <a:close/>
                </a:path>
              </a:pathLst>
            </a:custGeom>
            <a:grpFill/>
            <a:ln w="24289" cap="flat">
              <a:noFill/>
              <a:prstDash val="solid"/>
              <a:miter/>
            </a:ln>
          </p:spPr>
          <p:txBody>
            <a:bodyPr rtlCol="0" anchor="ctr"/>
            <a:lstStyle/>
            <a:p>
              <a:endParaRPr lang="en-US"/>
            </a:p>
          </p:txBody>
        </p:sp>
      </p:grpSp>
    </p:spTree>
    <p:extLst>
      <p:ext uri="{BB962C8B-B14F-4D97-AF65-F5344CB8AC3E}">
        <p14:creationId xmlns:p14="http://schemas.microsoft.com/office/powerpoint/2010/main" val="266883273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EAF5495-4573-34EC-1875-9135E0DCD272}"/>
              </a:ext>
            </a:extLst>
          </p:cNvPr>
          <p:cNvSpPr>
            <a:spLocks noGrp="1"/>
          </p:cNvSpPr>
          <p:nvPr>
            <p:ph type="body" sz="quarter" idx="49"/>
          </p:nvPr>
        </p:nvSpPr>
        <p:spPr/>
        <p:txBody>
          <a:bodyPr/>
          <a:lstStyle/>
          <a:p>
            <a:r>
              <a:rPr lang="en-IE" sz="2800" dirty="0"/>
              <a:t>Sensibilisierung und Erkennung</a:t>
            </a:r>
          </a:p>
        </p:txBody>
      </p:sp>
      <p:sp>
        <p:nvSpPr>
          <p:cNvPr id="3" name="Text Placeholder 2">
            <a:extLst>
              <a:ext uri="{FF2B5EF4-FFF2-40B4-BE49-F238E27FC236}">
                <a16:creationId xmlns:a16="http://schemas.microsoft.com/office/drawing/2014/main" id="{61D8C235-EF9C-BCBF-4F8F-7F2CADA42260}"/>
              </a:ext>
            </a:extLst>
          </p:cNvPr>
          <p:cNvSpPr>
            <a:spLocks noGrp="1"/>
          </p:cNvSpPr>
          <p:nvPr>
            <p:ph type="body" sz="quarter" idx="50"/>
          </p:nvPr>
        </p:nvSpPr>
        <p:spPr>
          <a:xfrm>
            <a:off x="3892019" y="981838"/>
            <a:ext cx="7160273" cy="945874"/>
          </a:xfrm>
        </p:spPr>
        <p:txBody>
          <a:bodyPr/>
          <a:lstStyle/>
          <a:p>
            <a:pPr algn="just"/>
            <a:r>
              <a:rPr lang="en-GB" sz="1600" dirty="0"/>
              <a:t>Aufklärung der Beteiligten über die Existenz und die Auswirkungen unbewusster Vorurteile und Unterstützung bei der Erkennung der eigenen Vorurteile durch Schulungen, Workshops und Selbstbewertungsinstrumente.</a:t>
            </a:r>
          </a:p>
        </p:txBody>
      </p:sp>
      <p:sp>
        <p:nvSpPr>
          <p:cNvPr id="4" name="Text Placeholder 3">
            <a:extLst>
              <a:ext uri="{FF2B5EF4-FFF2-40B4-BE49-F238E27FC236}">
                <a16:creationId xmlns:a16="http://schemas.microsoft.com/office/drawing/2014/main" id="{5F095870-C567-AE12-61EE-8EDAEC6D16B5}"/>
              </a:ext>
            </a:extLst>
          </p:cNvPr>
          <p:cNvSpPr>
            <a:spLocks noGrp="1"/>
          </p:cNvSpPr>
          <p:nvPr>
            <p:ph type="body" sz="quarter" idx="51"/>
          </p:nvPr>
        </p:nvSpPr>
        <p:spPr>
          <a:xfrm>
            <a:off x="3949675" y="2442511"/>
            <a:ext cx="7778133" cy="730066"/>
          </a:xfrm>
        </p:spPr>
        <p:txBody>
          <a:bodyPr/>
          <a:lstStyle/>
          <a:p>
            <a:r>
              <a:rPr lang="en-IE" sz="2800" dirty="0"/>
              <a:t>Umsetzung von Strategien zur Reduzierung von Vorurteilen</a:t>
            </a:r>
          </a:p>
        </p:txBody>
      </p:sp>
      <p:sp>
        <p:nvSpPr>
          <p:cNvPr id="5" name="Text Placeholder 4">
            <a:extLst>
              <a:ext uri="{FF2B5EF4-FFF2-40B4-BE49-F238E27FC236}">
                <a16:creationId xmlns:a16="http://schemas.microsoft.com/office/drawing/2014/main" id="{E6AA13D5-E327-873C-4A0C-BE99CCC422BD}"/>
              </a:ext>
            </a:extLst>
          </p:cNvPr>
          <p:cNvSpPr>
            <a:spLocks noGrp="1"/>
          </p:cNvSpPr>
          <p:nvPr>
            <p:ph type="body" sz="quarter" idx="52"/>
          </p:nvPr>
        </p:nvSpPr>
        <p:spPr>
          <a:xfrm>
            <a:off x="4016791" y="3276306"/>
            <a:ext cx="7160273" cy="945874"/>
          </a:xfrm>
        </p:spPr>
        <p:txBody>
          <a:bodyPr/>
          <a:lstStyle/>
          <a:p>
            <a:pPr algn="just"/>
            <a:r>
              <a:rPr lang="en-GB" sz="1600" dirty="0"/>
              <a:t>Entwicklung und Umsetzung von Strategien zur Minimierung von Vorurteilen bei Einstellungen, Leistungsbewertungen, Entscheidungsprozessen und im täglichen Umgang miteinander.</a:t>
            </a:r>
            <a:endParaRPr lang="en-IE" sz="1600" dirty="0"/>
          </a:p>
        </p:txBody>
      </p:sp>
      <p:sp>
        <p:nvSpPr>
          <p:cNvPr id="6" name="Text Placeholder 5">
            <a:extLst>
              <a:ext uri="{FF2B5EF4-FFF2-40B4-BE49-F238E27FC236}">
                <a16:creationId xmlns:a16="http://schemas.microsoft.com/office/drawing/2014/main" id="{43AF2EA0-3112-AC1C-5020-E6AF8DFE1F14}"/>
              </a:ext>
            </a:extLst>
          </p:cNvPr>
          <p:cNvSpPr>
            <a:spLocks noGrp="1"/>
          </p:cNvSpPr>
          <p:nvPr>
            <p:ph type="body" sz="quarter" idx="54"/>
          </p:nvPr>
        </p:nvSpPr>
        <p:spPr>
          <a:xfrm>
            <a:off x="3949676" y="4702298"/>
            <a:ext cx="8010260" cy="730066"/>
          </a:xfrm>
        </p:spPr>
        <p:txBody>
          <a:bodyPr/>
          <a:lstStyle/>
          <a:p>
            <a:r>
              <a:rPr lang="en-IE" sz="2800" dirty="0"/>
              <a:t>Strukturelle und verfahrenstechnische Änderungen</a:t>
            </a:r>
          </a:p>
        </p:txBody>
      </p:sp>
      <p:sp>
        <p:nvSpPr>
          <p:cNvPr id="7" name="Text Placeholder 6">
            <a:extLst>
              <a:ext uri="{FF2B5EF4-FFF2-40B4-BE49-F238E27FC236}">
                <a16:creationId xmlns:a16="http://schemas.microsoft.com/office/drawing/2014/main" id="{DAD18C4D-738E-5E20-4A70-47667FCD743D}"/>
              </a:ext>
            </a:extLst>
          </p:cNvPr>
          <p:cNvSpPr>
            <a:spLocks noGrp="1"/>
          </p:cNvSpPr>
          <p:nvPr>
            <p:ph type="body" sz="quarter" idx="55"/>
          </p:nvPr>
        </p:nvSpPr>
        <p:spPr>
          <a:xfrm>
            <a:off x="3949679" y="5257166"/>
            <a:ext cx="7160273" cy="945874"/>
          </a:xfrm>
        </p:spPr>
        <p:txBody>
          <a:bodyPr/>
          <a:lstStyle/>
          <a:p>
            <a:pPr algn="just"/>
            <a:r>
              <a:rPr lang="en-GB" sz="1600" dirty="0"/>
              <a:t>Überprüfung und Anpassung von Organisationsstrukturen, Strategien und Verfahren zum systematischen Abbau von Vorurteilen.</a:t>
            </a:r>
            <a:endParaRPr lang="en-IE" sz="1600" dirty="0"/>
          </a:p>
        </p:txBody>
      </p:sp>
      <p:pic>
        <p:nvPicPr>
          <p:cNvPr id="16" name="Picture Placeholder 15">
            <a:extLst>
              <a:ext uri="{FF2B5EF4-FFF2-40B4-BE49-F238E27FC236}">
                <a16:creationId xmlns:a16="http://schemas.microsoft.com/office/drawing/2014/main" id="{2EBC2282-1F50-DE1F-2F6E-269D410E9E93}"/>
              </a:ext>
            </a:extLst>
          </p:cNvPr>
          <p:cNvPicPr>
            <a:picLocks noGrp="1" noChangeAspect="1"/>
          </p:cNvPicPr>
          <p:nvPr>
            <p:ph type="pic" sz="quarter" idx="23"/>
          </p:nvPr>
        </p:nvPicPr>
        <p:blipFill>
          <a:blip r:embed="rId2" cstate="email">
            <a:extLst>
              <a:ext uri="{28A0092B-C50C-407E-A947-70E740481C1C}">
                <a14:useLocalDpi xmlns:a14="http://schemas.microsoft.com/office/drawing/2010/main"/>
              </a:ext>
            </a:extLst>
          </a:blip>
          <a:srcRect l="11862" r="11862"/>
          <a:stretch>
            <a:fillRect/>
          </a:stretch>
        </p:blipFill>
        <p:spPr>
          <a:ln>
            <a:solidFill>
              <a:schemeClr val="tx1"/>
            </a:solidFill>
          </a:ln>
        </p:spPr>
      </p:pic>
      <p:pic>
        <p:nvPicPr>
          <p:cNvPr id="14" name="Picture Placeholder 13">
            <a:extLst>
              <a:ext uri="{FF2B5EF4-FFF2-40B4-BE49-F238E27FC236}">
                <a16:creationId xmlns:a16="http://schemas.microsoft.com/office/drawing/2014/main" id="{8A0686BD-4248-23A1-FCAB-72A0B05D0DA0}"/>
              </a:ext>
            </a:extLst>
          </p:cNvPr>
          <p:cNvPicPr>
            <a:picLocks noGrp="1" noChangeAspect="1"/>
          </p:cNvPicPr>
          <p:nvPr>
            <p:ph type="pic" sz="quarter" idx="56"/>
          </p:nvPr>
        </p:nvPicPr>
        <p:blipFill>
          <a:blip r:embed="rId3" cstate="email">
            <a:extLst>
              <a:ext uri="{28A0092B-C50C-407E-A947-70E740481C1C}">
                <a14:useLocalDpi xmlns:a14="http://schemas.microsoft.com/office/drawing/2010/main"/>
              </a:ext>
            </a:extLst>
          </a:blip>
          <a:srcRect t="20866" b="20866"/>
          <a:stretch>
            <a:fillRect/>
          </a:stretch>
        </p:blipFill>
        <p:spPr>
          <a:ln>
            <a:solidFill>
              <a:schemeClr val="tx1"/>
            </a:solidFill>
          </a:ln>
        </p:spPr>
      </p:pic>
      <p:pic>
        <p:nvPicPr>
          <p:cNvPr id="12" name="Picture Placeholder 11">
            <a:extLst>
              <a:ext uri="{FF2B5EF4-FFF2-40B4-BE49-F238E27FC236}">
                <a16:creationId xmlns:a16="http://schemas.microsoft.com/office/drawing/2014/main" id="{8FB97BEA-A38D-18B8-EF8A-1B71BDA3B563}"/>
              </a:ext>
            </a:extLst>
          </p:cNvPr>
          <p:cNvPicPr>
            <a:picLocks noGrp="1" noChangeAspect="1"/>
          </p:cNvPicPr>
          <p:nvPr>
            <p:ph type="pic" sz="quarter" idx="57"/>
          </p:nvPr>
        </p:nvPicPr>
        <p:blipFill>
          <a:blip r:embed="rId4" cstate="email">
            <a:extLst>
              <a:ext uri="{28A0092B-C50C-407E-A947-70E740481C1C}">
                <a14:useLocalDpi xmlns:a14="http://schemas.microsoft.com/office/drawing/2010/main"/>
              </a:ext>
            </a:extLst>
          </a:blip>
          <a:srcRect l="11862" r="11862"/>
          <a:stretch>
            <a:fillRect/>
          </a:stretch>
        </p:blipFill>
        <p:spPr>
          <a:ln>
            <a:solidFill>
              <a:schemeClr val="tx1"/>
            </a:solidFill>
          </a:ln>
        </p:spPr>
      </p:pic>
    </p:spTree>
    <p:extLst>
      <p:ext uri="{BB962C8B-B14F-4D97-AF65-F5344CB8AC3E}">
        <p14:creationId xmlns:p14="http://schemas.microsoft.com/office/powerpoint/2010/main" val="428848551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9257B01-879D-63FA-FDDE-D3E7D7596C9F}"/>
              </a:ext>
            </a:extLst>
          </p:cNvPr>
          <p:cNvSpPr>
            <a:spLocks noGrp="1"/>
          </p:cNvSpPr>
          <p:nvPr>
            <p:ph type="body" sz="quarter" idx="49"/>
          </p:nvPr>
        </p:nvSpPr>
        <p:spPr/>
        <p:txBody>
          <a:bodyPr/>
          <a:lstStyle/>
          <a:p>
            <a:r>
              <a:rPr lang="en-IE" dirty="0"/>
              <a:t>Förderung der Rechenschaftspflicht</a:t>
            </a:r>
          </a:p>
        </p:txBody>
      </p:sp>
      <p:sp>
        <p:nvSpPr>
          <p:cNvPr id="3" name="Text Placeholder 2">
            <a:extLst>
              <a:ext uri="{FF2B5EF4-FFF2-40B4-BE49-F238E27FC236}">
                <a16:creationId xmlns:a16="http://schemas.microsoft.com/office/drawing/2014/main" id="{BB926D55-1234-6F8A-8BDD-EA38BB77CAE2}"/>
              </a:ext>
            </a:extLst>
          </p:cNvPr>
          <p:cNvSpPr>
            <a:spLocks noGrp="1"/>
          </p:cNvSpPr>
          <p:nvPr>
            <p:ph type="body" sz="quarter" idx="50"/>
          </p:nvPr>
        </p:nvSpPr>
        <p:spPr/>
        <p:txBody>
          <a:bodyPr/>
          <a:lstStyle/>
          <a:p>
            <a:pPr algn="just"/>
            <a:r>
              <a:rPr lang="en-GB" sz="2000" dirty="0"/>
              <a:t>Einzelpersonen und Teams werden in die Pflicht genommen, Vorurteile zu erkennen und zu beseitigen, mit klaren Erwartungen und Konsequenzen für voreingenommenes Verhalten.</a:t>
            </a:r>
            <a:endParaRPr lang="en-IE" sz="2000" dirty="0"/>
          </a:p>
        </p:txBody>
      </p:sp>
      <p:sp>
        <p:nvSpPr>
          <p:cNvPr id="4" name="Text Placeholder 3">
            <a:extLst>
              <a:ext uri="{FF2B5EF4-FFF2-40B4-BE49-F238E27FC236}">
                <a16:creationId xmlns:a16="http://schemas.microsoft.com/office/drawing/2014/main" id="{A05CB5FB-EABC-2522-C65E-2C2917F3B3BD}"/>
              </a:ext>
            </a:extLst>
          </p:cNvPr>
          <p:cNvSpPr>
            <a:spLocks noGrp="1"/>
          </p:cNvSpPr>
          <p:nvPr>
            <p:ph type="body" sz="quarter" idx="51"/>
          </p:nvPr>
        </p:nvSpPr>
        <p:spPr/>
        <p:txBody>
          <a:bodyPr/>
          <a:lstStyle/>
          <a:p>
            <a:r>
              <a:rPr lang="en-IE" dirty="0"/>
              <a:t>Integrative Metriken erstellen</a:t>
            </a:r>
          </a:p>
        </p:txBody>
      </p:sp>
      <p:sp>
        <p:nvSpPr>
          <p:cNvPr id="5" name="Text Placeholder 4">
            <a:extLst>
              <a:ext uri="{FF2B5EF4-FFF2-40B4-BE49-F238E27FC236}">
                <a16:creationId xmlns:a16="http://schemas.microsoft.com/office/drawing/2014/main" id="{F39B9424-B5CC-57CA-9DA3-424A01F86973}"/>
              </a:ext>
            </a:extLst>
          </p:cNvPr>
          <p:cNvSpPr>
            <a:spLocks noGrp="1"/>
          </p:cNvSpPr>
          <p:nvPr>
            <p:ph type="body" sz="quarter" idx="52"/>
          </p:nvPr>
        </p:nvSpPr>
        <p:spPr/>
        <p:txBody>
          <a:bodyPr/>
          <a:lstStyle/>
          <a:p>
            <a:pPr algn="just"/>
            <a:r>
              <a:rPr lang="en-GB" sz="2000" dirty="0"/>
              <a:t>Verwendung von Metriken und datengesteuerten Ansätzen zur Überwachung der Bemühungen um Vielfalt, Gleichberechtigung und Eingliederung, um Fortschritte beim Abbau von Vorurteilen und bei integrativen Praktiken sicherzustellen.</a:t>
            </a:r>
            <a:endParaRPr lang="en-IE" sz="2000" dirty="0"/>
          </a:p>
        </p:txBody>
      </p:sp>
      <p:pic>
        <p:nvPicPr>
          <p:cNvPr id="11" name="Picture Placeholder 10">
            <a:extLst>
              <a:ext uri="{FF2B5EF4-FFF2-40B4-BE49-F238E27FC236}">
                <a16:creationId xmlns:a16="http://schemas.microsoft.com/office/drawing/2014/main" id="{60A615E7-2AF3-962B-1F86-0E8A81141E7A}"/>
              </a:ext>
            </a:extLst>
          </p:cNvPr>
          <p:cNvPicPr>
            <a:picLocks noGrp="1" noChangeAspect="1"/>
          </p:cNvPicPr>
          <p:nvPr>
            <p:ph type="pic" sz="quarter" idx="56"/>
          </p:nvPr>
        </p:nvPicPr>
        <p:blipFill>
          <a:blip r:embed="rId2" cstate="email">
            <a:extLst>
              <a:ext uri="{28A0092B-C50C-407E-A947-70E740481C1C}">
                <a14:useLocalDpi xmlns:a14="http://schemas.microsoft.com/office/drawing/2010/main"/>
              </a:ext>
            </a:extLst>
          </a:blip>
          <a:srcRect l="11862" r="11862"/>
          <a:stretch>
            <a:fillRect/>
          </a:stretch>
        </p:blipFill>
        <p:spPr>
          <a:ln>
            <a:solidFill>
              <a:schemeClr val="tx1"/>
            </a:solidFill>
          </a:ln>
        </p:spPr>
      </p:pic>
      <p:pic>
        <p:nvPicPr>
          <p:cNvPr id="9" name="Picture Placeholder 8">
            <a:extLst>
              <a:ext uri="{FF2B5EF4-FFF2-40B4-BE49-F238E27FC236}">
                <a16:creationId xmlns:a16="http://schemas.microsoft.com/office/drawing/2014/main" id="{DACA3BFF-A725-0C3D-7828-01A4BAB79325}"/>
              </a:ext>
            </a:extLst>
          </p:cNvPr>
          <p:cNvPicPr>
            <a:picLocks noGrp="1" noChangeAspect="1"/>
          </p:cNvPicPr>
          <p:nvPr>
            <p:ph type="pic" sz="quarter" idx="57"/>
          </p:nvPr>
        </p:nvPicPr>
        <p:blipFill>
          <a:blip r:embed="rId3" cstate="email">
            <a:extLst>
              <a:ext uri="{28A0092B-C50C-407E-A947-70E740481C1C}">
                <a14:useLocalDpi xmlns:a14="http://schemas.microsoft.com/office/drawing/2010/main"/>
              </a:ext>
            </a:extLst>
          </a:blip>
          <a:srcRect l="11824" r="11824"/>
          <a:stretch>
            <a:fillRect/>
          </a:stretch>
        </p:blipFill>
        <p:spPr>
          <a:ln>
            <a:solidFill>
              <a:schemeClr val="tx1"/>
            </a:solidFill>
          </a:ln>
        </p:spPr>
      </p:pic>
    </p:spTree>
    <p:extLst>
      <p:ext uri="{BB962C8B-B14F-4D97-AF65-F5344CB8AC3E}">
        <p14:creationId xmlns:p14="http://schemas.microsoft.com/office/powerpoint/2010/main" val="19597583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25817A8-4434-7A42-8FDC-D5DBA4F4E62B}"/>
              </a:ext>
            </a:extLst>
          </p:cNvPr>
          <p:cNvSpPr>
            <a:spLocks noGrp="1"/>
          </p:cNvSpPr>
          <p:nvPr>
            <p:ph type="body" sz="quarter" idx="30"/>
          </p:nvPr>
        </p:nvSpPr>
        <p:spPr>
          <a:xfrm>
            <a:off x="6427466" y="581449"/>
            <a:ext cx="5342288" cy="614105"/>
          </a:xfrm>
        </p:spPr>
        <p:txBody>
          <a:bodyPr/>
          <a:lstStyle/>
          <a:p>
            <a:r>
              <a:rPr lang="en-US" dirty="0"/>
              <a:t>ORGANISATIONSKULTUR</a:t>
            </a:r>
          </a:p>
        </p:txBody>
      </p:sp>
      <p:sp>
        <p:nvSpPr>
          <p:cNvPr id="10" name="Text Placeholder 9">
            <a:extLst>
              <a:ext uri="{FF2B5EF4-FFF2-40B4-BE49-F238E27FC236}">
                <a16:creationId xmlns:a16="http://schemas.microsoft.com/office/drawing/2014/main" id="{F8251304-71BA-DB4B-935B-6BA8C2444400}"/>
              </a:ext>
            </a:extLst>
          </p:cNvPr>
          <p:cNvSpPr>
            <a:spLocks noGrp="1"/>
          </p:cNvSpPr>
          <p:nvPr>
            <p:ph type="body" sz="quarter" idx="48"/>
          </p:nvPr>
        </p:nvSpPr>
        <p:spPr>
          <a:xfrm>
            <a:off x="6606911" y="2139193"/>
            <a:ext cx="4939670" cy="4358045"/>
          </a:xfrm>
        </p:spPr>
        <p:txBody>
          <a:bodyPr/>
          <a:lstStyle/>
          <a:p>
            <a:pPr algn="just"/>
            <a:r>
              <a:rPr lang="en-GB" sz="2000" dirty="0"/>
              <a:t>Die Kultur einer Organisation umfasst ihre Werte, Überzeugungen, Normen, Verhaltensweisen und Praktiken. </a:t>
            </a:r>
          </a:p>
          <a:p>
            <a:pPr algn="just"/>
            <a:endParaRPr lang="en-GB" sz="2000" dirty="0"/>
          </a:p>
          <a:p>
            <a:pPr algn="just"/>
            <a:r>
              <a:rPr lang="en-GB" sz="2000" dirty="0"/>
              <a:t>Eine integrative Organisationskultur zieht nicht nur vielfältige Talente an, sondern ermöglicht es ihnen auch, sich zu entfalten und voll zum Erfolg des Unternehmens beizutragen. </a:t>
            </a:r>
            <a:endParaRPr lang="en-US" sz="2000" dirty="0"/>
          </a:p>
        </p:txBody>
      </p:sp>
      <p:sp>
        <p:nvSpPr>
          <p:cNvPr id="24" name="Slide Number Placeholder 2">
            <a:extLst>
              <a:ext uri="{FF2B5EF4-FFF2-40B4-BE49-F238E27FC236}">
                <a16:creationId xmlns:a16="http://schemas.microsoft.com/office/drawing/2014/main" id="{B900E176-0974-8C4A-8A83-E6A437E14782}"/>
              </a:ext>
            </a:extLst>
          </p:cNvPr>
          <p:cNvSpPr txBox="1">
            <a:spLocks/>
          </p:cNvSpPr>
          <p:nvPr/>
        </p:nvSpPr>
        <p:spPr>
          <a:xfrm>
            <a:off x="11615942" y="11443924"/>
            <a:ext cx="576060" cy="430124"/>
          </a:xfrm>
          <a:prstGeom prst="rect">
            <a:avLst/>
          </a:prstGeom>
        </p:spPr>
        <p:txBody>
          <a:bodyPr vert="horz" lIns="147472" tIns="73735" rIns="147472" bIns="73735" rtlCol="0" anchor="ctr"/>
          <a:lstStyle>
            <a:defPPr>
              <a:defRPr lang="en-US"/>
            </a:defPPr>
            <a:lvl1pPr marL="0" algn="ctr" defTabSz="325892" rtl="0" eaLnBrk="1" latinLnBrk="0" hangingPunct="1">
              <a:defRPr sz="800" b="0" i="0" kern="1200">
                <a:solidFill>
                  <a:schemeClr val="tx1"/>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z="1291"/>
              <a:t>47</a:t>
            </a:fld>
            <a:endParaRPr lang="en-US" sz="1291" dirty="0"/>
          </a:p>
        </p:txBody>
      </p:sp>
      <p:pic>
        <p:nvPicPr>
          <p:cNvPr id="5" name="Picture Placeholder 4">
            <a:extLst>
              <a:ext uri="{FF2B5EF4-FFF2-40B4-BE49-F238E27FC236}">
                <a16:creationId xmlns:a16="http://schemas.microsoft.com/office/drawing/2014/main" id="{3FBE0605-9C4C-0E96-8453-E039158ABDB8}"/>
              </a:ext>
            </a:extLst>
          </p:cNvPr>
          <p:cNvPicPr>
            <a:picLocks noGrp="1" noChangeAspect="1"/>
          </p:cNvPicPr>
          <p:nvPr>
            <p:ph type="pic" sz="quarter" idx="21"/>
          </p:nvPr>
        </p:nvPicPr>
        <p:blipFill>
          <a:blip r:embed="rId2" cstate="email">
            <a:extLst>
              <a:ext uri="{28A0092B-C50C-407E-A947-70E740481C1C}">
                <a14:useLocalDpi xmlns:a14="http://schemas.microsoft.com/office/drawing/2010/main"/>
              </a:ext>
            </a:extLst>
          </a:blip>
          <a:srcRect l="21440" r="21440"/>
          <a:stretch/>
        </p:blipFill>
        <p:spPr>
          <a:xfrm>
            <a:off x="0" y="0"/>
            <a:ext cx="5875886" cy="6858000"/>
          </a:xfrm>
        </p:spPr>
      </p:pic>
      <p:grpSp>
        <p:nvGrpSpPr>
          <p:cNvPr id="7" name="Group 6">
            <a:extLst>
              <a:ext uri="{FF2B5EF4-FFF2-40B4-BE49-F238E27FC236}">
                <a16:creationId xmlns:a16="http://schemas.microsoft.com/office/drawing/2014/main" id="{7B4CCD5B-19A2-B6FE-2AF8-2BB2B99893D7}"/>
              </a:ext>
            </a:extLst>
          </p:cNvPr>
          <p:cNvGrpSpPr/>
          <p:nvPr/>
        </p:nvGrpSpPr>
        <p:grpSpPr>
          <a:xfrm>
            <a:off x="1426203" y="4802140"/>
            <a:ext cx="5074615" cy="2369127"/>
            <a:chOff x="-1871944" y="1778846"/>
            <a:chExt cx="1736764" cy="810823"/>
          </a:xfrm>
          <a:solidFill>
            <a:schemeClr val="bg1">
              <a:alpha val="56867"/>
            </a:schemeClr>
          </a:solidFill>
        </p:grpSpPr>
        <p:sp>
          <p:nvSpPr>
            <p:cNvPr id="9" name="Freeform 8">
              <a:extLst>
                <a:ext uri="{FF2B5EF4-FFF2-40B4-BE49-F238E27FC236}">
                  <a16:creationId xmlns:a16="http://schemas.microsoft.com/office/drawing/2014/main" id="{2CD61FCC-2629-BD2A-3143-315461E4EFC7}"/>
                </a:ext>
              </a:extLst>
            </p:cNvPr>
            <p:cNvSpPr/>
            <p:nvPr userDrawn="1"/>
          </p:nvSpPr>
          <p:spPr>
            <a:xfrm>
              <a:off x="-1393423" y="1778846"/>
              <a:ext cx="327920" cy="313711"/>
            </a:xfrm>
            <a:custGeom>
              <a:avLst/>
              <a:gdLst>
                <a:gd name="connsiteX0" fmla="*/ 0 w 327920"/>
                <a:gd name="connsiteY0" fmla="*/ 89287 h 313711"/>
                <a:gd name="connsiteX1" fmla="*/ 327921 w 327920"/>
                <a:gd name="connsiteY1" fmla="*/ 0 h 313711"/>
                <a:gd name="connsiteX2" fmla="*/ 327921 w 327920"/>
                <a:gd name="connsiteY2" fmla="*/ 260622 h 313711"/>
                <a:gd name="connsiteX3" fmla="*/ 131168 w 327920"/>
                <a:gd name="connsiteY3" fmla="*/ 313712 h 313711"/>
                <a:gd name="connsiteX4" fmla="*/ 0 w 327920"/>
                <a:gd name="connsiteY4" fmla="*/ 89287 h 313711"/>
                <a:gd name="connsiteX5" fmla="*/ 0 w 327920"/>
                <a:gd name="connsiteY5" fmla="*/ 89287 h 31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920" h="313711">
                  <a:moveTo>
                    <a:pt x="0" y="89287"/>
                  </a:moveTo>
                  <a:cubicBezTo>
                    <a:pt x="99591" y="38611"/>
                    <a:pt x="211327" y="7239"/>
                    <a:pt x="327921" y="0"/>
                  </a:cubicBezTo>
                  <a:lnTo>
                    <a:pt x="327921" y="260622"/>
                  </a:lnTo>
                  <a:cubicBezTo>
                    <a:pt x="257479" y="267861"/>
                    <a:pt x="191894" y="287167"/>
                    <a:pt x="131168" y="313712"/>
                  </a:cubicBezTo>
                  <a:lnTo>
                    <a:pt x="0" y="89287"/>
                  </a:lnTo>
                  <a:lnTo>
                    <a:pt x="0" y="89287"/>
                  </a:lnTo>
                  <a:close/>
                </a:path>
              </a:pathLst>
            </a:custGeom>
            <a:grpFill/>
            <a:ln w="24289"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26CCD12F-7C7F-F473-1AE2-D18DCDFC5008}"/>
                </a:ext>
              </a:extLst>
            </p:cNvPr>
            <p:cNvSpPr/>
            <p:nvPr userDrawn="1"/>
          </p:nvSpPr>
          <p:spPr>
            <a:xfrm>
              <a:off x="-1731060" y="1923636"/>
              <a:ext cx="371643" cy="369214"/>
            </a:xfrm>
            <a:custGeom>
              <a:avLst/>
              <a:gdLst>
                <a:gd name="connsiteX0" fmla="*/ 0 w 371643"/>
                <a:gd name="connsiteY0" fmla="*/ 241317 h 369214"/>
                <a:gd name="connsiteX1" fmla="*/ 240475 w 371643"/>
                <a:gd name="connsiteY1" fmla="*/ 0 h 369214"/>
                <a:gd name="connsiteX2" fmla="*/ 371643 w 371643"/>
                <a:gd name="connsiteY2" fmla="*/ 224424 h 369214"/>
                <a:gd name="connsiteX3" fmla="*/ 228330 w 371643"/>
                <a:gd name="connsiteY3" fmla="*/ 369214 h 369214"/>
                <a:gd name="connsiteX4" fmla="*/ 0 w 371643"/>
                <a:gd name="connsiteY4" fmla="*/ 241317 h 369214"/>
                <a:gd name="connsiteX5" fmla="*/ 0 w 371643"/>
                <a:gd name="connsiteY5" fmla="*/ 241317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0" y="241317"/>
                  </a:moveTo>
                  <a:cubicBezTo>
                    <a:pt x="63155" y="147203"/>
                    <a:pt x="145742" y="65155"/>
                    <a:pt x="240475" y="0"/>
                  </a:cubicBezTo>
                  <a:lnTo>
                    <a:pt x="371643" y="224424"/>
                  </a:lnTo>
                  <a:cubicBezTo>
                    <a:pt x="315775" y="265448"/>
                    <a:pt x="267195" y="313712"/>
                    <a:pt x="228330" y="369214"/>
                  </a:cubicBezTo>
                  <a:lnTo>
                    <a:pt x="0" y="241317"/>
                  </a:lnTo>
                  <a:lnTo>
                    <a:pt x="0" y="241317"/>
                  </a:lnTo>
                  <a:close/>
                </a:path>
              </a:pathLst>
            </a:custGeom>
            <a:grpFill/>
            <a:ln w="24289"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E244C6DB-C5B1-034D-F4B1-37E7C152521E}"/>
                </a:ext>
              </a:extLst>
            </p:cNvPr>
            <p:cNvSpPr/>
            <p:nvPr userDrawn="1"/>
          </p:nvSpPr>
          <p:spPr>
            <a:xfrm>
              <a:off x="-1871944" y="2261479"/>
              <a:ext cx="313346" cy="328190"/>
            </a:xfrm>
            <a:custGeom>
              <a:avLst/>
              <a:gdLst>
                <a:gd name="connsiteX0" fmla="*/ 0 w 313346"/>
                <a:gd name="connsiteY0" fmla="*/ 328190 h 328190"/>
                <a:gd name="connsiteX1" fmla="*/ 87445 w 313346"/>
                <a:gd name="connsiteY1" fmla="*/ 0 h 328190"/>
                <a:gd name="connsiteX2" fmla="*/ 313346 w 313346"/>
                <a:gd name="connsiteY2" fmla="*/ 130311 h 328190"/>
                <a:gd name="connsiteX3" fmla="*/ 262336 w 313346"/>
                <a:gd name="connsiteY3" fmla="*/ 328190 h 328190"/>
                <a:gd name="connsiteX4" fmla="*/ 0 w 313346"/>
                <a:gd name="connsiteY4" fmla="*/ 328190 h 328190"/>
                <a:gd name="connsiteX5" fmla="*/ 0 w 313346"/>
                <a:gd name="connsiteY5" fmla="*/ 328190 h 32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346" h="328190">
                  <a:moveTo>
                    <a:pt x="0" y="328190"/>
                  </a:moveTo>
                  <a:cubicBezTo>
                    <a:pt x="7287" y="212359"/>
                    <a:pt x="36436" y="101353"/>
                    <a:pt x="87445" y="0"/>
                  </a:cubicBezTo>
                  <a:lnTo>
                    <a:pt x="313346" y="130311"/>
                  </a:lnTo>
                  <a:cubicBezTo>
                    <a:pt x="286627" y="190640"/>
                    <a:pt x="267195" y="258209"/>
                    <a:pt x="262336" y="328190"/>
                  </a:cubicBezTo>
                  <a:lnTo>
                    <a:pt x="0" y="328190"/>
                  </a:lnTo>
                  <a:lnTo>
                    <a:pt x="0" y="328190"/>
                  </a:lnTo>
                  <a:close/>
                </a:path>
              </a:pathLst>
            </a:custGeom>
            <a:grpFill/>
            <a:ln w="24289"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445006C7-250C-B496-2D5D-B1B36DE238EE}"/>
                </a:ext>
              </a:extLst>
            </p:cNvPr>
            <p:cNvSpPr/>
            <p:nvPr userDrawn="1"/>
          </p:nvSpPr>
          <p:spPr>
            <a:xfrm>
              <a:off x="-450955" y="2254240"/>
              <a:ext cx="315775" cy="325777"/>
            </a:xfrm>
            <a:custGeom>
              <a:avLst/>
              <a:gdLst>
                <a:gd name="connsiteX0" fmla="*/ 225901 w 315775"/>
                <a:gd name="connsiteY0" fmla="*/ 0 h 325777"/>
                <a:gd name="connsiteX1" fmla="*/ 315775 w 315775"/>
                <a:gd name="connsiteY1" fmla="*/ 325777 h 325777"/>
                <a:gd name="connsiteX2" fmla="*/ 53439 w 315775"/>
                <a:gd name="connsiteY2" fmla="*/ 325777 h 325777"/>
                <a:gd name="connsiteX3" fmla="*/ 0 w 315775"/>
                <a:gd name="connsiteY3" fmla="*/ 130311 h 325777"/>
                <a:gd name="connsiteX4" fmla="*/ 225901 w 315775"/>
                <a:gd name="connsiteY4" fmla="*/ 0 h 325777"/>
                <a:gd name="connsiteX5" fmla="*/ 225901 w 315775"/>
                <a:gd name="connsiteY5" fmla="*/ 0 h 325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775" h="325777">
                  <a:moveTo>
                    <a:pt x="225901" y="0"/>
                  </a:moveTo>
                  <a:cubicBezTo>
                    <a:pt x="276911" y="98940"/>
                    <a:pt x="308488" y="209945"/>
                    <a:pt x="315775" y="325777"/>
                  </a:cubicBezTo>
                  <a:lnTo>
                    <a:pt x="53439" y="325777"/>
                  </a:lnTo>
                  <a:cubicBezTo>
                    <a:pt x="46152" y="255796"/>
                    <a:pt x="26719" y="190640"/>
                    <a:pt x="0" y="130311"/>
                  </a:cubicBezTo>
                  <a:lnTo>
                    <a:pt x="225901" y="0"/>
                  </a:lnTo>
                  <a:lnTo>
                    <a:pt x="225901" y="0"/>
                  </a:lnTo>
                  <a:close/>
                </a:path>
              </a:pathLst>
            </a:custGeom>
            <a:grpFill/>
            <a:ln w="24289"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F37F7C84-04E3-3BCD-D1E6-0D3E937F0EB2}"/>
                </a:ext>
              </a:extLst>
            </p:cNvPr>
            <p:cNvSpPr/>
            <p:nvPr userDrawn="1"/>
          </p:nvSpPr>
          <p:spPr>
            <a:xfrm>
              <a:off x="-652566" y="1918810"/>
              <a:ext cx="371643" cy="369214"/>
            </a:xfrm>
            <a:custGeom>
              <a:avLst/>
              <a:gdLst>
                <a:gd name="connsiteX0" fmla="*/ 128739 w 371643"/>
                <a:gd name="connsiteY0" fmla="*/ 0 h 369214"/>
                <a:gd name="connsiteX1" fmla="*/ 371643 w 371643"/>
                <a:gd name="connsiteY1" fmla="*/ 238903 h 369214"/>
                <a:gd name="connsiteX2" fmla="*/ 145742 w 371643"/>
                <a:gd name="connsiteY2" fmla="*/ 369214 h 369214"/>
                <a:gd name="connsiteX3" fmla="*/ 0 w 371643"/>
                <a:gd name="connsiteY3" fmla="*/ 226838 h 369214"/>
                <a:gd name="connsiteX4" fmla="*/ 128739 w 371643"/>
                <a:gd name="connsiteY4" fmla="*/ 0 h 369214"/>
                <a:gd name="connsiteX5" fmla="*/ 128739 w 371643"/>
                <a:gd name="connsiteY5" fmla="*/ 0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128739" y="0"/>
                  </a:moveTo>
                  <a:cubicBezTo>
                    <a:pt x="223472" y="62742"/>
                    <a:pt x="306059" y="144790"/>
                    <a:pt x="371643" y="238903"/>
                  </a:cubicBezTo>
                  <a:lnTo>
                    <a:pt x="145742" y="369214"/>
                  </a:lnTo>
                  <a:cubicBezTo>
                    <a:pt x="104449" y="313712"/>
                    <a:pt x="55868" y="265448"/>
                    <a:pt x="0" y="226838"/>
                  </a:cubicBezTo>
                  <a:lnTo>
                    <a:pt x="128739" y="0"/>
                  </a:lnTo>
                  <a:lnTo>
                    <a:pt x="128739" y="0"/>
                  </a:lnTo>
                  <a:close/>
                </a:path>
              </a:pathLst>
            </a:custGeom>
            <a:grpFill/>
            <a:ln w="24289"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6A44057-FCF5-C933-62C3-1203C8E7CF49}"/>
                </a:ext>
              </a:extLst>
            </p:cNvPr>
            <p:cNvSpPr/>
            <p:nvPr userDrawn="1"/>
          </p:nvSpPr>
          <p:spPr>
            <a:xfrm>
              <a:off x="-951338" y="1778846"/>
              <a:ext cx="330349" cy="308885"/>
            </a:xfrm>
            <a:custGeom>
              <a:avLst/>
              <a:gdLst>
                <a:gd name="connsiteX0" fmla="*/ 0 w 330349"/>
                <a:gd name="connsiteY0" fmla="*/ 0 h 308885"/>
                <a:gd name="connsiteX1" fmla="*/ 330350 w 330349"/>
                <a:gd name="connsiteY1" fmla="*/ 84461 h 308885"/>
                <a:gd name="connsiteX2" fmla="*/ 199181 w 330349"/>
                <a:gd name="connsiteY2" fmla="*/ 308885 h 308885"/>
                <a:gd name="connsiteX3" fmla="*/ 0 w 330349"/>
                <a:gd name="connsiteY3" fmla="*/ 258209 h 308885"/>
                <a:gd name="connsiteX4" fmla="*/ 0 w 330349"/>
                <a:gd name="connsiteY4" fmla="*/ 0 h 308885"/>
                <a:gd name="connsiteX5" fmla="*/ 0 w 330349"/>
                <a:gd name="connsiteY5" fmla="*/ 0 h 30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349" h="308885">
                  <a:moveTo>
                    <a:pt x="0" y="0"/>
                  </a:moveTo>
                  <a:cubicBezTo>
                    <a:pt x="116594" y="7239"/>
                    <a:pt x="228330" y="36197"/>
                    <a:pt x="330350" y="84461"/>
                  </a:cubicBezTo>
                  <a:lnTo>
                    <a:pt x="199181" y="308885"/>
                  </a:lnTo>
                  <a:cubicBezTo>
                    <a:pt x="138455" y="282340"/>
                    <a:pt x="70442" y="263035"/>
                    <a:pt x="0" y="258209"/>
                  </a:cubicBezTo>
                  <a:lnTo>
                    <a:pt x="0" y="0"/>
                  </a:lnTo>
                  <a:lnTo>
                    <a:pt x="0" y="0"/>
                  </a:lnTo>
                  <a:close/>
                </a:path>
              </a:pathLst>
            </a:custGeom>
            <a:grpFill/>
            <a:ln w="24289" cap="flat">
              <a:noFill/>
              <a:prstDash val="solid"/>
              <a:miter/>
            </a:ln>
          </p:spPr>
          <p:txBody>
            <a:bodyPr rtlCol="0" anchor="ctr"/>
            <a:lstStyle/>
            <a:p>
              <a:endParaRPr lang="en-US"/>
            </a:p>
          </p:txBody>
        </p:sp>
      </p:grpSp>
    </p:spTree>
    <p:extLst>
      <p:ext uri="{BB962C8B-B14F-4D97-AF65-F5344CB8AC3E}">
        <p14:creationId xmlns:p14="http://schemas.microsoft.com/office/powerpoint/2010/main" val="337504695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EAF5495-4573-34EC-1875-9135E0DCD272}"/>
              </a:ext>
            </a:extLst>
          </p:cNvPr>
          <p:cNvSpPr>
            <a:spLocks noGrp="1"/>
          </p:cNvSpPr>
          <p:nvPr>
            <p:ph type="body" sz="quarter" idx="49"/>
          </p:nvPr>
        </p:nvSpPr>
        <p:spPr/>
        <p:txBody>
          <a:bodyPr/>
          <a:lstStyle/>
          <a:p>
            <a:r>
              <a:rPr lang="en-IE" dirty="0"/>
              <a:t>Integrative Politiken und Praktiken</a:t>
            </a:r>
          </a:p>
        </p:txBody>
      </p:sp>
      <p:sp>
        <p:nvSpPr>
          <p:cNvPr id="3" name="Text Placeholder 2">
            <a:extLst>
              <a:ext uri="{FF2B5EF4-FFF2-40B4-BE49-F238E27FC236}">
                <a16:creationId xmlns:a16="http://schemas.microsoft.com/office/drawing/2014/main" id="{61D8C235-EF9C-BCBF-4F8F-7F2CADA42260}"/>
              </a:ext>
            </a:extLst>
          </p:cNvPr>
          <p:cNvSpPr>
            <a:spLocks noGrp="1"/>
          </p:cNvSpPr>
          <p:nvPr>
            <p:ph type="body" sz="quarter" idx="50"/>
          </p:nvPr>
        </p:nvSpPr>
        <p:spPr>
          <a:xfrm>
            <a:off x="3892019" y="981838"/>
            <a:ext cx="7160273" cy="945874"/>
          </a:xfrm>
        </p:spPr>
        <p:txBody>
          <a:bodyPr/>
          <a:lstStyle/>
          <a:p>
            <a:pPr algn="just"/>
            <a:r>
              <a:rPr lang="en-GB" sz="1800" dirty="0"/>
              <a:t>Umsetzung von Maßnahmen zur Förderung von Vielfalt und Integration, wie z. B. flexible Arbeitsregelungen, integrative Sprachrichtlinien und zugängliche Einrichtungen.</a:t>
            </a:r>
          </a:p>
        </p:txBody>
      </p:sp>
      <p:sp>
        <p:nvSpPr>
          <p:cNvPr id="4" name="Text Placeholder 3">
            <a:extLst>
              <a:ext uri="{FF2B5EF4-FFF2-40B4-BE49-F238E27FC236}">
                <a16:creationId xmlns:a16="http://schemas.microsoft.com/office/drawing/2014/main" id="{5F095870-C567-AE12-61EE-8EDAEC6D16B5}"/>
              </a:ext>
            </a:extLst>
          </p:cNvPr>
          <p:cNvSpPr>
            <a:spLocks noGrp="1"/>
          </p:cNvSpPr>
          <p:nvPr>
            <p:ph type="body" sz="quarter" idx="51"/>
          </p:nvPr>
        </p:nvSpPr>
        <p:spPr>
          <a:xfrm>
            <a:off x="3949676" y="2442511"/>
            <a:ext cx="7603892" cy="730066"/>
          </a:xfrm>
        </p:spPr>
        <p:txBody>
          <a:bodyPr/>
          <a:lstStyle/>
          <a:p>
            <a:r>
              <a:rPr lang="en-GB" sz="3600" dirty="0"/>
              <a:t>Vielfalt zelebrieren</a:t>
            </a:r>
            <a:endParaRPr lang="en-IE" dirty="0"/>
          </a:p>
        </p:txBody>
      </p:sp>
      <p:sp>
        <p:nvSpPr>
          <p:cNvPr id="5" name="Text Placeholder 4">
            <a:extLst>
              <a:ext uri="{FF2B5EF4-FFF2-40B4-BE49-F238E27FC236}">
                <a16:creationId xmlns:a16="http://schemas.microsoft.com/office/drawing/2014/main" id="{E6AA13D5-E327-873C-4A0C-BE99CCC422BD}"/>
              </a:ext>
            </a:extLst>
          </p:cNvPr>
          <p:cNvSpPr>
            <a:spLocks noGrp="1"/>
          </p:cNvSpPr>
          <p:nvPr>
            <p:ph type="body" sz="quarter" idx="52"/>
          </p:nvPr>
        </p:nvSpPr>
        <p:spPr>
          <a:xfrm>
            <a:off x="3949679" y="3084978"/>
            <a:ext cx="7160273" cy="945874"/>
          </a:xfrm>
        </p:spPr>
        <p:txBody>
          <a:bodyPr/>
          <a:lstStyle/>
          <a:p>
            <a:pPr algn="just"/>
            <a:r>
              <a:rPr lang="en-GB" sz="1800" dirty="0"/>
              <a:t>Anerkennung und Würdigung der Beiträge von Menschen mit unterschiedlichem Hintergrund, aus verschiedenen Kulturen und mit unterschiedlichen Identitäten durch Veranstaltungen, Kommunikation und Sichtbarkeit von Führungskräften.</a:t>
            </a:r>
            <a:endParaRPr lang="en-IE" sz="1800" dirty="0"/>
          </a:p>
        </p:txBody>
      </p:sp>
      <p:sp>
        <p:nvSpPr>
          <p:cNvPr id="6" name="Text Placeholder 5">
            <a:extLst>
              <a:ext uri="{FF2B5EF4-FFF2-40B4-BE49-F238E27FC236}">
                <a16:creationId xmlns:a16="http://schemas.microsoft.com/office/drawing/2014/main" id="{43AF2EA0-3112-AC1C-5020-E6AF8DFE1F14}"/>
              </a:ext>
            </a:extLst>
          </p:cNvPr>
          <p:cNvSpPr>
            <a:spLocks noGrp="1"/>
          </p:cNvSpPr>
          <p:nvPr>
            <p:ph type="body" sz="quarter" idx="54"/>
          </p:nvPr>
        </p:nvSpPr>
        <p:spPr>
          <a:xfrm>
            <a:off x="3949676" y="4702298"/>
            <a:ext cx="9381860" cy="730066"/>
          </a:xfrm>
        </p:spPr>
        <p:txBody>
          <a:bodyPr/>
          <a:lstStyle/>
          <a:p>
            <a:r>
              <a:rPr lang="en-GB" sz="3600" dirty="0"/>
              <a:t>Ermutigung zu offener Kommunikation</a:t>
            </a:r>
            <a:endParaRPr lang="en-IE" dirty="0"/>
          </a:p>
        </p:txBody>
      </p:sp>
      <p:sp>
        <p:nvSpPr>
          <p:cNvPr id="7" name="Text Placeholder 6">
            <a:extLst>
              <a:ext uri="{FF2B5EF4-FFF2-40B4-BE49-F238E27FC236}">
                <a16:creationId xmlns:a16="http://schemas.microsoft.com/office/drawing/2014/main" id="{DAD18C4D-738E-5E20-4A70-47667FCD743D}"/>
              </a:ext>
            </a:extLst>
          </p:cNvPr>
          <p:cNvSpPr>
            <a:spLocks noGrp="1"/>
          </p:cNvSpPr>
          <p:nvPr>
            <p:ph type="body" sz="quarter" idx="55"/>
          </p:nvPr>
        </p:nvSpPr>
        <p:spPr>
          <a:xfrm>
            <a:off x="3949679" y="5257166"/>
            <a:ext cx="7160273" cy="945874"/>
          </a:xfrm>
        </p:spPr>
        <p:txBody>
          <a:bodyPr/>
          <a:lstStyle/>
          <a:p>
            <a:pPr algn="just"/>
            <a:r>
              <a:rPr lang="en-GB" sz="1800" dirty="0"/>
              <a:t>Schaffung von Kanälen für einen offenen Dialog und Feedback, in denen sich alle Mitarbeiter sicher fühlen, um ihre Sichtweisen und Bedenken zu äußern.</a:t>
            </a:r>
            <a:endParaRPr lang="en-IE" sz="1800" dirty="0"/>
          </a:p>
        </p:txBody>
      </p:sp>
      <p:pic>
        <p:nvPicPr>
          <p:cNvPr id="16" name="Picture Placeholder 15">
            <a:extLst>
              <a:ext uri="{FF2B5EF4-FFF2-40B4-BE49-F238E27FC236}">
                <a16:creationId xmlns:a16="http://schemas.microsoft.com/office/drawing/2014/main" id="{B27C6A32-31F4-8376-A6F4-269B700C52D0}"/>
              </a:ext>
            </a:extLst>
          </p:cNvPr>
          <p:cNvPicPr>
            <a:picLocks noGrp="1" noChangeAspect="1"/>
          </p:cNvPicPr>
          <p:nvPr>
            <p:ph type="pic" sz="quarter" idx="23"/>
          </p:nvPr>
        </p:nvPicPr>
        <p:blipFill>
          <a:blip r:embed="rId2" cstate="email">
            <a:extLst>
              <a:ext uri="{28A0092B-C50C-407E-A947-70E740481C1C}">
                <a14:useLocalDpi xmlns:a14="http://schemas.microsoft.com/office/drawing/2010/main"/>
              </a:ext>
            </a:extLst>
          </a:blip>
          <a:srcRect t="18781" b="18781"/>
          <a:stretch>
            <a:fillRect/>
          </a:stretch>
        </p:blipFill>
        <p:spPr>
          <a:ln>
            <a:solidFill>
              <a:schemeClr val="tx1"/>
            </a:solidFill>
          </a:ln>
        </p:spPr>
      </p:pic>
      <p:pic>
        <p:nvPicPr>
          <p:cNvPr id="14" name="Picture Placeholder 13">
            <a:extLst>
              <a:ext uri="{FF2B5EF4-FFF2-40B4-BE49-F238E27FC236}">
                <a16:creationId xmlns:a16="http://schemas.microsoft.com/office/drawing/2014/main" id="{9F0345C2-6E62-C2FA-10C2-8046A9F271E6}"/>
              </a:ext>
            </a:extLst>
          </p:cNvPr>
          <p:cNvPicPr>
            <a:picLocks noGrp="1" noChangeAspect="1"/>
          </p:cNvPicPr>
          <p:nvPr>
            <p:ph type="pic" sz="quarter" idx="56"/>
          </p:nvPr>
        </p:nvPicPr>
        <p:blipFill>
          <a:blip r:embed="rId3" cstate="email">
            <a:extLst>
              <a:ext uri="{28A0092B-C50C-407E-A947-70E740481C1C}">
                <a14:useLocalDpi xmlns:a14="http://schemas.microsoft.com/office/drawing/2010/main"/>
              </a:ext>
            </a:extLst>
          </a:blip>
          <a:srcRect l="11862" r="11862"/>
          <a:stretch>
            <a:fillRect/>
          </a:stretch>
        </p:blipFill>
        <p:spPr>
          <a:ln>
            <a:solidFill>
              <a:schemeClr val="tx1"/>
            </a:solidFill>
          </a:ln>
        </p:spPr>
      </p:pic>
      <p:pic>
        <p:nvPicPr>
          <p:cNvPr id="12" name="Picture Placeholder 11">
            <a:extLst>
              <a:ext uri="{FF2B5EF4-FFF2-40B4-BE49-F238E27FC236}">
                <a16:creationId xmlns:a16="http://schemas.microsoft.com/office/drawing/2014/main" id="{C60898E0-0C55-4DCD-2AAF-87D080C82A82}"/>
              </a:ext>
            </a:extLst>
          </p:cNvPr>
          <p:cNvPicPr>
            <a:picLocks noGrp="1" noChangeAspect="1"/>
          </p:cNvPicPr>
          <p:nvPr>
            <p:ph type="pic" sz="quarter" idx="57"/>
          </p:nvPr>
        </p:nvPicPr>
        <p:blipFill>
          <a:blip r:embed="rId4" cstate="email">
            <a:extLst>
              <a:ext uri="{28A0092B-C50C-407E-A947-70E740481C1C}">
                <a14:useLocalDpi xmlns:a14="http://schemas.microsoft.com/office/drawing/2010/main"/>
              </a:ext>
            </a:extLst>
          </a:blip>
          <a:srcRect t="20837" b="20837"/>
          <a:stretch>
            <a:fillRect/>
          </a:stretch>
        </p:blipFill>
        <p:spPr>
          <a:ln>
            <a:solidFill>
              <a:schemeClr val="tx1"/>
            </a:solidFill>
          </a:ln>
        </p:spPr>
      </p:pic>
    </p:spTree>
    <p:extLst>
      <p:ext uri="{BB962C8B-B14F-4D97-AF65-F5344CB8AC3E}">
        <p14:creationId xmlns:p14="http://schemas.microsoft.com/office/powerpoint/2010/main" val="4557095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EAF5495-4573-34EC-1875-9135E0DCD272}"/>
              </a:ext>
            </a:extLst>
          </p:cNvPr>
          <p:cNvSpPr>
            <a:spLocks noGrp="1"/>
          </p:cNvSpPr>
          <p:nvPr>
            <p:ph type="body" sz="quarter" idx="49"/>
          </p:nvPr>
        </p:nvSpPr>
        <p:spPr/>
        <p:txBody>
          <a:bodyPr/>
          <a:lstStyle/>
          <a:p>
            <a:r>
              <a:rPr lang="en-GB" sz="3600" b="1" dirty="0"/>
              <a:t>Stärkung der Vielfalt in der Führung</a:t>
            </a:r>
            <a:endParaRPr lang="en-IE" dirty="0"/>
          </a:p>
        </p:txBody>
      </p:sp>
      <p:sp>
        <p:nvSpPr>
          <p:cNvPr id="3" name="Text Placeholder 2">
            <a:extLst>
              <a:ext uri="{FF2B5EF4-FFF2-40B4-BE49-F238E27FC236}">
                <a16:creationId xmlns:a16="http://schemas.microsoft.com/office/drawing/2014/main" id="{61D8C235-EF9C-BCBF-4F8F-7F2CADA42260}"/>
              </a:ext>
            </a:extLst>
          </p:cNvPr>
          <p:cNvSpPr>
            <a:spLocks noGrp="1"/>
          </p:cNvSpPr>
          <p:nvPr>
            <p:ph type="body" sz="quarter" idx="50"/>
          </p:nvPr>
        </p:nvSpPr>
        <p:spPr>
          <a:xfrm>
            <a:off x="3892019" y="981838"/>
            <a:ext cx="7160273" cy="945874"/>
          </a:xfrm>
        </p:spPr>
        <p:txBody>
          <a:bodyPr/>
          <a:lstStyle/>
          <a:p>
            <a:pPr algn="just"/>
            <a:r>
              <a:rPr lang="en-GB" sz="2000" dirty="0"/>
              <a:t>Unterstützung und Förderung diverser Führungspersönlichkeiten innerhalb der Organisation, Gewährleistung der Vertretung auf allen Führungsebenen.</a:t>
            </a:r>
          </a:p>
        </p:txBody>
      </p:sp>
      <p:sp>
        <p:nvSpPr>
          <p:cNvPr id="4" name="Text Placeholder 3">
            <a:extLst>
              <a:ext uri="{FF2B5EF4-FFF2-40B4-BE49-F238E27FC236}">
                <a16:creationId xmlns:a16="http://schemas.microsoft.com/office/drawing/2014/main" id="{5F095870-C567-AE12-61EE-8EDAEC6D16B5}"/>
              </a:ext>
            </a:extLst>
          </p:cNvPr>
          <p:cNvSpPr>
            <a:spLocks noGrp="1"/>
          </p:cNvSpPr>
          <p:nvPr>
            <p:ph type="body" sz="quarter" idx="51"/>
          </p:nvPr>
        </p:nvSpPr>
        <p:spPr>
          <a:xfrm>
            <a:off x="3949676" y="2442511"/>
            <a:ext cx="7603892" cy="730066"/>
          </a:xfrm>
        </p:spPr>
        <p:txBody>
          <a:bodyPr/>
          <a:lstStyle/>
          <a:p>
            <a:r>
              <a:rPr lang="en-GB" sz="3600" dirty="0"/>
              <a:t>Engagement für Gerechtigkeit </a:t>
            </a:r>
            <a:endParaRPr lang="en-IE" dirty="0"/>
          </a:p>
        </p:txBody>
      </p:sp>
      <p:sp>
        <p:nvSpPr>
          <p:cNvPr id="5" name="Text Placeholder 4">
            <a:extLst>
              <a:ext uri="{FF2B5EF4-FFF2-40B4-BE49-F238E27FC236}">
                <a16:creationId xmlns:a16="http://schemas.microsoft.com/office/drawing/2014/main" id="{E6AA13D5-E327-873C-4A0C-BE99CCC422BD}"/>
              </a:ext>
            </a:extLst>
          </p:cNvPr>
          <p:cNvSpPr>
            <a:spLocks noGrp="1"/>
          </p:cNvSpPr>
          <p:nvPr>
            <p:ph type="body" sz="quarter" idx="52"/>
          </p:nvPr>
        </p:nvSpPr>
        <p:spPr>
          <a:xfrm>
            <a:off x="3949679" y="3084978"/>
            <a:ext cx="7160273" cy="945874"/>
          </a:xfrm>
        </p:spPr>
        <p:txBody>
          <a:bodyPr/>
          <a:lstStyle/>
          <a:p>
            <a:pPr algn="just"/>
            <a:r>
              <a:rPr lang="en-GB" sz="2000" dirty="0"/>
              <a:t>Bewältigung struktureller Spannungen innerhalb der Organisation und in der Gesellschaft, Förderung von Fairness und Gerechtigkeit durch Initiativen und Partnerschaften im Rahmen der sozialen Verantwortung der Unternehmen.</a:t>
            </a:r>
            <a:endParaRPr lang="en-IE" sz="2000" dirty="0"/>
          </a:p>
        </p:txBody>
      </p:sp>
      <p:sp>
        <p:nvSpPr>
          <p:cNvPr id="6" name="Text Placeholder 5">
            <a:extLst>
              <a:ext uri="{FF2B5EF4-FFF2-40B4-BE49-F238E27FC236}">
                <a16:creationId xmlns:a16="http://schemas.microsoft.com/office/drawing/2014/main" id="{43AF2EA0-3112-AC1C-5020-E6AF8DFE1F14}"/>
              </a:ext>
            </a:extLst>
          </p:cNvPr>
          <p:cNvSpPr>
            <a:spLocks noGrp="1"/>
          </p:cNvSpPr>
          <p:nvPr>
            <p:ph type="body" sz="quarter" idx="54"/>
          </p:nvPr>
        </p:nvSpPr>
        <p:spPr>
          <a:xfrm>
            <a:off x="3949676" y="4702298"/>
            <a:ext cx="7160276" cy="730066"/>
          </a:xfrm>
        </p:spPr>
        <p:txBody>
          <a:bodyPr/>
          <a:lstStyle/>
          <a:p>
            <a:r>
              <a:rPr lang="en-GB" sz="3600" dirty="0"/>
              <a:t>Kontinuierliche Verbesserung</a:t>
            </a:r>
            <a:endParaRPr lang="en-IE" dirty="0"/>
          </a:p>
        </p:txBody>
      </p:sp>
      <p:sp>
        <p:nvSpPr>
          <p:cNvPr id="7" name="Text Placeholder 6">
            <a:extLst>
              <a:ext uri="{FF2B5EF4-FFF2-40B4-BE49-F238E27FC236}">
                <a16:creationId xmlns:a16="http://schemas.microsoft.com/office/drawing/2014/main" id="{DAD18C4D-738E-5E20-4A70-47667FCD743D}"/>
              </a:ext>
            </a:extLst>
          </p:cNvPr>
          <p:cNvSpPr>
            <a:spLocks noGrp="1"/>
          </p:cNvSpPr>
          <p:nvPr>
            <p:ph type="body" sz="quarter" idx="55"/>
          </p:nvPr>
        </p:nvSpPr>
        <p:spPr>
          <a:xfrm>
            <a:off x="3949679" y="5257166"/>
            <a:ext cx="7160273" cy="945874"/>
          </a:xfrm>
        </p:spPr>
        <p:txBody>
          <a:bodyPr/>
          <a:lstStyle/>
          <a:p>
            <a:pPr algn="just"/>
            <a:r>
              <a:rPr lang="en-GB" sz="2000" dirty="0"/>
              <a:t>Regelmäßige Bewertung der Wirksamkeit von Initiativen für Vielfalt und Integration, Einholung von Feedback und Anpassung der Strategien, um eine zunehmend integrative Kultur zu schaffen.</a:t>
            </a:r>
            <a:endParaRPr lang="en-IE" sz="2000" dirty="0"/>
          </a:p>
        </p:txBody>
      </p:sp>
      <p:pic>
        <p:nvPicPr>
          <p:cNvPr id="16" name="Picture Placeholder 15">
            <a:extLst>
              <a:ext uri="{FF2B5EF4-FFF2-40B4-BE49-F238E27FC236}">
                <a16:creationId xmlns:a16="http://schemas.microsoft.com/office/drawing/2014/main" id="{3DFD7AF9-9610-A7E7-245A-A4D71CC8CD35}"/>
              </a:ext>
            </a:extLst>
          </p:cNvPr>
          <p:cNvPicPr>
            <a:picLocks noGrp="1" noChangeAspect="1"/>
          </p:cNvPicPr>
          <p:nvPr>
            <p:ph type="pic" sz="quarter" idx="23"/>
          </p:nvPr>
        </p:nvPicPr>
        <p:blipFill>
          <a:blip r:embed="rId2" cstate="email">
            <a:extLst>
              <a:ext uri="{28A0092B-C50C-407E-A947-70E740481C1C}">
                <a14:useLocalDpi xmlns:a14="http://schemas.microsoft.com/office/drawing/2010/main"/>
              </a:ext>
            </a:extLst>
          </a:blip>
          <a:srcRect t="20866" b="20866"/>
          <a:stretch>
            <a:fillRect/>
          </a:stretch>
        </p:blipFill>
        <p:spPr>
          <a:ln>
            <a:solidFill>
              <a:schemeClr val="tx1"/>
            </a:solidFill>
          </a:ln>
        </p:spPr>
      </p:pic>
      <p:pic>
        <p:nvPicPr>
          <p:cNvPr id="14" name="Picture Placeholder 13">
            <a:extLst>
              <a:ext uri="{FF2B5EF4-FFF2-40B4-BE49-F238E27FC236}">
                <a16:creationId xmlns:a16="http://schemas.microsoft.com/office/drawing/2014/main" id="{C3047DA0-1F3A-8E0F-8FFD-8F33BD63678A}"/>
              </a:ext>
            </a:extLst>
          </p:cNvPr>
          <p:cNvPicPr>
            <a:picLocks noGrp="1" noChangeAspect="1"/>
          </p:cNvPicPr>
          <p:nvPr>
            <p:ph type="pic" sz="quarter" idx="56"/>
          </p:nvPr>
        </p:nvPicPr>
        <p:blipFill>
          <a:blip r:embed="rId3" cstate="email">
            <a:extLst>
              <a:ext uri="{28A0092B-C50C-407E-A947-70E740481C1C}">
                <a14:useLocalDpi xmlns:a14="http://schemas.microsoft.com/office/drawing/2010/main"/>
              </a:ext>
            </a:extLst>
          </a:blip>
          <a:srcRect l="11722" r="11722"/>
          <a:stretch>
            <a:fillRect/>
          </a:stretch>
        </p:blipFill>
        <p:spPr>
          <a:ln>
            <a:solidFill>
              <a:schemeClr val="tx1"/>
            </a:solidFill>
          </a:ln>
        </p:spPr>
      </p:pic>
      <p:pic>
        <p:nvPicPr>
          <p:cNvPr id="12" name="Picture Placeholder 11">
            <a:extLst>
              <a:ext uri="{FF2B5EF4-FFF2-40B4-BE49-F238E27FC236}">
                <a16:creationId xmlns:a16="http://schemas.microsoft.com/office/drawing/2014/main" id="{556473DB-D43B-4E9D-3084-61317630C6D4}"/>
              </a:ext>
            </a:extLst>
          </p:cNvPr>
          <p:cNvPicPr>
            <a:picLocks noGrp="1" noChangeAspect="1"/>
          </p:cNvPicPr>
          <p:nvPr>
            <p:ph type="pic" sz="quarter" idx="57"/>
          </p:nvPr>
        </p:nvPicPr>
        <p:blipFill>
          <a:blip r:embed="rId4" cstate="email">
            <a:extLst>
              <a:ext uri="{28A0092B-C50C-407E-A947-70E740481C1C}">
                <a14:useLocalDpi xmlns:a14="http://schemas.microsoft.com/office/drawing/2010/main"/>
              </a:ext>
            </a:extLst>
          </a:blip>
          <a:srcRect l="14246" r="14246"/>
          <a:stretch>
            <a:fillRect/>
          </a:stretch>
        </p:blipFill>
        <p:spPr>
          <a:ln>
            <a:solidFill>
              <a:schemeClr val="tx1"/>
            </a:solidFill>
          </a:ln>
        </p:spPr>
      </p:pic>
    </p:spTree>
    <p:extLst>
      <p:ext uri="{BB962C8B-B14F-4D97-AF65-F5344CB8AC3E}">
        <p14:creationId xmlns:p14="http://schemas.microsoft.com/office/powerpoint/2010/main" val="8205646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a:xfrm>
            <a:off x="854280" y="553870"/>
            <a:ext cx="10483431" cy="804265"/>
          </a:xfrm>
        </p:spPr>
        <p:txBody>
          <a:bodyPr/>
          <a:lstStyle/>
          <a:p>
            <a:r>
              <a:rPr lang="en-US" dirty="0"/>
              <a:t>IDENTIFIZIERUNG SOZIALER PROBLEME</a:t>
            </a:r>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854280" y="1378122"/>
            <a:ext cx="10483429" cy="4439577"/>
          </a:xfrm>
        </p:spPr>
        <p:txBody>
          <a:bodyPr/>
          <a:lstStyle/>
          <a:p>
            <a:pPr algn="just"/>
            <a:r>
              <a:rPr lang="en-GB" dirty="0"/>
              <a:t>Strategien zur Identifizierung und Priorisierung sozialer Themen, die mit unternehmerischen Zielen übereinstimmen, erfordern einen systematischen Ansatz:</a:t>
            </a:r>
          </a:p>
          <a:p>
            <a:pPr algn="just"/>
            <a:endParaRPr lang="en-GB" dirty="0"/>
          </a:p>
          <a:p>
            <a:pPr algn="just"/>
            <a:r>
              <a:rPr lang="en-GB" b="1" dirty="0"/>
              <a:t>Ausrichtung auf Ziele: </a:t>
            </a:r>
            <a:r>
              <a:rPr lang="en-GB" dirty="0"/>
              <a:t>Unternehmer sollten soziale Initiativen mit ihren Unternehmenszielen und -werten in Einklang bringen, um Nachhaltigkeit und sinnvolle Auswirkungen zu gewährleisten.</a:t>
            </a:r>
          </a:p>
          <a:p>
            <a:pPr algn="just"/>
            <a:endParaRPr lang="en-GB" dirty="0"/>
          </a:p>
          <a:p>
            <a:pPr algn="just"/>
            <a:r>
              <a:rPr lang="en-GB" b="1" dirty="0"/>
              <a:t>Bedarfsermittlung in der Gemeinde: </a:t>
            </a:r>
            <a:r>
              <a:rPr lang="en-GB" dirty="0"/>
              <a:t>Die Durchführung gründlicher Bedarfsanalysen mit Hilfe von Instrumenten wie </a:t>
            </a:r>
            <a:r>
              <a:rPr lang="en-GB" b="1" dirty="0">
                <a:solidFill>
                  <a:srgbClr val="F36C2F"/>
                </a:solidFill>
              </a:rPr>
              <a:t>Umfragen</a:t>
            </a:r>
            <a:r>
              <a:rPr lang="en-GB" dirty="0"/>
              <a:t>, </a:t>
            </a:r>
            <a:r>
              <a:rPr lang="en-GB" b="1" dirty="0">
                <a:solidFill>
                  <a:srgbClr val="F36C2F"/>
                </a:solidFill>
              </a:rPr>
              <a:t>Interviews </a:t>
            </a:r>
            <a:r>
              <a:rPr lang="en-GB" dirty="0"/>
              <a:t>und </a:t>
            </a:r>
            <a:r>
              <a:rPr lang="en-GB" b="1" dirty="0">
                <a:solidFill>
                  <a:srgbClr val="F36C2F"/>
                </a:solidFill>
              </a:rPr>
              <a:t>Fokusgruppen </a:t>
            </a:r>
            <a:r>
              <a:rPr lang="en-GB" dirty="0"/>
              <a:t>hilft Unternehmern, die lokalen Herausforderungen und Möglichkeiten zu verstehen. Dieser datengestützte Ansatz dient als Grundlage für strategische Entscheidungen und stellt sicher, dass die Initiativen relevant und wirkungsvoll sind.</a:t>
            </a:r>
            <a:endParaRPr lang="en-US" dirty="0"/>
          </a:p>
        </p:txBody>
      </p:sp>
      <p:sp>
        <p:nvSpPr>
          <p:cNvPr id="4" name="Freeform 210">
            <a:extLst>
              <a:ext uri="{FF2B5EF4-FFF2-40B4-BE49-F238E27FC236}">
                <a16:creationId xmlns:a16="http://schemas.microsoft.com/office/drawing/2014/main" id="{2F897D8F-BF7C-4ACA-9AC8-25281C9D55CD}"/>
              </a:ext>
            </a:extLst>
          </p:cNvPr>
          <p:cNvSpPr/>
          <p:nvPr/>
        </p:nvSpPr>
        <p:spPr>
          <a:xfrm>
            <a:off x="10987324" y="784231"/>
            <a:ext cx="104422" cy="284546"/>
          </a:xfrm>
          <a:custGeom>
            <a:avLst/>
            <a:gdLst>
              <a:gd name="connsiteX0" fmla="*/ 22290 w 104422"/>
              <a:gd name="connsiteY0" fmla="*/ 21680 h 284546"/>
              <a:gd name="connsiteX1" fmla="*/ 51196 w 104422"/>
              <a:gd name="connsiteY1" fmla="*/ 65942 h 284546"/>
              <a:gd name="connsiteX2" fmla="*/ 77393 w 104422"/>
              <a:gd name="connsiteY2" fmla="*/ 77685 h 284546"/>
              <a:gd name="connsiteX3" fmla="*/ 103589 w 104422"/>
              <a:gd name="connsiteY3" fmla="*/ 99365 h 284546"/>
              <a:gd name="connsiteX4" fmla="*/ 86426 w 104422"/>
              <a:gd name="connsiteY4" fmla="*/ 140918 h 284546"/>
              <a:gd name="connsiteX5" fmla="*/ 71973 w 104422"/>
              <a:gd name="connsiteY5" fmla="*/ 214087 h 284546"/>
              <a:gd name="connsiteX6" fmla="*/ 91846 w 104422"/>
              <a:gd name="connsiteY6" fmla="*/ 284546 h 284546"/>
              <a:gd name="connsiteX7" fmla="*/ 10547 w 104422"/>
              <a:gd name="connsiteY7" fmla="*/ 0 h 284546"/>
              <a:gd name="connsiteX8" fmla="*/ 22290 w 104422"/>
              <a:gd name="connsiteY8" fmla="*/ 21680 h 284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422" h="284546">
                <a:moveTo>
                  <a:pt x="22290" y="21680"/>
                </a:moveTo>
                <a:cubicBezTo>
                  <a:pt x="32227" y="40649"/>
                  <a:pt x="41260" y="57813"/>
                  <a:pt x="51196" y="65942"/>
                </a:cubicBezTo>
                <a:cubicBezTo>
                  <a:pt x="58423" y="71363"/>
                  <a:pt x="67456" y="74976"/>
                  <a:pt x="77393" y="77685"/>
                </a:cubicBezTo>
                <a:cubicBezTo>
                  <a:pt x="103589" y="85816"/>
                  <a:pt x="106299" y="89429"/>
                  <a:pt x="103589" y="99365"/>
                </a:cubicBezTo>
                <a:cubicBezTo>
                  <a:pt x="100879" y="112012"/>
                  <a:pt x="93652" y="126465"/>
                  <a:pt x="86426" y="140918"/>
                </a:cubicBezTo>
                <a:cubicBezTo>
                  <a:pt x="72876" y="168921"/>
                  <a:pt x="60229" y="195117"/>
                  <a:pt x="71973" y="214087"/>
                </a:cubicBezTo>
                <a:cubicBezTo>
                  <a:pt x="89136" y="241187"/>
                  <a:pt x="91846" y="267383"/>
                  <a:pt x="91846" y="284546"/>
                </a:cubicBezTo>
                <a:cubicBezTo>
                  <a:pt x="13257" y="214087"/>
                  <a:pt x="-18359" y="102075"/>
                  <a:pt x="10547" y="0"/>
                </a:cubicBezTo>
                <a:cubicBezTo>
                  <a:pt x="15063" y="7226"/>
                  <a:pt x="18677" y="14453"/>
                  <a:pt x="22290" y="21680"/>
                </a:cubicBezTo>
                <a:close/>
              </a:path>
            </a:pathLst>
          </a:custGeom>
          <a:solidFill>
            <a:srgbClr val="60BA47"/>
          </a:solidFill>
          <a:ln w="9028" cap="flat">
            <a:noFill/>
            <a:prstDash val="solid"/>
            <a:miter/>
          </a:ln>
        </p:spPr>
        <p:txBody>
          <a:bodyPr rtlCol="0" anchor="ctr"/>
          <a:lstStyle/>
          <a:p>
            <a:endParaRPr lang="en-US"/>
          </a:p>
        </p:txBody>
      </p:sp>
      <p:sp>
        <p:nvSpPr>
          <p:cNvPr id="5" name="Freeform 211">
            <a:extLst>
              <a:ext uri="{FF2B5EF4-FFF2-40B4-BE49-F238E27FC236}">
                <a16:creationId xmlns:a16="http://schemas.microsoft.com/office/drawing/2014/main" id="{B4D22934-FD44-88E3-5112-2AE627EDC359}"/>
              </a:ext>
            </a:extLst>
          </p:cNvPr>
          <p:cNvSpPr/>
          <p:nvPr/>
        </p:nvSpPr>
        <p:spPr>
          <a:xfrm>
            <a:off x="11178941" y="623440"/>
            <a:ext cx="351889" cy="398614"/>
          </a:xfrm>
          <a:custGeom>
            <a:avLst/>
            <a:gdLst>
              <a:gd name="connsiteX0" fmla="*/ 351889 w 351889"/>
              <a:gd name="connsiteY0" fmla="*/ 151758 h 398614"/>
              <a:gd name="connsiteX1" fmla="*/ 269687 w 351889"/>
              <a:gd name="connsiteY1" fmla="*/ 221314 h 398614"/>
              <a:gd name="connsiteX2" fmla="*/ 267880 w 351889"/>
              <a:gd name="connsiteY2" fmla="*/ 314356 h 398614"/>
              <a:gd name="connsiteX3" fmla="*/ 208261 w 351889"/>
              <a:gd name="connsiteY3" fmla="*/ 394752 h 398614"/>
              <a:gd name="connsiteX4" fmla="*/ 180258 w 351889"/>
              <a:gd name="connsiteY4" fmla="*/ 392945 h 398614"/>
              <a:gd name="connsiteX5" fmla="*/ 170322 w 351889"/>
              <a:gd name="connsiteY5" fmla="*/ 304419 h 398614"/>
              <a:gd name="connsiteX6" fmla="*/ 152255 w 351889"/>
              <a:gd name="connsiteY6" fmla="*/ 202344 h 398614"/>
              <a:gd name="connsiteX7" fmla="*/ 126962 w 351889"/>
              <a:gd name="connsiteY7" fmla="*/ 195117 h 398614"/>
              <a:gd name="connsiteX8" fmla="*/ 101669 w 351889"/>
              <a:gd name="connsiteY8" fmla="*/ 198731 h 398614"/>
              <a:gd name="connsiteX9" fmla="*/ 6820 w 351889"/>
              <a:gd name="connsiteY9" fmla="*/ 177051 h 398614"/>
              <a:gd name="connsiteX10" fmla="*/ 56503 w 351889"/>
              <a:gd name="connsiteY10" fmla="*/ 71362 h 398614"/>
              <a:gd name="connsiteX11" fmla="*/ 70053 w 351889"/>
              <a:gd name="connsiteY11" fmla="*/ 61426 h 398614"/>
              <a:gd name="connsiteX12" fmla="*/ 228134 w 351889"/>
              <a:gd name="connsiteY12" fmla="*/ 0 h 398614"/>
              <a:gd name="connsiteX13" fmla="*/ 351889 w 351889"/>
              <a:gd name="connsiteY13" fmla="*/ 151758 h 39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1889" h="398614">
                <a:moveTo>
                  <a:pt x="351889" y="151758"/>
                </a:moveTo>
                <a:cubicBezTo>
                  <a:pt x="304013" y="177051"/>
                  <a:pt x="281430" y="196924"/>
                  <a:pt x="269687" y="221314"/>
                </a:cubicBezTo>
                <a:cubicBezTo>
                  <a:pt x="257944" y="247510"/>
                  <a:pt x="262460" y="275513"/>
                  <a:pt x="267880" y="314356"/>
                </a:cubicBezTo>
                <a:cubicBezTo>
                  <a:pt x="271494" y="336939"/>
                  <a:pt x="244394" y="379395"/>
                  <a:pt x="208261" y="394752"/>
                </a:cubicBezTo>
                <a:cubicBezTo>
                  <a:pt x="194711" y="400171"/>
                  <a:pt x="185678" y="400171"/>
                  <a:pt x="180258" y="392945"/>
                </a:cubicBezTo>
                <a:cubicBezTo>
                  <a:pt x="169418" y="379395"/>
                  <a:pt x="170322" y="337842"/>
                  <a:pt x="170322" y="304419"/>
                </a:cubicBezTo>
                <a:cubicBezTo>
                  <a:pt x="170322" y="258350"/>
                  <a:pt x="171225" y="218604"/>
                  <a:pt x="152255" y="202344"/>
                </a:cubicBezTo>
                <a:cubicBezTo>
                  <a:pt x="145028" y="196021"/>
                  <a:pt x="136899" y="193310"/>
                  <a:pt x="126962" y="195117"/>
                </a:cubicBezTo>
                <a:cubicBezTo>
                  <a:pt x="118832" y="196021"/>
                  <a:pt x="109799" y="197827"/>
                  <a:pt x="101669" y="198731"/>
                </a:cubicBezTo>
                <a:cubicBezTo>
                  <a:pt x="52890" y="206860"/>
                  <a:pt x="22177" y="209571"/>
                  <a:pt x="6820" y="177051"/>
                </a:cubicBezTo>
                <a:cubicBezTo>
                  <a:pt x="-18473" y="124658"/>
                  <a:pt x="33017" y="85816"/>
                  <a:pt x="56503" y="71362"/>
                </a:cubicBezTo>
                <a:cubicBezTo>
                  <a:pt x="61020" y="68652"/>
                  <a:pt x="65536" y="65039"/>
                  <a:pt x="70053" y="61426"/>
                </a:cubicBezTo>
                <a:cubicBezTo>
                  <a:pt x="126962" y="54199"/>
                  <a:pt x="180258" y="30713"/>
                  <a:pt x="228134" y="0"/>
                </a:cubicBezTo>
                <a:cubicBezTo>
                  <a:pt x="286850" y="33423"/>
                  <a:pt x="331113" y="87622"/>
                  <a:pt x="351889" y="151758"/>
                </a:cubicBezTo>
                <a:close/>
              </a:path>
            </a:pathLst>
          </a:custGeom>
          <a:solidFill>
            <a:srgbClr val="60BA47"/>
          </a:solidFill>
          <a:ln w="9028" cap="flat">
            <a:noFill/>
            <a:prstDash val="solid"/>
            <a:miter/>
          </a:ln>
        </p:spPr>
        <p:txBody>
          <a:bodyPr rtlCol="0" anchor="ctr"/>
          <a:lstStyle/>
          <a:p>
            <a:endParaRPr lang="en-US"/>
          </a:p>
        </p:txBody>
      </p:sp>
      <p:sp>
        <p:nvSpPr>
          <p:cNvPr id="6" name="Freeform 209">
            <a:extLst>
              <a:ext uri="{FF2B5EF4-FFF2-40B4-BE49-F238E27FC236}">
                <a16:creationId xmlns:a16="http://schemas.microsoft.com/office/drawing/2014/main" id="{465B1F3C-7094-8CE0-9C56-070D1590326F}"/>
              </a:ext>
            </a:extLst>
          </p:cNvPr>
          <p:cNvSpPr/>
          <p:nvPr/>
        </p:nvSpPr>
        <p:spPr>
          <a:xfrm>
            <a:off x="10887146" y="351328"/>
            <a:ext cx="901130" cy="901727"/>
          </a:xfrm>
          <a:custGeom>
            <a:avLst/>
            <a:gdLst>
              <a:gd name="connsiteX0" fmla="*/ 887581 w 901130"/>
              <a:gd name="connsiteY0" fmla="*/ 104998 h 901727"/>
              <a:gd name="connsiteX1" fmla="*/ 855965 w 901130"/>
              <a:gd name="connsiteY1" fmla="*/ 33635 h 901727"/>
              <a:gd name="connsiteX2" fmla="*/ 841512 w 901130"/>
              <a:gd name="connsiteY2" fmla="*/ 27312 h 901727"/>
              <a:gd name="connsiteX3" fmla="*/ 768343 w 901130"/>
              <a:gd name="connsiteY3" fmla="*/ 54412 h 901727"/>
              <a:gd name="connsiteX4" fmla="*/ 663558 w 901130"/>
              <a:gd name="connsiteY4" fmla="*/ 154681 h 901727"/>
              <a:gd name="connsiteX5" fmla="*/ 657234 w 901130"/>
              <a:gd name="connsiteY5" fmla="*/ 272112 h 901727"/>
              <a:gd name="connsiteX6" fmla="*/ 586775 w 901130"/>
              <a:gd name="connsiteY6" fmla="*/ 210687 h 901727"/>
              <a:gd name="connsiteX7" fmla="*/ 525350 w 901130"/>
              <a:gd name="connsiteY7" fmla="*/ 116741 h 901727"/>
              <a:gd name="connsiteX8" fmla="*/ 504573 w 901130"/>
              <a:gd name="connsiteY8" fmla="*/ 133001 h 901727"/>
              <a:gd name="connsiteX9" fmla="*/ 553352 w 901130"/>
              <a:gd name="connsiteY9" fmla="*/ 204363 h 901727"/>
              <a:gd name="connsiteX10" fmla="*/ 433211 w 901130"/>
              <a:gd name="connsiteY10" fmla="*/ 180877 h 901727"/>
              <a:gd name="connsiteX11" fmla="*/ 319392 w 901130"/>
              <a:gd name="connsiteY11" fmla="*/ 25505 h 901727"/>
              <a:gd name="connsiteX12" fmla="*/ 352815 w 901130"/>
              <a:gd name="connsiteY12" fmla="*/ 29119 h 901727"/>
              <a:gd name="connsiteX13" fmla="*/ 455794 w 901130"/>
              <a:gd name="connsiteY13" fmla="*/ 82415 h 901727"/>
              <a:gd name="connsiteX14" fmla="*/ 472957 w 901130"/>
              <a:gd name="connsiteY14" fmla="*/ 62542 h 901727"/>
              <a:gd name="connsiteX15" fmla="*/ 358235 w 901130"/>
              <a:gd name="connsiteY15" fmla="*/ 3826 h 901727"/>
              <a:gd name="connsiteX16" fmla="*/ 154084 w 901130"/>
              <a:gd name="connsiteY16" fmla="*/ 48992 h 901727"/>
              <a:gd name="connsiteX17" fmla="*/ 61945 w 901130"/>
              <a:gd name="connsiteY17" fmla="*/ 114934 h 901727"/>
              <a:gd name="connsiteX18" fmla="*/ 60139 w 901130"/>
              <a:gd name="connsiteY18" fmla="*/ 133001 h 901727"/>
              <a:gd name="connsiteX19" fmla="*/ 119758 w 901130"/>
              <a:gd name="connsiteY19" fmla="*/ 226043 h 901727"/>
              <a:gd name="connsiteX20" fmla="*/ 182087 w 901130"/>
              <a:gd name="connsiteY20" fmla="*/ 290179 h 901727"/>
              <a:gd name="connsiteX21" fmla="*/ 164021 w 901130"/>
              <a:gd name="connsiteY21" fmla="*/ 306438 h 901727"/>
              <a:gd name="connsiteX22" fmla="*/ 93562 w 901130"/>
              <a:gd name="connsiteY22" fmla="*/ 411224 h 901727"/>
              <a:gd name="connsiteX23" fmla="*/ 71882 w 901130"/>
              <a:gd name="connsiteY23" fmla="*/ 521429 h 901727"/>
              <a:gd name="connsiteX24" fmla="*/ 124275 w 901130"/>
              <a:gd name="connsiteY24" fmla="*/ 695770 h 901727"/>
              <a:gd name="connsiteX25" fmla="*/ 262483 w 901130"/>
              <a:gd name="connsiteY25" fmla="*/ 807782 h 901727"/>
              <a:gd name="connsiteX26" fmla="*/ 272419 w 901130"/>
              <a:gd name="connsiteY26" fmla="*/ 783392 h 901727"/>
              <a:gd name="connsiteX27" fmla="*/ 215510 w 901130"/>
              <a:gd name="connsiteY27" fmla="*/ 751776 h 901727"/>
              <a:gd name="connsiteX28" fmla="*/ 192927 w 901130"/>
              <a:gd name="connsiteY28" fmla="*/ 647894 h 901727"/>
              <a:gd name="connsiteX29" fmla="*/ 208284 w 901130"/>
              <a:gd name="connsiteY29" fmla="*/ 600921 h 901727"/>
              <a:gd name="connsiteX30" fmla="*/ 227253 w 901130"/>
              <a:gd name="connsiteY30" fmla="*/ 553949 h 901727"/>
              <a:gd name="connsiteX31" fmla="*/ 214607 w 901130"/>
              <a:gd name="connsiteY31" fmla="*/ 514202 h 901727"/>
              <a:gd name="connsiteX32" fmla="*/ 182990 w 901130"/>
              <a:gd name="connsiteY32" fmla="*/ 500653 h 901727"/>
              <a:gd name="connsiteX33" fmla="*/ 165827 w 901130"/>
              <a:gd name="connsiteY33" fmla="*/ 494329 h 901727"/>
              <a:gd name="connsiteX34" fmla="*/ 143244 w 901130"/>
              <a:gd name="connsiteY34" fmla="*/ 458196 h 901727"/>
              <a:gd name="connsiteX35" fmla="*/ 118855 w 901130"/>
              <a:gd name="connsiteY35" fmla="*/ 418451 h 901727"/>
              <a:gd name="connsiteX36" fmla="*/ 201960 w 901130"/>
              <a:gd name="connsiteY36" fmla="*/ 308245 h 901727"/>
              <a:gd name="connsiteX37" fmla="*/ 313069 w 901130"/>
              <a:gd name="connsiteY37" fmla="*/ 349798 h 901727"/>
              <a:gd name="connsiteX38" fmla="*/ 273323 w 901130"/>
              <a:gd name="connsiteY38" fmla="*/ 476263 h 901727"/>
              <a:gd name="connsiteX39" fmla="*/ 396174 w 901130"/>
              <a:gd name="connsiteY39" fmla="*/ 512396 h 901727"/>
              <a:gd name="connsiteX40" fmla="*/ 420564 w 901130"/>
              <a:gd name="connsiteY40" fmla="*/ 508783 h 901727"/>
              <a:gd name="connsiteX41" fmla="*/ 425081 w 901130"/>
              <a:gd name="connsiteY41" fmla="*/ 509686 h 901727"/>
              <a:gd name="connsiteX42" fmla="*/ 435017 w 901130"/>
              <a:gd name="connsiteY42" fmla="*/ 591888 h 901727"/>
              <a:gd name="connsiteX43" fmla="*/ 450374 w 901130"/>
              <a:gd name="connsiteY43" fmla="*/ 696673 h 901727"/>
              <a:gd name="connsiteX44" fmla="*/ 483797 w 901130"/>
              <a:gd name="connsiteY44" fmla="*/ 712933 h 901727"/>
              <a:gd name="connsiteX45" fmla="*/ 509993 w 901130"/>
              <a:gd name="connsiteY45" fmla="*/ 706610 h 901727"/>
              <a:gd name="connsiteX46" fmla="*/ 584968 w 901130"/>
              <a:gd name="connsiteY46" fmla="*/ 597308 h 901727"/>
              <a:gd name="connsiteX47" fmla="*/ 584065 w 901130"/>
              <a:gd name="connsiteY47" fmla="*/ 519622 h 901727"/>
              <a:gd name="connsiteX48" fmla="*/ 649104 w 901130"/>
              <a:gd name="connsiteY48" fmla="*/ 465423 h 901727"/>
              <a:gd name="connsiteX49" fmla="*/ 655428 w 901130"/>
              <a:gd name="connsiteY49" fmla="*/ 528655 h 901727"/>
              <a:gd name="connsiteX50" fmla="*/ 571419 w 901130"/>
              <a:gd name="connsiteY50" fmla="*/ 724676 h 901727"/>
              <a:gd name="connsiteX51" fmla="*/ 345588 w 901130"/>
              <a:gd name="connsiteY51" fmla="*/ 802362 h 901727"/>
              <a:gd name="connsiteX52" fmla="*/ 342878 w 901130"/>
              <a:gd name="connsiteY52" fmla="*/ 828558 h 901727"/>
              <a:gd name="connsiteX53" fmla="*/ 589485 w 901130"/>
              <a:gd name="connsiteY53" fmla="*/ 743646 h 901727"/>
              <a:gd name="connsiteX54" fmla="*/ 681624 w 901130"/>
              <a:gd name="connsiteY54" fmla="*/ 528655 h 901727"/>
              <a:gd name="connsiteX55" fmla="*/ 543416 w 901130"/>
              <a:gd name="connsiteY55" fmla="*/ 269402 h 901727"/>
              <a:gd name="connsiteX56" fmla="*/ 581355 w 901130"/>
              <a:gd name="connsiteY56" fmla="*/ 239592 h 901727"/>
              <a:gd name="connsiteX57" fmla="*/ 661751 w 901130"/>
              <a:gd name="connsiteY57" fmla="*/ 320891 h 901727"/>
              <a:gd name="connsiteX58" fmla="*/ 722273 w 901130"/>
              <a:gd name="connsiteY58" fmla="*/ 581951 h 901727"/>
              <a:gd name="connsiteX59" fmla="*/ 319392 w 901130"/>
              <a:gd name="connsiteY59" fmla="*/ 870111 h 901727"/>
              <a:gd name="connsiteX60" fmla="*/ 91755 w 901130"/>
              <a:gd name="connsiteY60" fmla="*/ 728290 h 901727"/>
              <a:gd name="connsiteX61" fmla="*/ 31233 w 901130"/>
              <a:gd name="connsiteY61" fmla="*/ 467230 h 901727"/>
              <a:gd name="connsiteX62" fmla="*/ 5036 w 901130"/>
              <a:gd name="connsiteY62" fmla="*/ 462713 h 901727"/>
              <a:gd name="connsiteX63" fmla="*/ 70075 w 901130"/>
              <a:gd name="connsiteY63" fmla="*/ 743646 h 901727"/>
              <a:gd name="connsiteX64" fmla="*/ 314875 w 901130"/>
              <a:gd name="connsiteY64" fmla="*/ 896307 h 901727"/>
              <a:gd name="connsiteX65" fmla="*/ 377205 w 901130"/>
              <a:gd name="connsiteY65" fmla="*/ 901728 h 901727"/>
              <a:gd name="connsiteX66" fmla="*/ 595808 w 901130"/>
              <a:gd name="connsiteY66" fmla="*/ 831268 h 901727"/>
              <a:gd name="connsiteX67" fmla="*/ 748470 w 901130"/>
              <a:gd name="connsiteY67" fmla="*/ 586468 h 901727"/>
              <a:gd name="connsiteX68" fmla="*/ 722273 w 901130"/>
              <a:gd name="connsiteY68" fmla="*/ 375091 h 901727"/>
              <a:gd name="connsiteX69" fmla="*/ 782796 w 901130"/>
              <a:gd name="connsiteY69" fmla="*/ 350701 h 901727"/>
              <a:gd name="connsiteX70" fmla="*/ 887581 w 901130"/>
              <a:gd name="connsiteY70" fmla="*/ 250432 h 901727"/>
              <a:gd name="connsiteX71" fmla="*/ 887581 w 901130"/>
              <a:gd name="connsiteY71" fmla="*/ 104998 h 901727"/>
              <a:gd name="connsiteX72" fmla="*/ 121565 w 901130"/>
              <a:gd name="connsiteY72" fmla="*/ 467230 h 901727"/>
              <a:gd name="connsiteX73" fmla="*/ 150471 w 901130"/>
              <a:gd name="connsiteY73" fmla="*/ 511493 h 901727"/>
              <a:gd name="connsiteX74" fmla="*/ 176667 w 901130"/>
              <a:gd name="connsiteY74" fmla="*/ 523236 h 901727"/>
              <a:gd name="connsiteX75" fmla="*/ 202864 w 901130"/>
              <a:gd name="connsiteY75" fmla="*/ 544916 h 901727"/>
              <a:gd name="connsiteX76" fmla="*/ 185701 w 901130"/>
              <a:gd name="connsiteY76" fmla="*/ 586468 h 901727"/>
              <a:gd name="connsiteX77" fmla="*/ 171247 w 901130"/>
              <a:gd name="connsiteY77" fmla="*/ 659637 h 901727"/>
              <a:gd name="connsiteX78" fmla="*/ 191121 w 901130"/>
              <a:gd name="connsiteY78" fmla="*/ 730096 h 901727"/>
              <a:gd name="connsiteX79" fmla="*/ 109822 w 901130"/>
              <a:gd name="connsiteY79" fmla="*/ 445550 h 901727"/>
              <a:gd name="connsiteX80" fmla="*/ 121565 w 901130"/>
              <a:gd name="connsiteY80" fmla="*/ 467230 h 901727"/>
              <a:gd name="connsiteX81" fmla="*/ 760213 w 901130"/>
              <a:gd name="connsiteY81" fmla="*/ 207976 h 901727"/>
              <a:gd name="connsiteX82" fmla="*/ 722273 w 901130"/>
              <a:gd name="connsiteY82" fmla="*/ 116741 h 901727"/>
              <a:gd name="connsiteX83" fmla="*/ 780086 w 901130"/>
              <a:gd name="connsiteY83" fmla="*/ 77898 h 901727"/>
              <a:gd name="connsiteX84" fmla="*/ 821639 w 901130"/>
              <a:gd name="connsiteY84" fmla="*/ 60735 h 901727"/>
              <a:gd name="connsiteX85" fmla="*/ 760213 w 901130"/>
              <a:gd name="connsiteY85" fmla="*/ 207976 h 901727"/>
              <a:gd name="connsiteX86" fmla="*/ 846932 w 901130"/>
              <a:gd name="connsiteY86" fmla="*/ 70671 h 901727"/>
              <a:gd name="connsiteX87" fmla="*/ 863192 w 901130"/>
              <a:gd name="connsiteY87" fmla="*/ 113127 h 901727"/>
              <a:gd name="connsiteX88" fmla="*/ 874935 w 901130"/>
              <a:gd name="connsiteY88" fmla="*/ 176360 h 901727"/>
              <a:gd name="connsiteX89" fmla="*/ 787313 w 901130"/>
              <a:gd name="connsiteY89" fmla="*/ 212493 h 901727"/>
              <a:gd name="connsiteX90" fmla="*/ 846932 w 901130"/>
              <a:gd name="connsiteY90" fmla="*/ 70671 h 901727"/>
              <a:gd name="connsiteX91" fmla="*/ 688850 w 901130"/>
              <a:gd name="connsiteY91" fmla="*/ 164617 h 901727"/>
              <a:gd name="connsiteX92" fmla="*/ 703304 w 901130"/>
              <a:gd name="connsiteY92" fmla="*/ 139324 h 901727"/>
              <a:gd name="connsiteX93" fmla="*/ 745760 w 901130"/>
              <a:gd name="connsiteY93" fmla="*/ 243206 h 901727"/>
              <a:gd name="connsiteX94" fmla="*/ 707820 w 901130"/>
              <a:gd name="connsiteY94" fmla="*/ 334441 h 901727"/>
              <a:gd name="connsiteX95" fmla="*/ 690657 w 901130"/>
              <a:gd name="connsiteY95" fmla="*/ 291082 h 901727"/>
              <a:gd name="connsiteX96" fmla="*/ 688850 w 901130"/>
              <a:gd name="connsiteY96" fmla="*/ 164617 h 901727"/>
              <a:gd name="connsiteX97" fmla="*/ 772860 w 901130"/>
              <a:gd name="connsiteY97" fmla="*/ 325408 h 901727"/>
              <a:gd name="connsiteX98" fmla="*/ 732210 w 901130"/>
              <a:gd name="connsiteY98" fmla="*/ 342571 h 901727"/>
              <a:gd name="connsiteX99" fmla="*/ 771956 w 901130"/>
              <a:gd name="connsiteY99" fmla="*/ 247723 h 901727"/>
              <a:gd name="connsiteX100" fmla="*/ 873128 w 901130"/>
              <a:gd name="connsiteY100" fmla="*/ 206170 h 901727"/>
              <a:gd name="connsiteX101" fmla="*/ 864095 w 901130"/>
              <a:gd name="connsiteY101" fmla="*/ 239592 h 901727"/>
              <a:gd name="connsiteX102" fmla="*/ 772860 w 901130"/>
              <a:gd name="connsiteY102" fmla="*/ 325408 h 901727"/>
              <a:gd name="connsiteX103" fmla="*/ 297712 w 901130"/>
              <a:gd name="connsiteY103" fmla="*/ 318182 h 901727"/>
              <a:gd name="connsiteX104" fmla="*/ 284163 w 901130"/>
              <a:gd name="connsiteY104" fmla="*/ 314569 h 901727"/>
              <a:gd name="connsiteX105" fmla="*/ 430501 w 901130"/>
              <a:gd name="connsiteY105" fmla="*/ 207073 h 901727"/>
              <a:gd name="connsiteX106" fmla="*/ 550642 w 901130"/>
              <a:gd name="connsiteY106" fmla="*/ 230559 h 901727"/>
              <a:gd name="connsiteX107" fmla="*/ 297712 w 901130"/>
              <a:gd name="connsiteY107" fmla="*/ 318182 h 901727"/>
              <a:gd name="connsiteX108" fmla="*/ 164021 w 901130"/>
              <a:gd name="connsiteY108" fmla="*/ 235979 h 901727"/>
              <a:gd name="connsiteX109" fmla="*/ 97175 w 901130"/>
              <a:gd name="connsiteY109" fmla="*/ 142937 h 901727"/>
              <a:gd name="connsiteX110" fmla="*/ 249836 w 901130"/>
              <a:gd name="connsiteY110" fmla="*/ 172747 h 901727"/>
              <a:gd name="connsiteX111" fmla="*/ 164021 w 901130"/>
              <a:gd name="connsiteY111" fmla="*/ 235979 h 901727"/>
              <a:gd name="connsiteX112" fmla="*/ 191121 w 901130"/>
              <a:gd name="connsiteY112" fmla="*/ 59832 h 901727"/>
              <a:gd name="connsiteX113" fmla="*/ 255256 w 901130"/>
              <a:gd name="connsiteY113" fmla="*/ 147454 h 901727"/>
              <a:gd name="connsiteX114" fmla="*/ 100788 w 901130"/>
              <a:gd name="connsiteY114" fmla="*/ 117644 h 901727"/>
              <a:gd name="connsiteX115" fmla="*/ 191121 w 901130"/>
              <a:gd name="connsiteY115" fmla="*/ 59832 h 901727"/>
              <a:gd name="connsiteX116" fmla="*/ 293196 w 901130"/>
              <a:gd name="connsiteY116" fmla="*/ 154681 h 901727"/>
              <a:gd name="connsiteX117" fmla="*/ 215510 w 901130"/>
              <a:gd name="connsiteY117" fmla="*/ 48992 h 901727"/>
              <a:gd name="connsiteX118" fmla="*/ 289583 w 901130"/>
              <a:gd name="connsiteY118" fmla="*/ 28216 h 901727"/>
              <a:gd name="connsiteX119" fmla="*/ 397078 w 901130"/>
              <a:gd name="connsiteY119" fmla="*/ 174554 h 901727"/>
              <a:gd name="connsiteX120" fmla="*/ 293196 w 901130"/>
              <a:gd name="connsiteY120" fmla="*/ 154681 h 901727"/>
              <a:gd name="connsiteX121" fmla="*/ 285066 w 901130"/>
              <a:gd name="connsiteY121" fmla="*/ 179973 h 901727"/>
              <a:gd name="connsiteX122" fmla="*/ 394368 w 901130"/>
              <a:gd name="connsiteY122" fmla="*/ 201653 h 901727"/>
              <a:gd name="connsiteX123" fmla="*/ 253450 w 901130"/>
              <a:gd name="connsiteY123" fmla="*/ 304632 h 901727"/>
              <a:gd name="connsiteX124" fmla="*/ 182087 w 901130"/>
              <a:gd name="connsiteY124" fmla="*/ 254949 h 901727"/>
              <a:gd name="connsiteX125" fmla="*/ 285066 w 901130"/>
              <a:gd name="connsiteY125" fmla="*/ 179973 h 901727"/>
              <a:gd name="connsiteX126" fmla="*/ 642781 w 901130"/>
              <a:gd name="connsiteY126" fmla="*/ 437420 h 901727"/>
              <a:gd name="connsiteX127" fmla="*/ 560579 w 901130"/>
              <a:gd name="connsiteY127" fmla="*/ 506976 h 901727"/>
              <a:gd name="connsiteX128" fmla="*/ 558772 w 901130"/>
              <a:gd name="connsiteY128" fmla="*/ 600018 h 901727"/>
              <a:gd name="connsiteX129" fmla="*/ 499153 w 901130"/>
              <a:gd name="connsiteY129" fmla="*/ 680414 h 901727"/>
              <a:gd name="connsiteX130" fmla="*/ 471150 w 901130"/>
              <a:gd name="connsiteY130" fmla="*/ 678607 h 901727"/>
              <a:gd name="connsiteX131" fmla="*/ 461214 w 901130"/>
              <a:gd name="connsiteY131" fmla="*/ 590082 h 901727"/>
              <a:gd name="connsiteX132" fmla="*/ 443147 w 901130"/>
              <a:gd name="connsiteY132" fmla="*/ 488006 h 901727"/>
              <a:gd name="connsiteX133" fmla="*/ 417854 w 901130"/>
              <a:gd name="connsiteY133" fmla="*/ 480779 h 901727"/>
              <a:gd name="connsiteX134" fmla="*/ 392561 w 901130"/>
              <a:gd name="connsiteY134" fmla="*/ 484393 h 901727"/>
              <a:gd name="connsiteX135" fmla="*/ 297712 w 901130"/>
              <a:gd name="connsiteY135" fmla="*/ 462713 h 901727"/>
              <a:gd name="connsiteX136" fmla="*/ 347395 w 901130"/>
              <a:gd name="connsiteY136" fmla="*/ 357024 h 901727"/>
              <a:gd name="connsiteX137" fmla="*/ 360945 w 901130"/>
              <a:gd name="connsiteY137" fmla="*/ 347088 h 901727"/>
              <a:gd name="connsiteX138" fmla="*/ 519026 w 901130"/>
              <a:gd name="connsiteY138" fmla="*/ 285662 h 901727"/>
              <a:gd name="connsiteX139" fmla="*/ 642781 w 901130"/>
              <a:gd name="connsiteY139" fmla="*/ 437420 h 90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901130" h="901727">
                <a:moveTo>
                  <a:pt x="887581" y="104998"/>
                </a:moveTo>
                <a:cubicBezTo>
                  <a:pt x="874935" y="64348"/>
                  <a:pt x="856868" y="34539"/>
                  <a:pt x="855965" y="33635"/>
                </a:cubicBezTo>
                <a:cubicBezTo>
                  <a:pt x="853255" y="29119"/>
                  <a:pt x="846932" y="26409"/>
                  <a:pt x="841512" y="27312"/>
                </a:cubicBezTo>
                <a:cubicBezTo>
                  <a:pt x="839705" y="27312"/>
                  <a:pt x="807186" y="35442"/>
                  <a:pt x="768343" y="54412"/>
                </a:cubicBezTo>
                <a:cubicBezTo>
                  <a:pt x="716853" y="80608"/>
                  <a:pt x="679817" y="114934"/>
                  <a:pt x="663558" y="154681"/>
                </a:cubicBezTo>
                <a:cubicBezTo>
                  <a:pt x="650008" y="187200"/>
                  <a:pt x="647298" y="227849"/>
                  <a:pt x="657234" y="272112"/>
                </a:cubicBezTo>
                <a:cubicBezTo>
                  <a:pt x="636458" y="248626"/>
                  <a:pt x="612972" y="227849"/>
                  <a:pt x="586775" y="210687"/>
                </a:cubicBezTo>
                <a:cubicBezTo>
                  <a:pt x="578645" y="195330"/>
                  <a:pt x="557869" y="156487"/>
                  <a:pt x="525350" y="116741"/>
                </a:cubicBezTo>
                <a:cubicBezTo>
                  <a:pt x="514510" y="103191"/>
                  <a:pt x="493733" y="120354"/>
                  <a:pt x="504573" y="133001"/>
                </a:cubicBezTo>
                <a:cubicBezTo>
                  <a:pt x="526253" y="160100"/>
                  <a:pt x="542513" y="186297"/>
                  <a:pt x="553352" y="204363"/>
                </a:cubicBezTo>
                <a:lnTo>
                  <a:pt x="433211" y="180877"/>
                </a:lnTo>
                <a:lnTo>
                  <a:pt x="319392" y="25505"/>
                </a:lnTo>
                <a:cubicBezTo>
                  <a:pt x="330232" y="25505"/>
                  <a:pt x="341975" y="26409"/>
                  <a:pt x="352815" y="29119"/>
                </a:cubicBezTo>
                <a:cubicBezTo>
                  <a:pt x="388045" y="36345"/>
                  <a:pt x="422371" y="53508"/>
                  <a:pt x="455794" y="82415"/>
                </a:cubicBezTo>
                <a:cubicBezTo>
                  <a:pt x="468440" y="93255"/>
                  <a:pt x="485603" y="73382"/>
                  <a:pt x="472957" y="62542"/>
                </a:cubicBezTo>
                <a:cubicBezTo>
                  <a:pt x="435920" y="30925"/>
                  <a:pt x="397078" y="11052"/>
                  <a:pt x="358235" y="3826"/>
                </a:cubicBezTo>
                <a:cubicBezTo>
                  <a:pt x="297712" y="-7917"/>
                  <a:pt x="227253" y="7439"/>
                  <a:pt x="154084" y="48992"/>
                </a:cubicBezTo>
                <a:cubicBezTo>
                  <a:pt x="99885" y="79705"/>
                  <a:pt x="63752" y="113127"/>
                  <a:pt x="61945" y="114934"/>
                </a:cubicBezTo>
                <a:cubicBezTo>
                  <a:pt x="57429" y="119451"/>
                  <a:pt x="56525" y="127581"/>
                  <a:pt x="60139" y="133001"/>
                </a:cubicBezTo>
                <a:cubicBezTo>
                  <a:pt x="65559" y="143841"/>
                  <a:pt x="85432" y="183587"/>
                  <a:pt x="119758" y="226043"/>
                </a:cubicBezTo>
                <a:cubicBezTo>
                  <a:pt x="139631" y="251336"/>
                  <a:pt x="160407" y="272112"/>
                  <a:pt x="182087" y="290179"/>
                </a:cubicBezTo>
                <a:cubicBezTo>
                  <a:pt x="175764" y="295598"/>
                  <a:pt x="170344" y="301019"/>
                  <a:pt x="164021" y="306438"/>
                </a:cubicBezTo>
                <a:cubicBezTo>
                  <a:pt x="133308" y="336248"/>
                  <a:pt x="109822" y="372381"/>
                  <a:pt x="93562" y="411224"/>
                </a:cubicBezTo>
                <a:cubicBezTo>
                  <a:pt x="80012" y="445550"/>
                  <a:pt x="72785" y="482586"/>
                  <a:pt x="71882" y="521429"/>
                </a:cubicBezTo>
                <a:cubicBezTo>
                  <a:pt x="70979" y="583758"/>
                  <a:pt x="89045" y="644281"/>
                  <a:pt x="124275" y="695770"/>
                </a:cubicBezTo>
                <a:cubicBezTo>
                  <a:pt x="158601" y="746356"/>
                  <a:pt x="206477" y="785199"/>
                  <a:pt x="262483" y="807782"/>
                </a:cubicBezTo>
                <a:cubicBezTo>
                  <a:pt x="277839" y="814105"/>
                  <a:pt x="287776" y="789715"/>
                  <a:pt x="272419" y="783392"/>
                </a:cubicBezTo>
                <a:cubicBezTo>
                  <a:pt x="251643" y="775263"/>
                  <a:pt x="232673" y="764423"/>
                  <a:pt x="215510" y="751776"/>
                </a:cubicBezTo>
                <a:cubicBezTo>
                  <a:pt x="217317" y="739130"/>
                  <a:pt x="222737" y="693964"/>
                  <a:pt x="192927" y="647894"/>
                </a:cubicBezTo>
                <a:cubicBezTo>
                  <a:pt x="188410" y="641570"/>
                  <a:pt x="201057" y="615374"/>
                  <a:pt x="208284" y="600921"/>
                </a:cubicBezTo>
                <a:cubicBezTo>
                  <a:pt x="216413" y="585565"/>
                  <a:pt x="223640" y="569305"/>
                  <a:pt x="227253" y="553949"/>
                </a:cubicBezTo>
                <a:cubicBezTo>
                  <a:pt x="230867" y="537689"/>
                  <a:pt x="226350" y="524139"/>
                  <a:pt x="214607" y="514202"/>
                </a:cubicBezTo>
                <a:cubicBezTo>
                  <a:pt x="205573" y="506976"/>
                  <a:pt x="193830" y="503362"/>
                  <a:pt x="182990" y="500653"/>
                </a:cubicBezTo>
                <a:cubicBezTo>
                  <a:pt x="175764" y="498846"/>
                  <a:pt x="168538" y="496136"/>
                  <a:pt x="165827" y="494329"/>
                </a:cubicBezTo>
                <a:cubicBezTo>
                  <a:pt x="160407" y="489813"/>
                  <a:pt x="150471" y="471746"/>
                  <a:pt x="143244" y="458196"/>
                </a:cubicBezTo>
                <a:cubicBezTo>
                  <a:pt x="135114" y="442840"/>
                  <a:pt x="126985" y="427484"/>
                  <a:pt x="118855" y="418451"/>
                </a:cubicBezTo>
                <a:cubicBezTo>
                  <a:pt x="136921" y="375994"/>
                  <a:pt x="165827" y="338055"/>
                  <a:pt x="201960" y="308245"/>
                </a:cubicBezTo>
                <a:cubicBezTo>
                  <a:pt x="235383" y="330828"/>
                  <a:pt x="273323" y="346185"/>
                  <a:pt x="313069" y="349798"/>
                </a:cubicBezTo>
                <a:cubicBezTo>
                  <a:pt x="266096" y="385931"/>
                  <a:pt x="251643" y="432000"/>
                  <a:pt x="273323" y="476263"/>
                </a:cubicBezTo>
                <a:cubicBezTo>
                  <a:pt x="298616" y="527752"/>
                  <a:pt x="350105" y="519622"/>
                  <a:pt x="396174" y="512396"/>
                </a:cubicBezTo>
                <a:cubicBezTo>
                  <a:pt x="404304" y="511493"/>
                  <a:pt x="412434" y="509686"/>
                  <a:pt x="420564" y="508783"/>
                </a:cubicBezTo>
                <a:cubicBezTo>
                  <a:pt x="423274" y="508783"/>
                  <a:pt x="424177" y="508783"/>
                  <a:pt x="425081" y="509686"/>
                </a:cubicBezTo>
                <a:cubicBezTo>
                  <a:pt x="435017" y="518719"/>
                  <a:pt x="435017" y="561175"/>
                  <a:pt x="435017" y="591888"/>
                </a:cubicBezTo>
                <a:cubicBezTo>
                  <a:pt x="435017" y="635248"/>
                  <a:pt x="434114" y="675897"/>
                  <a:pt x="450374" y="696673"/>
                </a:cubicBezTo>
                <a:cubicBezTo>
                  <a:pt x="458503" y="707513"/>
                  <a:pt x="470247" y="712933"/>
                  <a:pt x="483797" y="712933"/>
                </a:cubicBezTo>
                <a:cubicBezTo>
                  <a:pt x="491926" y="712933"/>
                  <a:pt x="500960" y="711126"/>
                  <a:pt x="509993" y="706610"/>
                </a:cubicBezTo>
                <a:cubicBezTo>
                  <a:pt x="549739" y="689447"/>
                  <a:pt x="591292" y="637958"/>
                  <a:pt x="584968" y="597308"/>
                </a:cubicBezTo>
                <a:cubicBezTo>
                  <a:pt x="579549" y="562078"/>
                  <a:pt x="575935" y="538592"/>
                  <a:pt x="584065" y="519622"/>
                </a:cubicBezTo>
                <a:cubicBezTo>
                  <a:pt x="592195" y="502459"/>
                  <a:pt x="611165" y="486200"/>
                  <a:pt x="649104" y="465423"/>
                </a:cubicBezTo>
                <a:cubicBezTo>
                  <a:pt x="653621" y="486200"/>
                  <a:pt x="656331" y="506976"/>
                  <a:pt x="655428" y="528655"/>
                </a:cubicBezTo>
                <a:cubicBezTo>
                  <a:pt x="654524" y="602728"/>
                  <a:pt x="624715" y="672284"/>
                  <a:pt x="571419" y="724676"/>
                </a:cubicBezTo>
                <a:cubicBezTo>
                  <a:pt x="511800" y="782489"/>
                  <a:pt x="428694" y="811395"/>
                  <a:pt x="345588" y="802362"/>
                </a:cubicBezTo>
                <a:cubicBezTo>
                  <a:pt x="328425" y="800555"/>
                  <a:pt x="325715" y="826751"/>
                  <a:pt x="342878" y="828558"/>
                </a:cubicBezTo>
                <a:cubicBezTo>
                  <a:pt x="433211" y="838495"/>
                  <a:pt x="524446" y="806879"/>
                  <a:pt x="589485" y="743646"/>
                </a:cubicBezTo>
                <a:cubicBezTo>
                  <a:pt x="647298" y="686737"/>
                  <a:pt x="680721" y="610858"/>
                  <a:pt x="681624" y="528655"/>
                </a:cubicBezTo>
                <a:cubicBezTo>
                  <a:pt x="682527" y="420257"/>
                  <a:pt x="627425" y="324505"/>
                  <a:pt x="543416" y="269402"/>
                </a:cubicBezTo>
                <a:cubicBezTo>
                  <a:pt x="560579" y="256756"/>
                  <a:pt x="574129" y="245916"/>
                  <a:pt x="581355" y="239592"/>
                </a:cubicBezTo>
                <a:cubicBezTo>
                  <a:pt x="612068" y="261272"/>
                  <a:pt x="639168" y="289275"/>
                  <a:pt x="661751" y="320891"/>
                </a:cubicBezTo>
                <a:cubicBezTo>
                  <a:pt x="715950" y="396771"/>
                  <a:pt x="737630" y="489813"/>
                  <a:pt x="722273" y="581951"/>
                </a:cubicBezTo>
                <a:cubicBezTo>
                  <a:pt x="690657" y="772552"/>
                  <a:pt x="509993" y="901728"/>
                  <a:pt x="319392" y="870111"/>
                </a:cubicBezTo>
                <a:cubicBezTo>
                  <a:pt x="227253" y="854755"/>
                  <a:pt x="145954" y="804168"/>
                  <a:pt x="91755" y="728290"/>
                </a:cubicBezTo>
                <a:cubicBezTo>
                  <a:pt x="37556" y="652410"/>
                  <a:pt x="15876" y="559368"/>
                  <a:pt x="31233" y="467230"/>
                </a:cubicBezTo>
                <a:cubicBezTo>
                  <a:pt x="33942" y="450970"/>
                  <a:pt x="7746" y="446453"/>
                  <a:pt x="5036" y="462713"/>
                </a:cubicBezTo>
                <a:cubicBezTo>
                  <a:pt x="-11224" y="562078"/>
                  <a:pt x="12263" y="661444"/>
                  <a:pt x="70075" y="743646"/>
                </a:cubicBezTo>
                <a:cubicBezTo>
                  <a:pt x="128791" y="825848"/>
                  <a:pt x="215510" y="879144"/>
                  <a:pt x="314875" y="896307"/>
                </a:cubicBezTo>
                <a:cubicBezTo>
                  <a:pt x="335652" y="899921"/>
                  <a:pt x="356428" y="901728"/>
                  <a:pt x="377205" y="901728"/>
                </a:cubicBezTo>
                <a:cubicBezTo>
                  <a:pt x="454890" y="901728"/>
                  <a:pt x="530769" y="877338"/>
                  <a:pt x="595808" y="831268"/>
                </a:cubicBezTo>
                <a:cubicBezTo>
                  <a:pt x="678011" y="772552"/>
                  <a:pt x="731307" y="685833"/>
                  <a:pt x="748470" y="586468"/>
                </a:cubicBezTo>
                <a:cubicBezTo>
                  <a:pt x="760213" y="513299"/>
                  <a:pt x="751180" y="441034"/>
                  <a:pt x="722273" y="375091"/>
                </a:cubicBezTo>
                <a:cubicBezTo>
                  <a:pt x="735823" y="371478"/>
                  <a:pt x="758406" y="363348"/>
                  <a:pt x="782796" y="350701"/>
                </a:cubicBezTo>
                <a:cubicBezTo>
                  <a:pt x="834285" y="324505"/>
                  <a:pt x="871322" y="290179"/>
                  <a:pt x="887581" y="250432"/>
                </a:cubicBezTo>
                <a:cubicBezTo>
                  <a:pt x="905648" y="209783"/>
                  <a:pt x="905648" y="160100"/>
                  <a:pt x="887581" y="104998"/>
                </a:cubicBezTo>
                <a:close/>
                <a:moveTo>
                  <a:pt x="121565" y="467230"/>
                </a:moveTo>
                <a:cubicBezTo>
                  <a:pt x="131501" y="486200"/>
                  <a:pt x="140534" y="503362"/>
                  <a:pt x="150471" y="511493"/>
                </a:cubicBezTo>
                <a:cubicBezTo>
                  <a:pt x="157698" y="516912"/>
                  <a:pt x="166731" y="520526"/>
                  <a:pt x="176667" y="523236"/>
                </a:cubicBezTo>
                <a:cubicBezTo>
                  <a:pt x="202864" y="531366"/>
                  <a:pt x="205573" y="534979"/>
                  <a:pt x="202864" y="544916"/>
                </a:cubicBezTo>
                <a:cubicBezTo>
                  <a:pt x="200154" y="557562"/>
                  <a:pt x="192927" y="572015"/>
                  <a:pt x="185701" y="586468"/>
                </a:cubicBezTo>
                <a:cubicBezTo>
                  <a:pt x="172151" y="614471"/>
                  <a:pt x="159504" y="640667"/>
                  <a:pt x="171247" y="659637"/>
                </a:cubicBezTo>
                <a:cubicBezTo>
                  <a:pt x="188410" y="686737"/>
                  <a:pt x="191121" y="712933"/>
                  <a:pt x="191121" y="730096"/>
                </a:cubicBezTo>
                <a:cubicBezTo>
                  <a:pt x="112531" y="659637"/>
                  <a:pt x="80915" y="547625"/>
                  <a:pt x="109822" y="445550"/>
                </a:cubicBezTo>
                <a:cubicBezTo>
                  <a:pt x="114338" y="452777"/>
                  <a:pt x="117951" y="460906"/>
                  <a:pt x="121565" y="467230"/>
                </a:cubicBezTo>
                <a:close/>
                <a:moveTo>
                  <a:pt x="760213" y="207976"/>
                </a:moveTo>
                <a:lnTo>
                  <a:pt x="722273" y="116741"/>
                </a:lnTo>
                <a:cubicBezTo>
                  <a:pt x="740340" y="99578"/>
                  <a:pt x="762020" y="86931"/>
                  <a:pt x="780086" y="77898"/>
                </a:cubicBezTo>
                <a:cubicBezTo>
                  <a:pt x="795443" y="69768"/>
                  <a:pt x="809896" y="64348"/>
                  <a:pt x="821639" y="60735"/>
                </a:cubicBezTo>
                <a:lnTo>
                  <a:pt x="760213" y="207976"/>
                </a:lnTo>
                <a:close/>
                <a:moveTo>
                  <a:pt x="846932" y="70671"/>
                </a:moveTo>
                <a:cubicBezTo>
                  <a:pt x="852352" y="81511"/>
                  <a:pt x="858675" y="96868"/>
                  <a:pt x="863192" y="113127"/>
                </a:cubicBezTo>
                <a:cubicBezTo>
                  <a:pt x="868612" y="131194"/>
                  <a:pt x="874031" y="153777"/>
                  <a:pt x="874935" y="176360"/>
                </a:cubicBezTo>
                <a:lnTo>
                  <a:pt x="787313" y="212493"/>
                </a:lnTo>
                <a:lnTo>
                  <a:pt x="846932" y="70671"/>
                </a:lnTo>
                <a:close/>
                <a:moveTo>
                  <a:pt x="688850" y="164617"/>
                </a:moveTo>
                <a:cubicBezTo>
                  <a:pt x="692464" y="155584"/>
                  <a:pt x="697884" y="146550"/>
                  <a:pt x="703304" y="139324"/>
                </a:cubicBezTo>
                <a:lnTo>
                  <a:pt x="745760" y="243206"/>
                </a:lnTo>
                <a:lnTo>
                  <a:pt x="707820" y="334441"/>
                </a:lnTo>
                <a:cubicBezTo>
                  <a:pt x="702400" y="322698"/>
                  <a:pt x="696077" y="308245"/>
                  <a:pt x="690657" y="291082"/>
                </a:cubicBezTo>
                <a:cubicBezTo>
                  <a:pt x="679817" y="256756"/>
                  <a:pt x="670784" y="207073"/>
                  <a:pt x="688850" y="164617"/>
                </a:cubicBezTo>
                <a:close/>
                <a:moveTo>
                  <a:pt x="772860" y="325408"/>
                </a:moveTo>
                <a:cubicBezTo>
                  <a:pt x="758406" y="332635"/>
                  <a:pt x="743953" y="338055"/>
                  <a:pt x="732210" y="342571"/>
                </a:cubicBezTo>
                <a:lnTo>
                  <a:pt x="771956" y="247723"/>
                </a:lnTo>
                <a:lnTo>
                  <a:pt x="873128" y="206170"/>
                </a:lnTo>
                <a:cubicBezTo>
                  <a:pt x="871322" y="217913"/>
                  <a:pt x="868612" y="228753"/>
                  <a:pt x="864095" y="239592"/>
                </a:cubicBezTo>
                <a:cubicBezTo>
                  <a:pt x="846932" y="282049"/>
                  <a:pt x="805379" y="310052"/>
                  <a:pt x="772860" y="325408"/>
                </a:cubicBezTo>
                <a:close/>
                <a:moveTo>
                  <a:pt x="297712" y="318182"/>
                </a:moveTo>
                <a:cubicBezTo>
                  <a:pt x="293196" y="317278"/>
                  <a:pt x="288679" y="316375"/>
                  <a:pt x="284163" y="314569"/>
                </a:cubicBezTo>
                <a:lnTo>
                  <a:pt x="430501" y="207073"/>
                </a:lnTo>
                <a:lnTo>
                  <a:pt x="550642" y="230559"/>
                </a:lnTo>
                <a:cubicBezTo>
                  <a:pt x="506380" y="265789"/>
                  <a:pt x="399788" y="338055"/>
                  <a:pt x="297712" y="318182"/>
                </a:cubicBezTo>
                <a:close/>
                <a:moveTo>
                  <a:pt x="164021" y="235979"/>
                </a:moveTo>
                <a:cubicBezTo>
                  <a:pt x="132405" y="202556"/>
                  <a:pt x="109822" y="166424"/>
                  <a:pt x="97175" y="142937"/>
                </a:cubicBezTo>
                <a:lnTo>
                  <a:pt x="249836" y="172747"/>
                </a:lnTo>
                <a:lnTo>
                  <a:pt x="164021" y="235979"/>
                </a:lnTo>
                <a:close/>
                <a:moveTo>
                  <a:pt x="191121" y="59832"/>
                </a:moveTo>
                <a:lnTo>
                  <a:pt x="255256" y="147454"/>
                </a:lnTo>
                <a:lnTo>
                  <a:pt x="100788" y="117644"/>
                </a:lnTo>
                <a:cubicBezTo>
                  <a:pt x="120661" y="101384"/>
                  <a:pt x="152278" y="78801"/>
                  <a:pt x="191121" y="59832"/>
                </a:cubicBezTo>
                <a:close/>
                <a:moveTo>
                  <a:pt x="293196" y="154681"/>
                </a:moveTo>
                <a:lnTo>
                  <a:pt x="215510" y="48992"/>
                </a:lnTo>
                <a:cubicBezTo>
                  <a:pt x="238996" y="39055"/>
                  <a:pt x="263386" y="31829"/>
                  <a:pt x="289583" y="28216"/>
                </a:cubicBezTo>
                <a:lnTo>
                  <a:pt x="397078" y="174554"/>
                </a:lnTo>
                <a:lnTo>
                  <a:pt x="293196" y="154681"/>
                </a:lnTo>
                <a:close/>
                <a:moveTo>
                  <a:pt x="285066" y="179973"/>
                </a:moveTo>
                <a:lnTo>
                  <a:pt x="394368" y="201653"/>
                </a:lnTo>
                <a:lnTo>
                  <a:pt x="253450" y="304632"/>
                </a:lnTo>
                <a:cubicBezTo>
                  <a:pt x="227253" y="291986"/>
                  <a:pt x="202864" y="274822"/>
                  <a:pt x="182087" y="254949"/>
                </a:cubicBezTo>
                <a:lnTo>
                  <a:pt x="285066" y="179973"/>
                </a:lnTo>
                <a:close/>
                <a:moveTo>
                  <a:pt x="642781" y="437420"/>
                </a:moveTo>
                <a:cubicBezTo>
                  <a:pt x="594905" y="462713"/>
                  <a:pt x="572322" y="482586"/>
                  <a:pt x="560579" y="506976"/>
                </a:cubicBezTo>
                <a:cubicBezTo>
                  <a:pt x="548836" y="533172"/>
                  <a:pt x="553352" y="561175"/>
                  <a:pt x="558772" y="600018"/>
                </a:cubicBezTo>
                <a:cubicBezTo>
                  <a:pt x="562385" y="622601"/>
                  <a:pt x="535286" y="665057"/>
                  <a:pt x="499153" y="680414"/>
                </a:cubicBezTo>
                <a:cubicBezTo>
                  <a:pt x="485603" y="685833"/>
                  <a:pt x="476570" y="685833"/>
                  <a:pt x="471150" y="678607"/>
                </a:cubicBezTo>
                <a:cubicBezTo>
                  <a:pt x="460310" y="665057"/>
                  <a:pt x="461214" y="623504"/>
                  <a:pt x="461214" y="590082"/>
                </a:cubicBezTo>
                <a:cubicBezTo>
                  <a:pt x="461214" y="544012"/>
                  <a:pt x="462117" y="504266"/>
                  <a:pt x="443147" y="488006"/>
                </a:cubicBezTo>
                <a:cubicBezTo>
                  <a:pt x="435920" y="481683"/>
                  <a:pt x="427791" y="478973"/>
                  <a:pt x="417854" y="480779"/>
                </a:cubicBezTo>
                <a:cubicBezTo>
                  <a:pt x="409724" y="481683"/>
                  <a:pt x="400691" y="483489"/>
                  <a:pt x="392561" y="484393"/>
                </a:cubicBezTo>
                <a:cubicBezTo>
                  <a:pt x="343782" y="492522"/>
                  <a:pt x="313069" y="495233"/>
                  <a:pt x="297712" y="462713"/>
                </a:cubicBezTo>
                <a:cubicBezTo>
                  <a:pt x="272419" y="410320"/>
                  <a:pt x="323909" y="371478"/>
                  <a:pt x="347395" y="357024"/>
                </a:cubicBezTo>
                <a:cubicBezTo>
                  <a:pt x="351912" y="354314"/>
                  <a:pt x="356428" y="350701"/>
                  <a:pt x="360945" y="347088"/>
                </a:cubicBezTo>
                <a:cubicBezTo>
                  <a:pt x="417854" y="339861"/>
                  <a:pt x="471150" y="316375"/>
                  <a:pt x="519026" y="285662"/>
                </a:cubicBezTo>
                <a:cubicBezTo>
                  <a:pt x="577742" y="319085"/>
                  <a:pt x="622005" y="373284"/>
                  <a:pt x="642781" y="437420"/>
                </a:cubicBezTo>
                <a:close/>
              </a:path>
            </a:pathLst>
          </a:custGeom>
          <a:solidFill>
            <a:srgbClr val="0F486D"/>
          </a:solidFill>
          <a:ln w="9028" cap="flat">
            <a:noFill/>
            <a:prstDash val="solid"/>
            <a:miter/>
          </a:ln>
        </p:spPr>
        <p:txBody>
          <a:bodyPr rtlCol="0" anchor="ctr"/>
          <a:lstStyle/>
          <a:p>
            <a:endParaRPr lang="en-US"/>
          </a:p>
        </p:txBody>
      </p:sp>
    </p:spTree>
    <p:extLst>
      <p:ext uri="{BB962C8B-B14F-4D97-AF65-F5344CB8AC3E}">
        <p14:creationId xmlns:p14="http://schemas.microsoft.com/office/powerpoint/2010/main" val="35786716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Two cute robots">
            <a:extLst>
              <a:ext uri="{FF2B5EF4-FFF2-40B4-BE49-F238E27FC236}">
                <a16:creationId xmlns:a16="http://schemas.microsoft.com/office/drawing/2014/main" id="{74C1ABCB-2E07-D23F-DE04-7E2B6AAFB560}"/>
              </a:ext>
            </a:extLst>
          </p:cNvPr>
          <p:cNvPicPr>
            <a:picLocks noGrp="1" noChangeAspect="1"/>
          </p:cNvPicPr>
          <p:nvPr>
            <p:ph type="pic" sz="quarter" idx="21"/>
          </p:nvPr>
        </p:nvPicPr>
        <p:blipFill rotWithShape="1">
          <a:blip r:embed="rId2" cstate="email">
            <a:extLst>
              <a:ext uri="{28A0092B-C50C-407E-A947-70E740481C1C}">
                <a14:useLocalDpi xmlns:a14="http://schemas.microsoft.com/office/drawing/2010/main"/>
              </a:ext>
            </a:extLst>
          </a:blip>
          <a:srcRect l="35871" r="23165"/>
          <a:stretch/>
        </p:blipFill>
        <p:spPr>
          <a:xfrm>
            <a:off x="0" y="0"/>
            <a:ext cx="4993772" cy="6858000"/>
          </a:xfrm>
        </p:spPr>
      </p:pic>
      <p:sp>
        <p:nvSpPr>
          <p:cNvPr id="3" name="Text Placeholder 2">
            <a:extLst>
              <a:ext uri="{FF2B5EF4-FFF2-40B4-BE49-F238E27FC236}">
                <a16:creationId xmlns:a16="http://schemas.microsoft.com/office/drawing/2014/main" id="{65C7FD5D-B3D2-8136-6ADE-52F33AB20361}"/>
              </a:ext>
            </a:extLst>
          </p:cNvPr>
          <p:cNvSpPr>
            <a:spLocks noGrp="1"/>
          </p:cNvSpPr>
          <p:nvPr>
            <p:ph type="body" sz="quarter" idx="30"/>
          </p:nvPr>
        </p:nvSpPr>
        <p:spPr>
          <a:xfrm>
            <a:off x="4429401" y="317364"/>
            <a:ext cx="6776598" cy="842867"/>
          </a:xfrm>
        </p:spPr>
        <p:txBody>
          <a:bodyPr/>
          <a:lstStyle/>
          <a:p>
            <a:r>
              <a:rPr lang="en-IE" dirty="0"/>
              <a:t>PRAKTISCHE ÜBUNG</a:t>
            </a:r>
          </a:p>
        </p:txBody>
      </p:sp>
      <p:sp>
        <p:nvSpPr>
          <p:cNvPr id="4" name="Text Placeholder 3">
            <a:extLst>
              <a:ext uri="{FF2B5EF4-FFF2-40B4-BE49-F238E27FC236}">
                <a16:creationId xmlns:a16="http://schemas.microsoft.com/office/drawing/2014/main" id="{6C239CCD-995D-93DD-66FA-D2AB399E20F4}"/>
              </a:ext>
            </a:extLst>
          </p:cNvPr>
          <p:cNvSpPr>
            <a:spLocks noGrp="1"/>
          </p:cNvSpPr>
          <p:nvPr>
            <p:ph type="body" sz="quarter" idx="48"/>
          </p:nvPr>
        </p:nvSpPr>
        <p:spPr>
          <a:xfrm>
            <a:off x="5318620" y="1477595"/>
            <a:ext cx="6348773" cy="4699650"/>
          </a:xfrm>
        </p:spPr>
        <p:txBody>
          <a:bodyPr/>
          <a:lstStyle/>
          <a:p>
            <a:pPr algn="just"/>
            <a:r>
              <a:rPr lang="en-GB" sz="1800" b="1" dirty="0"/>
              <a:t>Inklusive Business-Pläne:</a:t>
            </a:r>
          </a:p>
          <a:p>
            <a:pPr algn="just"/>
            <a:r>
              <a:rPr lang="en-GB" sz="1800" dirty="0"/>
              <a:t>Die Teilnehmer arbeiten in Teams zusammen, was die reale unternehmerische Umgebung widerspiegelt, in der unterschiedliche Perspektiven wertvoll sind.</a:t>
            </a:r>
          </a:p>
          <a:p>
            <a:pPr algn="just"/>
            <a:endParaRPr lang="en-GB" sz="1800" dirty="0"/>
          </a:p>
          <a:p>
            <a:pPr algn="just"/>
            <a:r>
              <a:rPr lang="en-GB" sz="1800" dirty="0"/>
              <a:t>Die Entwicklung von integrativen Geschäftsplänen umfasst die Ermittlung von Marktchancen, die Integration von Diversitätsstrategien und die Präsentation von Ideen - alles wesentliche Fähigkeiten für eine integrative Führung.</a:t>
            </a:r>
          </a:p>
          <a:p>
            <a:pPr algn="just"/>
            <a:endParaRPr lang="en-GB" sz="1800" dirty="0"/>
          </a:p>
          <a:p>
            <a:pPr algn="just"/>
            <a:r>
              <a:rPr lang="en-GB" sz="1800" dirty="0"/>
              <a:t>Geschäftspläne können auf der Grundlage des Feedbacks vorgestellt und verfeinert werden, so dass die Teilnehmer die unmittelbaren Auswirkungen der integrativen Praktiken auf die Rentabilität des Unternehmens erkennen können.</a:t>
            </a:r>
          </a:p>
          <a:p>
            <a:pPr algn="just"/>
            <a:endParaRPr lang="en-GB" sz="1800" dirty="0"/>
          </a:p>
          <a:p>
            <a:pPr algn="just"/>
            <a:r>
              <a:rPr lang="en-GB" sz="1800" dirty="0"/>
              <a:t>Durch die Einbindung von Vielfalt und Integration von der Planungsphase an lernen die Teilnehmer, von Beginn ihrer unternehmerischen Tätigkeit an eine integrative Kultur anzustreben.</a:t>
            </a:r>
            <a:endParaRPr lang="en-US" sz="1800" dirty="0"/>
          </a:p>
          <a:p>
            <a:endParaRPr lang="en-IE" sz="1800" dirty="0"/>
          </a:p>
        </p:txBody>
      </p:sp>
    </p:spTree>
    <p:extLst>
      <p:ext uri="{BB962C8B-B14F-4D97-AF65-F5344CB8AC3E}">
        <p14:creationId xmlns:p14="http://schemas.microsoft.com/office/powerpoint/2010/main" val="197496990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a:xfrm>
            <a:off x="854280" y="553870"/>
            <a:ext cx="10483431" cy="804265"/>
          </a:xfrm>
        </p:spPr>
        <p:txBody>
          <a:bodyPr/>
          <a:lstStyle/>
          <a:p>
            <a:r>
              <a:rPr lang="en-GB" dirty="0"/>
              <a:t>AUSRICHTUNG AUF DIE ZIELE FÜR NACHHALTIGE ENTWICKLUNG (SDGS)</a:t>
            </a:r>
            <a:endParaRPr lang="en-US" dirty="0"/>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854282" y="2031713"/>
            <a:ext cx="10483429" cy="4439577"/>
          </a:xfrm>
        </p:spPr>
        <p:txBody>
          <a:bodyPr/>
          <a:lstStyle/>
          <a:p>
            <a:pPr algn="just"/>
            <a:r>
              <a:rPr lang="en-GB" b="1" dirty="0">
                <a:solidFill>
                  <a:srgbClr val="0F486D"/>
                </a:solidFill>
                <a:hlinkClick r:id="rId3">
                  <a:extLst>
                    <a:ext uri="{A12FA001-AC4F-418D-AE19-62706E023703}">
                      <ahyp:hlinkClr xmlns:ahyp="http://schemas.microsoft.com/office/drawing/2018/hyperlinkcolor" val="tx"/>
                    </a:ext>
                  </a:extLst>
                </a:hlinkClick>
              </a:rPr>
              <a:t>SDG 5 (Gleichstellung der Geschlechter): </a:t>
            </a:r>
            <a:r>
              <a:rPr lang="en-GB" dirty="0"/>
              <a:t>Förderung der Vielfalt und Gleichstellung der Geschlechter in unternehmerischen Führungspositionen und Geschäftspraktiken.</a:t>
            </a:r>
          </a:p>
          <a:p>
            <a:pPr algn="just"/>
            <a:endParaRPr lang="en-GB" dirty="0"/>
          </a:p>
          <a:p>
            <a:pPr algn="just"/>
            <a:r>
              <a:rPr lang="en-GB" b="1" dirty="0">
                <a:solidFill>
                  <a:srgbClr val="0F486D"/>
                </a:solidFill>
                <a:hlinkClick r:id="rId4">
                  <a:extLst>
                    <a:ext uri="{A12FA001-AC4F-418D-AE19-62706E023703}">
                      <ahyp:hlinkClr xmlns:ahyp="http://schemas.microsoft.com/office/drawing/2018/hyperlinkcolor" val="tx"/>
                    </a:ext>
                  </a:extLst>
                </a:hlinkClick>
              </a:rPr>
              <a:t>SDG 8 (Menschenwürdige Arbeit und Wirtschaftswachstum): </a:t>
            </a:r>
            <a:r>
              <a:rPr lang="en-GB" dirty="0"/>
              <a:t>Integration integrativer Einstellungspraktiken und Förderung wirtschaftlicher Chancen für marginalisierte Gruppen.</a:t>
            </a:r>
          </a:p>
          <a:p>
            <a:pPr algn="just"/>
            <a:endParaRPr lang="en-GB" dirty="0"/>
          </a:p>
          <a:p>
            <a:pPr algn="just"/>
            <a:r>
              <a:rPr lang="en-GB" b="1" dirty="0">
                <a:solidFill>
                  <a:srgbClr val="0F486D"/>
                </a:solidFill>
                <a:hlinkClick r:id="rId5">
                  <a:extLst>
                    <a:ext uri="{A12FA001-AC4F-418D-AE19-62706E023703}">
                      <ahyp:hlinkClr xmlns:ahyp="http://schemas.microsoft.com/office/drawing/2018/hyperlinkcolor" val="tx"/>
                    </a:ext>
                  </a:extLst>
                </a:hlinkClick>
              </a:rPr>
              <a:t>SDG 10 (Verringerung von Ungleichheiten)</a:t>
            </a:r>
            <a:r>
              <a:rPr lang="en-GB" b="1" dirty="0"/>
              <a:t>: </a:t>
            </a:r>
            <a:r>
              <a:rPr lang="en-GB" dirty="0"/>
              <a:t>Entwicklung von integrativen Geschäftsmodellen, die Ungleichheiten verringern und soziale Gerechtigkeit fördern.</a:t>
            </a:r>
            <a:endParaRPr lang="en-US" dirty="0"/>
          </a:p>
        </p:txBody>
      </p:sp>
      <p:pic>
        <p:nvPicPr>
          <p:cNvPr id="4" name="Picture 2">
            <a:extLst>
              <a:ext uri="{FF2B5EF4-FFF2-40B4-BE49-F238E27FC236}">
                <a16:creationId xmlns:a16="http://schemas.microsoft.com/office/drawing/2014/main" id="{BD9B6098-DF68-A1D3-3DC7-6D2F7977377A}"/>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0519795" y="470621"/>
            <a:ext cx="1296877" cy="12968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593543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a:xfrm>
            <a:off x="854280" y="553870"/>
            <a:ext cx="10483431" cy="804265"/>
          </a:xfrm>
        </p:spPr>
        <p:txBody>
          <a:bodyPr/>
          <a:lstStyle/>
          <a:p>
            <a:r>
              <a:rPr lang="en-GB" dirty="0"/>
              <a:t>ANGLEICHUNG AN ENTRECOMP</a:t>
            </a:r>
            <a:endParaRPr lang="en-US" dirty="0"/>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854280" y="1874519"/>
            <a:ext cx="10483429" cy="4439577"/>
          </a:xfrm>
        </p:spPr>
        <p:txBody>
          <a:bodyPr/>
          <a:lstStyle/>
          <a:p>
            <a:pPr algn="just"/>
            <a:r>
              <a:rPr lang="en-GB" b="1" dirty="0"/>
              <a:t>1.1 Vision und Möglichkeiten: </a:t>
            </a:r>
            <a:r>
              <a:rPr lang="en-GB" dirty="0"/>
              <a:t>Ermittlung von Möglichkeiten zur Förderung von Vielfalt und Integration in Unternehmen.</a:t>
            </a:r>
          </a:p>
          <a:p>
            <a:pPr algn="just"/>
            <a:endParaRPr lang="en-GB" dirty="0"/>
          </a:p>
          <a:p>
            <a:pPr algn="just"/>
            <a:r>
              <a:rPr lang="en-GB" b="1" dirty="0"/>
              <a:t>1.5 Ethisches und nachhaltiges Denken: </a:t>
            </a:r>
            <a:r>
              <a:rPr lang="en-GB" dirty="0"/>
              <a:t>Integration von Diversity-Strategien und ethischen Überlegungen in die Unternehmensentwicklung.</a:t>
            </a:r>
          </a:p>
          <a:p>
            <a:pPr algn="just"/>
            <a:endParaRPr lang="en-GB" b="1" dirty="0"/>
          </a:p>
          <a:p>
            <a:pPr algn="just"/>
            <a:r>
              <a:rPr lang="en-GB" b="1" dirty="0"/>
              <a:t>2.5 Andere mobilisieren: </a:t>
            </a:r>
            <a:r>
              <a:rPr lang="en-GB" dirty="0"/>
              <a:t>Einbindung verschiedener Interessengruppen und Schaffung einer integrativen Teamdynamik.</a:t>
            </a:r>
          </a:p>
          <a:p>
            <a:pPr algn="just"/>
            <a:endParaRPr lang="en-GB" dirty="0"/>
          </a:p>
          <a:p>
            <a:pPr algn="just"/>
            <a:r>
              <a:rPr lang="en-GB" b="1" dirty="0"/>
              <a:t>3.4 Lernen durch Erfahrung</a:t>
            </a:r>
            <a:r>
              <a:rPr lang="en-GB" dirty="0"/>
              <a:t>: Reflexion über persönliche Vorurteile und Erfahrungen zur Verbesserung der integrativen Führungsfähigkeiten.</a:t>
            </a:r>
            <a:endParaRPr lang="en-US" dirty="0"/>
          </a:p>
        </p:txBody>
      </p:sp>
      <p:pic>
        <p:nvPicPr>
          <p:cNvPr id="5" name="Picture 4">
            <a:extLst>
              <a:ext uri="{FF2B5EF4-FFF2-40B4-BE49-F238E27FC236}">
                <a16:creationId xmlns:a16="http://schemas.microsoft.com/office/drawing/2014/main" id="{76103696-6BEE-5870-1C81-DEFD7A5E173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890620" y="727589"/>
            <a:ext cx="1596698" cy="887960"/>
          </a:xfrm>
          <a:prstGeom prst="rect">
            <a:avLst/>
          </a:prstGeom>
        </p:spPr>
      </p:pic>
    </p:spTree>
    <p:extLst>
      <p:ext uri="{BB962C8B-B14F-4D97-AF65-F5344CB8AC3E}">
        <p14:creationId xmlns:p14="http://schemas.microsoft.com/office/powerpoint/2010/main" val="65193598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AA3127-6D8C-C120-7B47-DF20AAEFD649}"/>
            </a:ext>
          </a:extLst>
        </p:cNvPr>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0324763E-487E-275C-2691-831C0CDE368D}"/>
              </a:ext>
            </a:extLst>
          </p:cNvPr>
          <p:cNvPicPr>
            <a:picLocks noGrp="1" noChangeAspect="1"/>
          </p:cNvPicPr>
          <p:nvPr>
            <p:ph type="pic" sz="quarter" idx="21"/>
          </p:nvPr>
        </p:nvPicPr>
        <p:blipFill rotWithShape="1">
          <a:blip r:embed="rId2"/>
          <a:srcRect l="6839" r="28349"/>
          <a:stretch/>
        </p:blipFill>
        <p:spPr>
          <a:xfrm>
            <a:off x="884606" y="0"/>
            <a:ext cx="4993772" cy="6858000"/>
          </a:xfrm>
        </p:spPr>
      </p:pic>
      <p:sp>
        <p:nvSpPr>
          <p:cNvPr id="3" name="Text Placeholder 2">
            <a:extLst>
              <a:ext uri="{FF2B5EF4-FFF2-40B4-BE49-F238E27FC236}">
                <a16:creationId xmlns:a16="http://schemas.microsoft.com/office/drawing/2014/main" id="{651DFC39-8A82-6C82-59BC-334A02E51C27}"/>
              </a:ext>
            </a:extLst>
          </p:cNvPr>
          <p:cNvSpPr>
            <a:spLocks noGrp="1"/>
          </p:cNvSpPr>
          <p:nvPr>
            <p:ph type="body" sz="quarter" idx="30"/>
          </p:nvPr>
        </p:nvSpPr>
        <p:spPr>
          <a:xfrm>
            <a:off x="4890795" y="394849"/>
            <a:ext cx="6776598" cy="842867"/>
          </a:xfrm>
        </p:spPr>
        <p:txBody>
          <a:bodyPr/>
          <a:lstStyle/>
          <a:p>
            <a:r>
              <a:rPr lang="en-IE" dirty="0"/>
              <a:t>Weitere Ressourcen</a:t>
            </a:r>
          </a:p>
        </p:txBody>
      </p:sp>
      <p:sp>
        <p:nvSpPr>
          <p:cNvPr id="4" name="Text Placeholder 3">
            <a:extLst>
              <a:ext uri="{FF2B5EF4-FFF2-40B4-BE49-F238E27FC236}">
                <a16:creationId xmlns:a16="http://schemas.microsoft.com/office/drawing/2014/main" id="{8279F77D-EB73-0B70-71E5-67FC63748E48}"/>
              </a:ext>
            </a:extLst>
          </p:cNvPr>
          <p:cNvSpPr>
            <a:spLocks noGrp="1"/>
          </p:cNvSpPr>
          <p:nvPr>
            <p:ph type="body" sz="quarter" idx="48"/>
          </p:nvPr>
        </p:nvSpPr>
        <p:spPr>
          <a:xfrm>
            <a:off x="6459275" y="1632565"/>
            <a:ext cx="5067198" cy="4333822"/>
          </a:xfrm>
        </p:spPr>
        <p:txBody>
          <a:bodyPr/>
          <a:lstStyle/>
          <a:p>
            <a:pPr>
              <a:lnSpc>
                <a:spcPct val="107000"/>
              </a:lnSpc>
              <a:spcAft>
                <a:spcPts val="800"/>
              </a:spcAft>
            </a:pPr>
            <a:r>
              <a:rPr lang="en-IE" sz="2400" b="1"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15 Wege zur Verbesserung von Vielfalt und Integration am Arbeitsplatz</a:t>
            </a:r>
            <a:endParaRPr lang="en-IE"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E" sz="2400" b="1" kern="100" dirty="0">
                <a:solidFill>
                  <a:srgbClr val="11496E"/>
                </a:solidFill>
                <a:effectLst/>
                <a:latin typeface="Calibri" panose="020F0502020204030204" pitchFamily="34" charset="0"/>
                <a:ea typeface="Calibri" panose="020F0502020204030204" pitchFamily="34" charset="0"/>
                <a:cs typeface="Times New Roman" panose="02020603050405020304" pitchFamily="18" charset="0"/>
              </a:rPr>
              <a:t> </a:t>
            </a:r>
            <a:endParaRPr lang="en-IE"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E" sz="2400" b="1"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Wie man Vielfalt und Integration am Arbeitsplatz fördert</a:t>
            </a:r>
            <a:endParaRPr lang="en-IE"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E" sz="2400" b="1" kern="100" dirty="0">
                <a:solidFill>
                  <a:srgbClr val="11496E"/>
                </a:solidFill>
                <a:effectLst/>
                <a:latin typeface="Calibri" panose="020F0502020204030204" pitchFamily="34" charset="0"/>
                <a:ea typeface="Calibri" panose="020F0502020204030204" pitchFamily="34" charset="0"/>
                <a:cs typeface="Times New Roman" panose="02020603050405020304" pitchFamily="18" charset="0"/>
              </a:rPr>
              <a:t> </a:t>
            </a:r>
            <a:endParaRPr lang="en-IE"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E" sz="2400" b="1"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Was bedeutet Vielfalt, Gerechtigkeit und Integration?</a:t>
            </a:r>
            <a:endParaRPr lang="en-IE"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9898422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B17EB17-C560-2F48-F127-11489A6DF023}"/>
              </a:ext>
            </a:extLst>
          </p:cNvPr>
          <p:cNvSpPr>
            <a:spLocks noGrp="1"/>
          </p:cNvSpPr>
          <p:nvPr>
            <p:ph type="body" sz="quarter" idx="30"/>
          </p:nvPr>
        </p:nvSpPr>
        <p:spPr/>
        <p:txBody>
          <a:bodyPr/>
          <a:lstStyle/>
          <a:p>
            <a:r>
              <a:rPr lang="en-US" dirty="0"/>
              <a:t>Verfolgen Sie unsere Reise hier</a:t>
            </a:r>
          </a:p>
        </p:txBody>
      </p:sp>
      <p:grpSp>
        <p:nvGrpSpPr>
          <p:cNvPr id="42" name="Group 41">
            <a:extLst>
              <a:ext uri="{FF2B5EF4-FFF2-40B4-BE49-F238E27FC236}">
                <a16:creationId xmlns:a16="http://schemas.microsoft.com/office/drawing/2014/main" id="{4FB419A5-7108-66DE-8067-5F740F693A63}"/>
              </a:ext>
            </a:extLst>
          </p:cNvPr>
          <p:cNvGrpSpPr/>
          <p:nvPr/>
        </p:nvGrpSpPr>
        <p:grpSpPr>
          <a:xfrm>
            <a:off x="902895" y="4544736"/>
            <a:ext cx="2363895" cy="398804"/>
            <a:chOff x="10161196" y="4811882"/>
            <a:chExt cx="1664680" cy="280842"/>
          </a:xfrm>
        </p:grpSpPr>
        <p:grpSp>
          <p:nvGrpSpPr>
            <p:cNvPr id="24" name="Graphic 3">
              <a:extLst>
                <a:ext uri="{FF2B5EF4-FFF2-40B4-BE49-F238E27FC236}">
                  <a16:creationId xmlns:a16="http://schemas.microsoft.com/office/drawing/2014/main" id="{FD47301D-3399-4421-3465-BF8A7A316DE5}"/>
                </a:ext>
              </a:extLst>
            </p:cNvPr>
            <p:cNvGrpSpPr/>
            <p:nvPr/>
          </p:nvGrpSpPr>
          <p:grpSpPr>
            <a:xfrm>
              <a:off x="11199334" y="4811882"/>
              <a:ext cx="280634" cy="280634"/>
              <a:chOff x="1950027" y="2499889"/>
              <a:chExt cx="850463" cy="850463"/>
            </a:xfrm>
          </p:grpSpPr>
          <p:sp>
            <p:nvSpPr>
              <p:cNvPr id="25" name="Freeform 24">
                <a:extLst>
                  <a:ext uri="{FF2B5EF4-FFF2-40B4-BE49-F238E27FC236}">
                    <a16:creationId xmlns:a16="http://schemas.microsoft.com/office/drawing/2014/main" id="{A9193224-6807-444D-7249-8F61F5BCFC57}"/>
                  </a:ext>
                </a:extLst>
              </p:cNvPr>
              <p:cNvSpPr/>
              <p:nvPr/>
            </p:nvSpPr>
            <p:spPr>
              <a:xfrm>
                <a:off x="1950027"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2094D2"/>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nvGrpSpPr>
              <p:cNvPr id="26" name="Graphic 3">
                <a:extLst>
                  <a:ext uri="{FF2B5EF4-FFF2-40B4-BE49-F238E27FC236}">
                    <a16:creationId xmlns:a16="http://schemas.microsoft.com/office/drawing/2014/main" id="{5B922720-DC2C-2CF9-1A8F-0BCE629E2466}"/>
                  </a:ext>
                </a:extLst>
              </p:cNvPr>
              <p:cNvGrpSpPr/>
              <p:nvPr/>
            </p:nvGrpSpPr>
            <p:grpSpPr>
              <a:xfrm>
                <a:off x="2107521" y="2657382"/>
                <a:ext cx="535476" cy="535477"/>
                <a:chOff x="2107521" y="2657382"/>
                <a:chExt cx="535476" cy="535477"/>
              </a:xfrm>
              <a:solidFill>
                <a:srgbClr val="FFFFFF"/>
              </a:solidFill>
            </p:grpSpPr>
            <p:sp>
              <p:nvSpPr>
                <p:cNvPr id="27" name="Freeform 26">
                  <a:extLst>
                    <a:ext uri="{FF2B5EF4-FFF2-40B4-BE49-F238E27FC236}">
                      <a16:creationId xmlns:a16="http://schemas.microsoft.com/office/drawing/2014/main" id="{6C544FD8-31D8-F6BE-61AC-FF8DE19E2143}"/>
                    </a:ext>
                  </a:extLst>
                </p:cNvPr>
                <p:cNvSpPr/>
                <p:nvPr/>
              </p:nvSpPr>
              <p:spPr>
                <a:xfrm>
                  <a:off x="2107521" y="2657382"/>
                  <a:ext cx="535476" cy="535477"/>
                </a:xfrm>
                <a:custGeom>
                  <a:avLst/>
                  <a:gdLst>
                    <a:gd name="connsiteX0" fmla="*/ 267739 w 535476"/>
                    <a:gd name="connsiteY0" fmla="*/ 48508 h 535477"/>
                    <a:gd name="connsiteX1" fmla="*/ 376094 w 535476"/>
                    <a:gd name="connsiteY1" fmla="*/ 49768 h 535477"/>
                    <a:gd name="connsiteX2" fmla="*/ 425862 w 535476"/>
                    <a:gd name="connsiteY2" fmla="*/ 59217 h 535477"/>
                    <a:gd name="connsiteX3" fmla="*/ 456730 w 535476"/>
                    <a:gd name="connsiteY3" fmla="*/ 79377 h 535477"/>
                    <a:gd name="connsiteX4" fmla="*/ 476890 w 535476"/>
                    <a:gd name="connsiteY4" fmla="*/ 110245 h 535477"/>
                    <a:gd name="connsiteX5" fmla="*/ 486339 w 535476"/>
                    <a:gd name="connsiteY5" fmla="*/ 160013 h 535477"/>
                    <a:gd name="connsiteX6" fmla="*/ 487599 w 535476"/>
                    <a:gd name="connsiteY6" fmla="*/ 268368 h 535477"/>
                    <a:gd name="connsiteX7" fmla="*/ 486339 w 535476"/>
                    <a:gd name="connsiteY7" fmla="*/ 376724 h 535477"/>
                    <a:gd name="connsiteX8" fmla="*/ 476890 w 535476"/>
                    <a:gd name="connsiteY8" fmla="*/ 426492 h 535477"/>
                    <a:gd name="connsiteX9" fmla="*/ 456730 w 535476"/>
                    <a:gd name="connsiteY9" fmla="*/ 457360 h 535477"/>
                    <a:gd name="connsiteX10" fmla="*/ 425862 w 535476"/>
                    <a:gd name="connsiteY10" fmla="*/ 477519 h 535477"/>
                    <a:gd name="connsiteX11" fmla="*/ 376094 w 535476"/>
                    <a:gd name="connsiteY11" fmla="*/ 486969 h 535477"/>
                    <a:gd name="connsiteX12" fmla="*/ 267739 w 535476"/>
                    <a:gd name="connsiteY12" fmla="*/ 488229 h 535477"/>
                    <a:gd name="connsiteX13" fmla="*/ 159383 w 535476"/>
                    <a:gd name="connsiteY13" fmla="*/ 486969 h 535477"/>
                    <a:gd name="connsiteX14" fmla="*/ 109615 w 535476"/>
                    <a:gd name="connsiteY14" fmla="*/ 477519 h 535477"/>
                    <a:gd name="connsiteX15" fmla="*/ 78747 w 535476"/>
                    <a:gd name="connsiteY15" fmla="*/ 457360 h 535477"/>
                    <a:gd name="connsiteX16" fmla="*/ 58587 w 535476"/>
                    <a:gd name="connsiteY16" fmla="*/ 426492 h 535477"/>
                    <a:gd name="connsiteX17" fmla="*/ 49138 w 535476"/>
                    <a:gd name="connsiteY17" fmla="*/ 376724 h 535477"/>
                    <a:gd name="connsiteX18" fmla="*/ 47878 w 535476"/>
                    <a:gd name="connsiteY18" fmla="*/ 268368 h 535477"/>
                    <a:gd name="connsiteX19" fmla="*/ 49138 w 535476"/>
                    <a:gd name="connsiteY19" fmla="*/ 160013 h 535477"/>
                    <a:gd name="connsiteX20" fmla="*/ 58587 w 535476"/>
                    <a:gd name="connsiteY20" fmla="*/ 110245 h 535477"/>
                    <a:gd name="connsiteX21" fmla="*/ 78747 w 535476"/>
                    <a:gd name="connsiteY21" fmla="*/ 79377 h 535477"/>
                    <a:gd name="connsiteX22" fmla="*/ 109615 w 535476"/>
                    <a:gd name="connsiteY22" fmla="*/ 59217 h 535477"/>
                    <a:gd name="connsiteX23" fmla="*/ 159383 w 535476"/>
                    <a:gd name="connsiteY23" fmla="*/ 49768 h 535477"/>
                    <a:gd name="connsiteX24" fmla="*/ 267739 w 535476"/>
                    <a:gd name="connsiteY24" fmla="*/ 48508 h 535477"/>
                    <a:gd name="connsiteX25" fmla="*/ 267739 w 535476"/>
                    <a:gd name="connsiteY25" fmla="*/ 0 h 535477"/>
                    <a:gd name="connsiteX26" fmla="*/ 157493 w 535476"/>
                    <a:gd name="connsiteY26" fmla="*/ 1890 h 535477"/>
                    <a:gd name="connsiteX27" fmla="*/ 92606 w 535476"/>
                    <a:gd name="connsiteY27" fmla="*/ 14489 h 535477"/>
                    <a:gd name="connsiteX28" fmla="*/ 45358 w 535476"/>
                    <a:gd name="connsiteY28" fmla="*/ 45358 h 535477"/>
                    <a:gd name="connsiteX29" fmla="*/ 14489 w 535476"/>
                    <a:gd name="connsiteY29" fmla="*/ 92606 h 535477"/>
                    <a:gd name="connsiteX30" fmla="*/ 1890 w 535476"/>
                    <a:gd name="connsiteY30" fmla="*/ 157493 h 535477"/>
                    <a:gd name="connsiteX31" fmla="*/ 0 w 535476"/>
                    <a:gd name="connsiteY31" fmla="*/ 267739 h 535477"/>
                    <a:gd name="connsiteX32" fmla="*/ 1890 w 535476"/>
                    <a:gd name="connsiteY32" fmla="*/ 377984 h 535477"/>
                    <a:gd name="connsiteX33" fmla="*/ 14489 w 535476"/>
                    <a:gd name="connsiteY33" fmla="*/ 442871 h 535477"/>
                    <a:gd name="connsiteX34" fmla="*/ 45358 w 535476"/>
                    <a:gd name="connsiteY34" fmla="*/ 490119 h 535477"/>
                    <a:gd name="connsiteX35" fmla="*/ 92606 w 535476"/>
                    <a:gd name="connsiteY35" fmla="*/ 520988 h 535477"/>
                    <a:gd name="connsiteX36" fmla="*/ 157493 w 535476"/>
                    <a:gd name="connsiteY36" fmla="*/ 533587 h 535477"/>
                    <a:gd name="connsiteX37" fmla="*/ 267739 w 535476"/>
                    <a:gd name="connsiteY37" fmla="*/ 535477 h 535477"/>
                    <a:gd name="connsiteX38" fmla="*/ 377984 w 535476"/>
                    <a:gd name="connsiteY38" fmla="*/ 533587 h 535477"/>
                    <a:gd name="connsiteX39" fmla="*/ 442871 w 535476"/>
                    <a:gd name="connsiteY39" fmla="*/ 520988 h 535477"/>
                    <a:gd name="connsiteX40" fmla="*/ 490119 w 535476"/>
                    <a:gd name="connsiteY40" fmla="*/ 490119 h 535477"/>
                    <a:gd name="connsiteX41" fmla="*/ 520988 w 535476"/>
                    <a:gd name="connsiteY41" fmla="*/ 442871 h 535477"/>
                    <a:gd name="connsiteX42" fmla="*/ 533587 w 535476"/>
                    <a:gd name="connsiteY42" fmla="*/ 377984 h 535477"/>
                    <a:gd name="connsiteX43" fmla="*/ 535477 w 535476"/>
                    <a:gd name="connsiteY43" fmla="*/ 267739 h 535477"/>
                    <a:gd name="connsiteX44" fmla="*/ 533587 w 535476"/>
                    <a:gd name="connsiteY44" fmla="*/ 157493 h 535477"/>
                    <a:gd name="connsiteX45" fmla="*/ 520988 w 535476"/>
                    <a:gd name="connsiteY45" fmla="*/ 92606 h 535477"/>
                    <a:gd name="connsiteX46" fmla="*/ 490119 w 535476"/>
                    <a:gd name="connsiteY46" fmla="*/ 45358 h 535477"/>
                    <a:gd name="connsiteX47" fmla="*/ 442871 w 535476"/>
                    <a:gd name="connsiteY47" fmla="*/ 14489 h 535477"/>
                    <a:gd name="connsiteX48" fmla="*/ 377984 w 535476"/>
                    <a:gd name="connsiteY48" fmla="*/ 1890 h 535477"/>
                    <a:gd name="connsiteX49" fmla="*/ 267739 w 535476"/>
                    <a:gd name="connsiteY49" fmla="*/ 0 h 535477"/>
                    <a:gd name="connsiteX50" fmla="*/ 267739 w 535476"/>
                    <a:gd name="connsiteY50" fmla="*/ 0 h 53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535476" h="535477">
                      <a:moveTo>
                        <a:pt x="267739" y="48508"/>
                      </a:moveTo>
                      <a:cubicBezTo>
                        <a:pt x="338925" y="48508"/>
                        <a:pt x="347745" y="48508"/>
                        <a:pt x="376094" y="49768"/>
                      </a:cubicBezTo>
                      <a:cubicBezTo>
                        <a:pt x="401923" y="51028"/>
                        <a:pt x="416412" y="55438"/>
                        <a:pt x="425862" y="59217"/>
                      </a:cubicBezTo>
                      <a:cubicBezTo>
                        <a:pt x="438461" y="64257"/>
                        <a:pt x="447281" y="69927"/>
                        <a:pt x="456730" y="79377"/>
                      </a:cubicBezTo>
                      <a:cubicBezTo>
                        <a:pt x="466180" y="88826"/>
                        <a:pt x="471849" y="97646"/>
                        <a:pt x="476890" y="110245"/>
                      </a:cubicBezTo>
                      <a:cubicBezTo>
                        <a:pt x="480669" y="119695"/>
                        <a:pt x="485079" y="133554"/>
                        <a:pt x="486339" y="160013"/>
                      </a:cubicBezTo>
                      <a:cubicBezTo>
                        <a:pt x="487599" y="188362"/>
                        <a:pt x="487599" y="196552"/>
                        <a:pt x="487599" y="268368"/>
                      </a:cubicBezTo>
                      <a:cubicBezTo>
                        <a:pt x="487599" y="340185"/>
                        <a:pt x="487599" y="348375"/>
                        <a:pt x="486339" y="376724"/>
                      </a:cubicBezTo>
                      <a:cubicBezTo>
                        <a:pt x="485079" y="402553"/>
                        <a:pt x="480669" y="417042"/>
                        <a:pt x="476890" y="426492"/>
                      </a:cubicBezTo>
                      <a:cubicBezTo>
                        <a:pt x="471849" y="439091"/>
                        <a:pt x="466180" y="447911"/>
                        <a:pt x="456730" y="457360"/>
                      </a:cubicBezTo>
                      <a:cubicBezTo>
                        <a:pt x="447281" y="466810"/>
                        <a:pt x="438461" y="472480"/>
                        <a:pt x="425862" y="477519"/>
                      </a:cubicBezTo>
                      <a:cubicBezTo>
                        <a:pt x="416412" y="481299"/>
                        <a:pt x="402552" y="485709"/>
                        <a:pt x="376094" y="486969"/>
                      </a:cubicBezTo>
                      <a:cubicBezTo>
                        <a:pt x="347745" y="488229"/>
                        <a:pt x="339555" y="488229"/>
                        <a:pt x="267739" y="488229"/>
                      </a:cubicBezTo>
                      <a:cubicBezTo>
                        <a:pt x="195921" y="488229"/>
                        <a:pt x="187732" y="488229"/>
                        <a:pt x="159383" y="486969"/>
                      </a:cubicBezTo>
                      <a:cubicBezTo>
                        <a:pt x="133554" y="485709"/>
                        <a:pt x="119065" y="481299"/>
                        <a:pt x="109615" y="477519"/>
                      </a:cubicBezTo>
                      <a:cubicBezTo>
                        <a:pt x="97016" y="472480"/>
                        <a:pt x="88196" y="466810"/>
                        <a:pt x="78747" y="457360"/>
                      </a:cubicBezTo>
                      <a:cubicBezTo>
                        <a:pt x="69297" y="447911"/>
                        <a:pt x="63627" y="439091"/>
                        <a:pt x="58587" y="426492"/>
                      </a:cubicBezTo>
                      <a:cubicBezTo>
                        <a:pt x="54808" y="417042"/>
                        <a:pt x="50398" y="403183"/>
                        <a:pt x="49138" y="376724"/>
                      </a:cubicBezTo>
                      <a:cubicBezTo>
                        <a:pt x="47878" y="348375"/>
                        <a:pt x="47878" y="340185"/>
                        <a:pt x="47878" y="268368"/>
                      </a:cubicBezTo>
                      <a:cubicBezTo>
                        <a:pt x="47878" y="196552"/>
                        <a:pt x="47878" y="188362"/>
                        <a:pt x="49138" y="160013"/>
                      </a:cubicBezTo>
                      <a:cubicBezTo>
                        <a:pt x="50398" y="134184"/>
                        <a:pt x="54808" y="119695"/>
                        <a:pt x="58587" y="110245"/>
                      </a:cubicBezTo>
                      <a:cubicBezTo>
                        <a:pt x="63627" y="97646"/>
                        <a:pt x="69297" y="88826"/>
                        <a:pt x="78747" y="79377"/>
                      </a:cubicBezTo>
                      <a:cubicBezTo>
                        <a:pt x="88196" y="69927"/>
                        <a:pt x="97016" y="64257"/>
                        <a:pt x="109615" y="59217"/>
                      </a:cubicBezTo>
                      <a:cubicBezTo>
                        <a:pt x="119065" y="55438"/>
                        <a:pt x="132924" y="51028"/>
                        <a:pt x="159383" y="49768"/>
                      </a:cubicBezTo>
                      <a:cubicBezTo>
                        <a:pt x="187732" y="48508"/>
                        <a:pt x="195921" y="48508"/>
                        <a:pt x="267739" y="48508"/>
                      </a:cubicBezTo>
                      <a:moveTo>
                        <a:pt x="267739" y="0"/>
                      </a:moveTo>
                      <a:cubicBezTo>
                        <a:pt x="195292" y="0"/>
                        <a:pt x="185842" y="0"/>
                        <a:pt x="157493" y="1890"/>
                      </a:cubicBezTo>
                      <a:cubicBezTo>
                        <a:pt x="129144" y="3150"/>
                        <a:pt x="109615" y="7560"/>
                        <a:pt x="92606" y="14489"/>
                      </a:cubicBezTo>
                      <a:cubicBezTo>
                        <a:pt x="74967" y="21419"/>
                        <a:pt x="59847" y="30239"/>
                        <a:pt x="45358" y="45358"/>
                      </a:cubicBezTo>
                      <a:cubicBezTo>
                        <a:pt x="30239" y="60477"/>
                        <a:pt x="21419" y="74967"/>
                        <a:pt x="14489" y="92606"/>
                      </a:cubicBezTo>
                      <a:cubicBezTo>
                        <a:pt x="7560" y="109615"/>
                        <a:pt x="3150" y="129144"/>
                        <a:pt x="1890" y="157493"/>
                      </a:cubicBezTo>
                      <a:cubicBezTo>
                        <a:pt x="630" y="185842"/>
                        <a:pt x="0" y="195292"/>
                        <a:pt x="0" y="267739"/>
                      </a:cubicBezTo>
                      <a:cubicBezTo>
                        <a:pt x="0" y="340185"/>
                        <a:pt x="0" y="349635"/>
                        <a:pt x="1890" y="377984"/>
                      </a:cubicBezTo>
                      <a:cubicBezTo>
                        <a:pt x="3150" y="406333"/>
                        <a:pt x="7560" y="425862"/>
                        <a:pt x="14489" y="442871"/>
                      </a:cubicBezTo>
                      <a:cubicBezTo>
                        <a:pt x="21419" y="460510"/>
                        <a:pt x="30239" y="475630"/>
                        <a:pt x="45358" y="490119"/>
                      </a:cubicBezTo>
                      <a:cubicBezTo>
                        <a:pt x="60477" y="505238"/>
                        <a:pt x="74967" y="514058"/>
                        <a:pt x="92606" y="520988"/>
                      </a:cubicBezTo>
                      <a:cubicBezTo>
                        <a:pt x="109615" y="527917"/>
                        <a:pt x="129144" y="532327"/>
                        <a:pt x="157493" y="533587"/>
                      </a:cubicBezTo>
                      <a:cubicBezTo>
                        <a:pt x="185842" y="534847"/>
                        <a:pt x="195292" y="535477"/>
                        <a:pt x="267739" y="535477"/>
                      </a:cubicBezTo>
                      <a:cubicBezTo>
                        <a:pt x="340185" y="535477"/>
                        <a:pt x="349635" y="535477"/>
                        <a:pt x="377984" y="533587"/>
                      </a:cubicBezTo>
                      <a:cubicBezTo>
                        <a:pt x="406333" y="532327"/>
                        <a:pt x="425862" y="527917"/>
                        <a:pt x="442871" y="520988"/>
                      </a:cubicBezTo>
                      <a:cubicBezTo>
                        <a:pt x="460510" y="514058"/>
                        <a:pt x="475630" y="505238"/>
                        <a:pt x="490119" y="490119"/>
                      </a:cubicBezTo>
                      <a:cubicBezTo>
                        <a:pt x="505238" y="475000"/>
                        <a:pt x="514058" y="460510"/>
                        <a:pt x="520988" y="442871"/>
                      </a:cubicBezTo>
                      <a:cubicBezTo>
                        <a:pt x="527917" y="425862"/>
                        <a:pt x="532327" y="406333"/>
                        <a:pt x="533587" y="377984"/>
                      </a:cubicBezTo>
                      <a:cubicBezTo>
                        <a:pt x="534847" y="349635"/>
                        <a:pt x="535477" y="340185"/>
                        <a:pt x="535477" y="267739"/>
                      </a:cubicBezTo>
                      <a:cubicBezTo>
                        <a:pt x="535477" y="195292"/>
                        <a:pt x="535477" y="185842"/>
                        <a:pt x="533587" y="157493"/>
                      </a:cubicBezTo>
                      <a:cubicBezTo>
                        <a:pt x="532327" y="129144"/>
                        <a:pt x="527917" y="109615"/>
                        <a:pt x="520988" y="92606"/>
                      </a:cubicBezTo>
                      <a:cubicBezTo>
                        <a:pt x="514058" y="74967"/>
                        <a:pt x="505238" y="59847"/>
                        <a:pt x="490119" y="45358"/>
                      </a:cubicBezTo>
                      <a:cubicBezTo>
                        <a:pt x="474999" y="30239"/>
                        <a:pt x="460510" y="21419"/>
                        <a:pt x="442871" y="14489"/>
                      </a:cubicBezTo>
                      <a:cubicBezTo>
                        <a:pt x="425862" y="7560"/>
                        <a:pt x="406333" y="3150"/>
                        <a:pt x="377984" y="1890"/>
                      </a:cubicBezTo>
                      <a:cubicBezTo>
                        <a:pt x="349635" y="630"/>
                        <a:pt x="340185" y="0"/>
                        <a:pt x="267739" y="0"/>
                      </a:cubicBezTo>
                      <a:lnTo>
                        <a:pt x="267739" y="0"/>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8" name="Freeform 27">
                  <a:extLst>
                    <a:ext uri="{FF2B5EF4-FFF2-40B4-BE49-F238E27FC236}">
                      <a16:creationId xmlns:a16="http://schemas.microsoft.com/office/drawing/2014/main" id="{1ADF4414-1C17-3249-A86E-8EA6D3E38A10}"/>
                    </a:ext>
                  </a:extLst>
                </p:cNvPr>
                <p:cNvSpPr/>
                <p:nvPr/>
              </p:nvSpPr>
              <p:spPr>
                <a:xfrm>
                  <a:off x="2237925" y="2787786"/>
                  <a:ext cx="274668" cy="274668"/>
                </a:xfrm>
                <a:custGeom>
                  <a:avLst/>
                  <a:gdLst>
                    <a:gd name="connsiteX0" fmla="*/ 137334 w 274668"/>
                    <a:gd name="connsiteY0" fmla="*/ 0 h 274668"/>
                    <a:gd name="connsiteX1" fmla="*/ 0 w 274668"/>
                    <a:gd name="connsiteY1" fmla="*/ 137334 h 274668"/>
                    <a:gd name="connsiteX2" fmla="*/ 137334 w 274668"/>
                    <a:gd name="connsiteY2" fmla="*/ 274668 h 274668"/>
                    <a:gd name="connsiteX3" fmla="*/ 274668 w 274668"/>
                    <a:gd name="connsiteY3" fmla="*/ 137334 h 274668"/>
                    <a:gd name="connsiteX4" fmla="*/ 137334 w 274668"/>
                    <a:gd name="connsiteY4" fmla="*/ 0 h 274668"/>
                    <a:gd name="connsiteX5" fmla="*/ 137334 w 274668"/>
                    <a:gd name="connsiteY5" fmla="*/ 226790 h 274668"/>
                    <a:gd name="connsiteX6" fmla="*/ 47878 w 274668"/>
                    <a:gd name="connsiteY6" fmla="*/ 137334 h 274668"/>
                    <a:gd name="connsiteX7" fmla="*/ 137334 w 274668"/>
                    <a:gd name="connsiteY7" fmla="*/ 47878 h 274668"/>
                    <a:gd name="connsiteX8" fmla="*/ 226790 w 274668"/>
                    <a:gd name="connsiteY8" fmla="*/ 137334 h 274668"/>
                    <a:gd name="connsiteX9" fmla="*/ 137334 w 274668"/>
                    <a:gd name="connsiteY9" fmla="*/ 226790 h 27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668" h="274668">
                      <a:moveTo>
                        <a:pt x="137334" y="0"/>
                      </a:moveTo>
                      <a:cubicBezTo>
                        <a:pt x="61107" y="0"/>
                        <a:pt x="0" y="61737"/>
                        <a:pt x="0" y="137334"/>
                      </a:cubicBezTo>
                      <a:cubicBezTo>
                        <a:pt x="0" y="212931"/>
                        <a:pt x="61737" y="274668"/>
                        <a:pt x="137334" y="274668"/>
                      </a:cubicBezTo>
                      <a:cubicBezTo>
                        <a:pt x="212931" y="274668"/>
                        <a:pt x="274668" y="212931"/>
                        <a:pt x="274668" y="137334"/>
                      </a:cubicBezTo>
                      <a:cubicBezTo>
                        <a:pt x="274668" y="61737"/>
                        <a:pt x="212931" y="0"/>
                        <a:pt x="137334" y="0"/>
                      </a:cubicBezTo>
                      <a:close/>
                      <a:moveTo>
                        <a:pt x="137334" y="226790"/>
                      </a:moveTo>
                      <a:cubicBezTo>
                        <a:pt x="88196" y="226790"/>
                        <a:pt x="47878" y="187102"/>
                        <a:pt x="47878" y="137334"/>
                      </a:cubicBezTo>
                      <a:cubicBezTo>
                        <a:pt x="47878" y="87566"/>
                        <a:pt x="87566" y="47878"/>
                        <a:pt x="137334" y="47878"/>
                      </a:cubicBezTo>
                      <a:cubicBezTo>
                        <a:pt x="186472" y="47878"/>
                        <a:pt x="226790" y="87566"/>
                        <a:pt x="226790" y="137334"/>
                      </a:cubicBezTo>
                      <a:cubicBezTo>
                        <a:pt x="226790" y="187102"/>
                        <a:pt x="186472" y="226790"/>
                        <a:pt x="137334" y="226790"/>
                      </a:cubicBez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9" name="Freeform 28">
                  <a:extLst>
                    <a:ext uri="{FF2B5EF4-FFF2-40B4-BE49-F238E27FC236}">
                      <a16:creationId xmlns:a16="http://schemas.microsoft.com/office/drawing/2014/main" id="{58E61610-6FBA-132E-4EE4-31DE5BD4CB36}"/>
                    </a:ext>
                  </a:extLst>
                </p:cNvPr>
                <p:cNvSpPr/>
                <p:nvPr/>
              </p:nvSpPr>
              <p:spPr>
                <a:xfrm>
                  <a:off x="2486134" y="2749988"/>
                  <a:ext cx="64257" cy="64257"/>
                </a:xfrm>
                <a:custGeom>
                  <a:avLst/>
                  <a:gdLst>
                    <a:gd name="connsiteX0" fmla="*/ 64257 w 64257"/>
                    <a:gd name="connsiteY0" fmla="*/ 32129 h 64257"/>
                    <a:gd name="connsiteX1" fmla="*/ 32129 w 64257"/>
                    <a:gd name="connsiteY1" fmla="*/ 64257 h 64257"/>
                    <a:gd name="connsiteX2" fmla="*/ 0 w 64257"/>
                    <a:gd name="connsiteY2" fmla="*/ 32129 h 64257"/>
                    <a:gd name="connsiteX3" fmla="*/ 32129 w 64257"/>
                    <a:gd name="connsiteY3" fmla="*/ 0 h 64257"/>
                    <a:gd name="connsiteX4" fmla="*/ 64257 w 64257"/>
                    <a:gd name="connsiteY4" fmla="*/ 32129 h 64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257" h="64257">
                      <a:moveTo>
                        <a:pt x="64257" y="32129"/>
                      </a:moveTo>
                      <a:cubicBezTo>
                        <a:pt x="64257" y="49873"/>
                        <a:pt x="49873" y="64257"/>
                        <a:pt x="32129" y="64257"/>
                      </a:cubicBezTo>
                      <a:cubicBezTo>
                        <a:pt x="14385" y="64257"/>
                        <a:pt x="0" y="49873"/>
                        <a:pt x="0" y="32129"/>
                      </a:cubicBezTo>
                      <a:cubicBezTo>
                        <a:pt x="0" y="14384"/>
                        <a:pt x="14385" y="0"/>
                        <a:pt x="32129" y="0"/>
                      </a:cubicBezTo>
                      <a:cubicBezTo>
                        <a:pt x="49873" y="0"/>
                        <a:pt x="64257" y="14384"/>
                        <a:pt x="64257" y="32129"/>
                      </a:cubicBez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grpSp>
          <p:nvGrpSpPr>
            <p:cNvPr id="30" name="Graphic 3">
              <a:extLst>
                <a:ext uri="{FF2B5EF4-FFF2-40B4-BE49-F238E27FC236}">
                  <a16:creationId xmlns:a16="http://schemas.microsoft.com/office/drawing/2014/main" id="{7B77FC5E-2F2B-A7ED-E6A0-7A58CC3A8BE7}"/>
                </a:ext>
              </a:extLst>
            </p:cNvPr>
            <p:cNvGrpSpPr/>
            <p:nvPr/>
          </p:nvGrpSpPr>
          <p:grpSpPr>
            <a:xfrm>
              <a:off x="10507103" y="4811882"/>
              <a:ext cx="280634" cy="280634"/>
              <a:chOff x="-147782" y="2499889"/>
              <a:chExt cx="850463" cy="850463"/>
            </a:xfrm>
          </p:grpSpPr>
          <p:sp>
            <p:nvSpPr>
              <p:cNvPr id="31" name="Freeform 30">
                <a:extLst>
                  <a:ext uri="{FF2B5EF4-FFF2-40B4-BE49-F238E27FC236}">
                    <a16:creationId xmlns:a16="http://schemas.microsoft.com/office/drawing/2014/main" id="{3D62EE33-8C94-203E-E103-2C3774128312}"/>
                  </a:ext>
                </a:extLst>
              </p:cNvPr>
              <p:cNvSpPr/>
              <p:nvPr/>
            </p:nvSpPr>
            <p:spPr>
              <a:xfrm>
                <a:off x="-147782"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2094D2"/>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2" name="Freeform 31">
                <a:extLst>
                  <a:ext uri="{FF2B5EF4-FFF2-40B4-BE49-F238E27FC236}">
                    <a16:creationId xmlns:a16="http://schemas.microsoft.com/office/drawing/2014/main" id="{1FEF4ECC-EE55-0351-A780-87E68FC924E9}"/>
                  </a:ext>
                </a:extLst>
              </p:cNvPr>
              <p:cNvSpPr/>
              <p:nvPr/>
            </p:nvSpPr>
            <p:spPr>
              <a:xfrm>
                <a:off x="18530" y="2722899"/>
                <a:ext cx="549966" cy="447280"/>
              </a:xfrm>
              <a:custGeom>
                <a:avLst/>
                <a:gdLst>
                  <a:gd name="connsiteX0" fmla="*/ 173243 w 549966"/>
                  <a:gd name="connsiteY0" fmla="*/ 447281 h 447280"/>
                  <a:gd name="connsiteX1" fmla="*/ 494529 w 549966"/>
                  <a:gd name="connsiteY1" fmla="*/ 125995 h 447280"/>
                  <a:gd name="connsiteX2" fmla="*/ 493899 w 549966"/>
                  <a:gd name="connsiteY2" fmla="*/ 111505 h 447280"/>
                  <a:gd name="connsiteX3" fmla="*/ 549966 w 549966"/>
                  <a:gd name="connsiteY3" fmla="*/ 52918 h 447280"/>
                  <a:gd name="connsiteX4" fmla="*/ 485079 w 549966"/>
                  <a:gd name="connsiteY4" fmla="*/ 70557 h 447280"/>
                  <a:gd name="connsiteX5" fmla="*/ 534847 w 549966"/>
                  <a:gd name="connsiteY5" fmla="*/ 8190 h 447280"/>
                  <a:gd name="connsiteX6" fmla="*/ 463030 w 549966"/>
                  <a:gd name="connsiteY6" fmla="*/ 35908 h 447280"/>
                  <a:gd name="connsiteX7" fmla="*/ 380504 w 549966"/>
                  <a:gd name="connsiteY7" fmla="*/ 0 h 447280"/>
                  <a:gd name="connsiteX8" fmla="*/ 267739 w 549966"/>
                  <a:gd name="connsiteY8" fmla="*/ 112765 h 447280"/>
                  <a:gd name="connsiteX9" fmla="*/ 270888 w 549966"/>
                  <a:gd name="connsiteY9" fmla="*/ 138594 h 447280"/>
                  <a:gd name="connsiteX10" fmla="*/ 38428 w 549966"/>
                  <a:gd name="connsiteY10" fmla="*/ 20789 h 447280"/>
                  <a:gd name="connsiteX11" fmla="*/ 23309 w 549966"/>
                  <a:gd name="connsiteY11" fmla="*/ 77487 h 447280"/>
                  <a:gd name="connsiteX12" fmla="*/ 73707 w 549966"/>
                  <a:gd name="connsiteY12" fmla="*/ 171353 h 447280"/>
                  <a:gd name="connsiteX13" fmla="*/ 22679 w 549966"/>
                  <a:gd name="connsiteY13" fmla="*/ 157493 h 447280"/>
                  <a:gd name="connsiteX14" fmla="*/ 22679 w 549966"/>
                  <a:gd name="connsiteY14" fmla="*/ 158753 h 447280"/>
                  <a:gd name="connsiteX15" fmla="*/ 113395 w 549966"/>
                  <a:gd name="connsiteY15" fmla="*/ 269628 h 447280"/>
                  <a:gd name="connsiteX16" fmla="*/ 83786 w 549966"/>
                  <a:gd name="connsiteY16" fmla="*/ 273408 h 447280"/>
                  <a:gd name="connsiteX17" fmla="*/ 62367 w 549966"/>
                  <a:gd name="connsiteY17" fmla="*/ 271518 h 447280"/>
                  <a:gd name="connsiteX18" fmla="*/ 167573 w 549966"/>
                  <a:gd name="connsiteY18" fmla="*/ 349635 h 447280"/>
                  <a:gd name="connsiteX19" fmla="*/ 27089 w 549966"/>
                  <a:gd name="connsiteY19" fmla="*/ 398143 h 447280"/>
                  <a:gd name="connsiteX20" fmla="*/ 0 w 549966"/>
                  <a:gd name="connsiteY20" fmla="*/ 396883 h 447280"/>
                  <a:gd name="connsiteX21" fmla="*/ 173243 w 549966"/>
                  <a:gd name="connsiteY21" fmla="*/ 447281 h 44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49966" h="447280">
                    <a:moveTo>
                      <a:pt x="173243" y="447281"/>
                    </a:moveTo>
                    <a:cubicBezTo>
                      <a:pt x="381134" y="447281"/>
                      <a:pt x="494529" y="275298"/>
                      <a:pt x="494529" y="125995"/>
                    </a:cubicBezTo>
                    <a:cubicBezTo>
                      <a:pt x="494529" y="120955"/>
                      <a:pt x="494529" y="116545"/>
                      <a:pt x="493899" y="111505"/>
                    </a:cubicBezTo>
                    <a:cubicBezTo>
                      <a:pt x="515948" y="95756"/>
                      <a:pt x="534847" y="75597"/>
                      <a:pt x="549966" y="52918"/>
                    </a:cubicBezTo>
                    <a:cubicBezTo>
                      <a:pt x="529807" y="61737"/>
                      <a:pt x="507758" y="68037"/>
                      <a:pt x="485079" y="70557"/>
                    </a:cubicBezTo>
                    <a:cubicBezTo>
                      <a:pt x="508388" y="56698"/>
                      <a:pt x="526027" y="34649"/>
                      <a:pt x="534847" y="8190"/>
                    </a:cubicBezTo>
                    <a:cubicBezTo>
                      <a:pt x="512798" y="21419"/>
                      <a:pt x="488859" y="30239"/>
                      <a:pt x="463030" y="35908"/>
                    </a:cubicBezTo>
                    <a:cubicBezTo>
                      <a:pt x="442241" y="13859"/>
                      <a:pt x="413262" y="0"/>
                      <a:pt x="380504" y="0"/>
                    </a:cubicBezTo>
                    <a:cubicBezTo>
                      <a:pt x="318136" y="0"/>
                      <a:pt x="267739" y="50398"/>
                      <a:pt x="267739" y="112765"/>
                    </a:cubicBezTo>
                    <a:cubicBezTo>
                      <a:pt x="267739" y="121585"/>
                      <a:pt x="268998" y="130404"/>
                      <a:pt x="270888" y="138594"/>
                    </a:cubicBezTo>
                    <a:cubicBezTo>
                      <a:pt x="177022" y="134184"/>
                      <a:pt x="93866" y="88826"/>
                      <a:pt x="38428" y="20789"/>
                    </a:cubicBezTo>
                    <a:cubicBezTo>
                      <a:pt x="28979" y="37168"/>
                      <a:pt x="23309" y="56698"/>
                      <a:pt x="23309" y="77487"/>
                    </a:cubicBezTo>
                    <a:cubicBezTo>
                      <a:pt x="23309" y="116545"/>
                      <a:pt x="43468" y="151194"/>
                      <a:pt x="73707" y="171353"/>
                    </a:cubicBezTo>
                    <a:cubicBezTo>
                      <a:pt x="55438" y="170723"/>
                      <a:pt x="37798" y="165683"/>
                      <a:pt x="22679" y="157493"/>
                    </a:cubicBezTo>
                    <a:cubicBezTo>
                      <a:pt x="22679" y="158123"/>
                      <a:pt x="22679" y="158123"/>
                      <a:pt x="22679" y="158753"/>
                    </a:cubicBezTo>
                    <a:cubicBezTo>
                      <a:pt x="22679" y="213561"/>
                      <a:pt x="61737" y="258919"/>
                      <a:pt x="113395" y="269628"/>
                    </a:cubicBezTo>
                    <a:cubicBezTo>
                      <a:pt x="103946" y="272148"/>
                      <a:pt x="93866" y="273408"/>
                      <a:pt x="83786" y="273408"/>
                    </a:cubicBezTo>
                    <a:cubicBezTo>
                      <a:pt x="76227" y="273408"/>
                      <a:pt x="69297" y="272778"/>
                      <a:pt x="62367" y="271518"/>
                    </a:cubicBezTo>
                    <a:cubicBezTo>
                      <a:pt x="76857" y="316246"/>
                      <a:pt x="118435" y="349005"/>
                      <a:pt x="167573" y="349635"/>
                    </a:cubicBezTo>
                    <a:cubicBezTo>
                      <a:pt x="129144" y="379874"/>
                      <a:pt x="80006" y="398143"/>
                      <a:pt x="27089" y="398143"/>
                    </a:cubicBezTo>
                    <a:cubicBezTo>
                      <a:pt x="18269" y="398143"/>
                      <a:pt x="8820" y="397513"/>
                      <a:pt x="0" y="396883"/>
                    </a:cubicBezTo>
                    <a:cubicBezTo>
                      <a:pt x="50398" y="428382"/>
                      <a:pt x="109615" y="447281"/>
                      <a:pt x="173243" y="447281"/>
                    </a:cubicBezTo>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33" name="Graphic 3">
              <a:extLst>
                <a:ext uri="{FF2B5EF4-FFF2-40B4-BE49-F238E27FC236}">
                  <a16:creationId xmlns:a16="http://schemas.microsoft.com/office/drawing/2014/main" id="{054FA110-E487-C892-299D-BFFBB8CB5C6B}"/>
                </a:ext>
              </a:extLst>
            </p:cNvPr>
            <p:cNvGrpSpPr/>
            <p:nvPr/>
          </p:nvGrpSpPr>
          <p:grpSpPr>
            <a:xfrm>
              <a:off x="11545242" y="4811882"/>
              <a:ext cx="280634" cy="280634"/>
              <a:chOff x="2998302" y="2499889"/>
              <a:chExt cx="850463" cy="850463"/>
            </a:xfrm>
          </p:grpSpPr>
          <p:sp>
            <p:nvSpPr>
              <p:cNvPr id="34" name="Freeform 33">
                <a:extLst>
                  <a:ext uri="{FF2B5EF4-FFF2-40B4-BE49-F238E27FC236}">
                    <a16:creationId xmlns:a16="http://schemas.microsoft.com/office/drawing/2014/main" id="{39E5341B-3B67-CBE4-63AB-DE5AC6353FFA}"/>
                  </a:ext>
                </a:extLst>
              </p:cNvPr>
              <p:cNvSpPr/>
              <p:nvPr/>
            </p:nvSpPr>
            <p:spPr>
              <a:xfrm>
                <a:off x="2998302" y="2499889"/>
                <a:ext cx="850463" cy="850463"/>
              </a:xfrm>
              <a:custGeom>
                <a:avLst/>
                <a:gdLst>
                  <a:gd name="connsiteX0" fmla="*/ 850463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3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3" y="425232"/>
                    </a:moveTo>
                    <a:cubicBezTo>
                      <a:pt x="850463" y="660081"/>
                      <a:pt x="660081" y="850464"/>
                      <a:pt x="425232" y="850464"/>
                    </a:cubicBezTo>
                    <a:cubicBezTo>
                      <a:pt x="190382" y="850464"/>
                      <a:pt x="0" y="660081"/>
                      <a:pt x="0" y="425232"/>
                    </a:cubicBezTo>
                    <a:cubicBezTo>
                      <a:pt x="0" y="190383"/>
                      <a:pt x="190382" y="0"/>
                      <a:pt x="425232" y="0"/>
                    </a:cubicBezTo>
                    <a:cubicBezTo>
                      <a:pt x="660081" y="0"/>
                      <a:pt x="850463" y="190383"/>
                      <a:pt x="850463" y="425232"/>
                    </a:cubicBezTo>
                    <a:close/>
                  </a:path>
                </a:pathLst>
              </a:custGeom>
              <a:solidFill>
                <a:srgbClr val="2094D2"/>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5" name="Freeform 34">
                <a:extLst>
                  <a:ext uri="{FF2B5EF4-FFF2-40B4-BE49-F238E27FC236}">
                    <a16:creationId xmlns:a16="http://schemas.microsoft.com/office/drawing/2014/main" id="{0A7C4A7B-F1B2-FBFB-77A7-2DABE98F5704}"/>
                  </a:ext>
                </a:extLst>
              </p:cNvPr>
              <p:cNvSpPr/>
              <p:nvPr/>
            </p:nvSpPr>
            <p:spPr>
              <a:xfrm>
                <a:off x="3139416" y="2726679"/>
                <a:ext cx="568235" cy="398142"/>
              </a:xfrm>
              <a:custGeom>
                <a:avLst/>
                <a:gdLst>
                  <a:gd name="connsiteX0" fmla="*/ 556266 w 568235"/>
                  <a:gd name="connsiteY0" fmla="*/ 62367 h 398142"/>
                  <a:gd name="connsiteX1" fmla="*/ 505868 w 568235"/>
                  <a:gd name="connsiteY1" fmla="*/ 11969 h 398142"/>
                  <a:gd name="connsiteX2" fmla="*/ 284118 w 568235"/>
                  <a:gd name="connsiteY2" fmla="*/ 0 h 398142"/>
                  <a:gd name="connsiteX3" fmla="*/ 62367 w 568235"/>
                  <a:gd name="connsiteY3" fmla="*/ 11969 h 398142"/>
                  <a:gd name="connsiteX4" fmla="*/ 11970 w 568235"/>
                  <a:gd name="connsiteY4" fmla="*/ 62367 h 398142"/>
                  <a:gd name="connsiteX5" fmla="*/ 0 w 568235"/>
                  <a:gd name="connsiteY5" fmla="*/ 199071 h 398142"/>
                  <a:gd name="connsiteX6" fmla="*/ 11970 w 568235"/>
                  <a:gd name="connsiteY6" fmla="*/ 335776 h 398142"/>
                  <a:gd name="connsiteX7" fmla="*/ 62367 w 568235"/>
                  <a:gd name="connsiteY7" fmla="*/ 386173 h 398142"/>
                  <a:gd name="connsiteX8" fmla="*/ 284118 w 568235"/>
                  <a:gd name="connsiteY8" fmla="*/ 398143 h 398142"/>
                  <a:gd name="connsiteX9" fmla="*/ 505868 w 568235"/>
                  <a:gd name="connsiteY9" fmla="*/ 386173 h 398142"/>
                  <a:gd name="connsiteX10" fmla="*/ 556266 w 568235"/>
                  <a:gd name="connsiteY10" fmla="*/ 335776 h 398142"/>
                  <a:gd name="connsiteX11" fmla="*/ 568236 w 568235"/>
                  <a:gd name="connsiteY11" fmla="*/ 199071 h 398142"/>
                  <a:gd name="connsiteX12" fmla="*/ 556266 w 568235"/>
                  <a:gd name="connsiteY12" fmla="*/ 62367 h 398142"/>
                  <a:gd name="connsiteX13" fmla="*/ 227420 w 568235"/>
                  <a:gd name="connsiteY13" fmla="*/ 283488 h 398142"/>
                  <a:gd name="connsiteX14" fmla="*/ 227420 w 568235"/>
                  <a:gd name="connsiteY14" fmla="*/ 113395 h 398142"/>
                  <a:gd name="connsiteX15" fmla="*/ 374834 w 568235"/>
                  <a:gd name="connsiteY15" fmla="*/ 198441 h 398142"/>
                  <a:gd name="connsiteX16" fmla="*/ 227420 w 568235"/>
                  <a:gd name="connsiteY16" fmla="*/ 283488 h 39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8235" h="398142">
                    <a:moveTo>
                      <a:pt x="556266" y="62367"/>
                    </a:moveTo>
                    <a:cubicBezTo>
                      <a:pt x="549966" y="37798"/>
                      <a:pt x="530437" y="18899"/>
                      <a:pt x="505868" y="11969"/>
                    </a:cubicBezTo>
                    <a:cubicBezTo>
                      <a:pt x="461770" y="0"/>
                      <a:pt x="284118" y="0"/>
                      <a:pt x="284118" y="0"/>
                    </a:cubicBezTo>
                    <a:cubicBezTo>
                      <a:pt x="284118" y="0"/>
                      <a:pt x="107095" y="0"/>
                      <a:pt x="62367" y="11969"/>
                    </a:cubicBezTo>
                    <a:cubicBezTo>
                      <a:pt x="37798" y="18269"/>
                      <a:pt x="18899" y="37798"/>
                      <a:pt x="11970" y="62367"/>
                    </a:cubicBezTo>
                    <a:cubicBezTo>
                      <a:pt x="0" y="106465"/>
                      <a:pt x="0" y="199071"/>
                      <a:pt x="0" y="199071"/>
                    </a:cubicBezTo>
                    <a:cubicBezTo>
                      <a:pt x="0" y="199071"/>
                      <a:pt x="0" y="291048"/>
                      <a:pt x="11970" y="335776"/>
                    </a:cubicBezTo>
                    <a:cubicBezTo>
                      <a:pt x="18269" y="360345"/>
                      <a:pt x="37798" y="379244"/>
                      <a:pt x="62367" y="386173"/>
                    </a:cubicBezTo>
                    <a:cubicBezTo>
                      <a:pt x="106466" y="398143"/>
                      <a:pt x="284118" y="398143"/>
                      <a:pt x="284118" y="398143"/>
                    </a:cubicBezTo>
                    <a:cubicBezTo>
                      <a:pt x="284118" y="398143"/>
                      <a:pt x="461140" y="398143"/>
                      <a:pt x="505868" y="386173"/>
                    </a:cubicBezTo>
                    <a:cubicBezTo>
                      <a:pt x="530437" y="379874"/>
                      <a:pt x="549336" y="360345"/>
                      <a:pt x="556266" y="335776"/>
                    </a:cubicBezTo>
                    <a:cubicBezTo>
                      <a:pt x="568236" y="291677"/>
                      <a:pt x="568236" y="199071"/>
                      <a:pt x="568236" y="199071"/>
                    </a:cubicBezTo>
                    <a:cubicBezTo>
                      <a:pt x="568236" y="199071"/>
                      <a:pt x="567605" y="106465"/>
                      <a:pt x="556266" y="62367"/>
                    </a:cubicBezTo>
                    <a:close/>
                    <a:moveTo>
                      <a:pt x="227420" y="283488"/>
                    </a:moveTo>
                    <a:lnTo>
                      <a:pt x="227420" y="113395"/>
                    </a:lnTo>
                    <a:lnTo>
                      <a:pt x="374834" y="198441"/>
                    </a:lnTo>
                    <a:lnTo>
                      <a:pt x="227420" y="283488"/>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36" name="Graphic 3">
              <a:extLst>
                <a:ext uri="{FF2B5EF4-FFF2-40B4-BE49-F238E27FC236}">
                  <a16:creationId xmlns:a16="http://schemas.microsoft.com/office/drawing/2014/main" id="{5A1AFCC3-A5FE-C79B-0902-8C62AAC6ACAD}"/>
                </a:ext>
              </a:extLst>
            </p:cNvPr>
            <p:cNvGrpSpPr/>
            <p:nvPr/>
          </p:nvGrpSpPr>
          <p:grpSpPr>
            <a:xfrm>
              <a:off x="10161196" y="4811882"/>
              <a:ext cx="280634" cy="280842"/>
              <a:chOff x="-1196056" y="2499889"/>
              <a:chExt cx="850463" cy="851093"/>
            </a:xfrm>
          </p:grpSpPr>
          <p:sp>
            <p:nvSpPr>
              <p:cNvPr id="37" name="Freeform 36">
                <a:extLst>
                  <a:ext uri="{FF2B5EF4-FFF2-40B4-BE49-F238E27FC236}">
                    <a16:creationId xmlns:a16="http://schemas.microsoft.com/office/drawing/2014/main" id="{318F1BF9-28E4-D847-4861-D0DC4FD5C9D3}"/>
                  </a:ext>
                </a:extLst>
              </p:cNvPr>
              <p:cNvSpPr/>
              <p:nvPr/>
            </p:nvSpPr>
            <p:spPr>
              <a:xfrm>
                <a:off x="-1196056" y="2499889"/>
                <a:ext cx="850463" cy="845423"/>
              </a:xfrm>
              <a:custGeom>
                <a:avLst/>
                <a:gdLst>
                  <a:gd name="connsiteX0" fmla="*/ 850463 w 850463"/>
                  <a:gd name="connsiteY0" fmla="*/ 425232 h 845423"/>
                  <a:gd name="connsiteX1" fmla="*/ 425232 w 850463"/>
                  <a:gd name="connsiteY1" fmla="*/ 0 h 845423"/>
                  <a:gd name="connsiteX2" fmla="*/ 0 w 850463"/>
                  <a:gd name="connsiteY2" fmla="*/ 425232 h 845423"/>
                  <a:gd name="connsiteX3" fmla="*/ 359085 w 850463"/>
                  <a:gd name="connsiteY3" fmla="*/ 845424 h 845423"/>
                  <a:gd name="connsiteX4" fmla="*/ 359085 w 850463"/>
                  <a:gd name="connsiteY4" fmla="*/ 548076 h 845423"/>
                  <a:gd name="connsiteX5" fmla="*/ 251359 w 850463"/>
                  <a:gd name="connsiteY5" fmla="*/ 548076 h 845423"/>
                  <a:gd name="connsiteX6" fmla="*/ 251359 w 850463"/>
                  <a:gd name="connsiteY6" fmla="*/ 425232 h 845423"/>
                  <a:gd name="connsiteX7" fmla="*/ 359085 w 850463"/>
                  <a:gd name="connsiteY7" fmla="*/ 425232 h 845423"/>
                  <a:gd name="connsiteX8" fmla="*/ 359085 w 850463"/>
                  <a:gd name="connsiteY8" fmla="*/ 331996 h 845423"/>
                  <a:gd name="connsiteX9" fmla="*/ 519728 w 850463"/>
                  <a:gd name="connsiteY9" fmla="*/ 166313 h 845423"/>
                  <a:gd name="connsiteX10" fmla="*/ 614854 w 850463"/>
                  <a:gd name="connsiteY10" fmla="*/ 174503 h 845423"/>
                  <a:gd name="connsiteX11" fmla="*/ 614854 w 850463"/>
                  <a:gd name="connsiteY11" fmla="*/ 279078 h 845423"/>
                  <a:gd name="connsiteX12" fmla="*/ 561306 w 850463"/>
                  <a:gd name="connsiteY12" fmla="*/ 279078 h 845423"/>
                  <a:gd name="connsiteX13" fmla="*/ 492009 w 850463"/>
                  <a:gd name="connsiteY13" fmla="*/ 345225 h 845423"/>
                  <a:gd name="connsiteX14" fmla="*/ 492009 w 850463"/>
                  <a:gd name="connsiteY14" fmla="*/ 425232 h 845423"/>
                  <a:gd name="connsiteX15" fmla="*/ 609184 w 850463"/>
                  <a:gd name="connsiteY15" fmla="*/ 425232 h 845423"/>
                  <a:gd name="connsiteX16" fmla="*/ 590285 w 850463"/>
                  <a:gd name="connsiteY16" fmla="*/ 548076 h 845423"/>
                  <a:gd name="connsiteX17" fmla="*/ 491379 w 850463"/>
                  <a:gd name="connsiteY17" fmla="*/ 548076 h 845423"/>
                  <a:gd name="connsiteX18" fmla="*/ 491379 w 850463"/>
                  <a:gd name="connsiteY18" fmla="*/ 845424 h 845423"/>
                  <a:gd name="connsiteX19" fmla="*/ 850463 w 850463"/>
                  <a:gd name="connsiteY19" fmla="*/ 425232 h 84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50463" h="845423">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2094D2"/>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8" name="Freeform 37">
                <a:extLst>
                  <a:ext uri="{FF2B5EF4-FFF2-40B4-BE49-F238E27FC236}">
                    <a16:creationId xmlns:a16="http://schemas.microsoft.com/office/drawing/2014/main" id="{C5E46B2B-6939-E268-5BA7-62CC350C1E12}"/>
                  </a:ext>
                </a:extLst>
              </p:cNvPr>
              <p:cNvSpPr/>
              <p:nvPr/>
            </p:nvSpPr>
            <p:spPr>
              <a:xfrm>
                <a:off x="-945327" y="2666201"/>
                <a:ext cx="363494" cy="684780"/>
              </a:xfrm>
              <a:custGeom>
                <a:avLst/>
                <a:gdLst>
                  <a:gd name="connsiteX0" fmla="*/ 339555 w 363494"/>
                  <a:gd name="connsiteY0" fmla="*/ 381764 h 684780"/>
                  <a:gd name="connsiteX1" fmla="*/ 358455 w 363494"/>
                  <a:gd name="connsiteY1" fmla="*/ 258919 h 684780"/>
                  <a:gd name="connsiteX2" fmla="*/ 240650 w 363494"/>
                  <a:gd name="connsiteY2" fmla="*/ 258919 h 684780"/>
                  <a:gd name="connsiteX3" fmla="*/ 240650 w 363494"/>
                  <a:gd name="connsiteY3" fmla="*/ 179542 h 684780"/>
                  <a:gd name="connsiteX4" fmla="*/ 309947 w 363494"/>
                  <a:gd name="connsiteY4" fmla="*/ 113395 h 684780"/>
                  <a:gd name="connsiteX5" fmla="*/ 363494 w 363494"/>
                  <a:gd name="connsiteY5" fmla="*/ 113395 h 684780"/>
                  <a:gd name="connsiteX6" fmla="*/ 363494 w 363494"/>
                  <a:gd name="connsiteY6" fmla="*/ 8190 h 684780"/>
                  <a:gd name="connsiteX7" fmla="*/ 268368 w 363494"/>
                  <a:gd name="connsiteY7" fmla="*/ 0 h 684780"/>
                  <a:gd name="connsiteX8" fmla="*/ 107725 w 363494"/>
                  <a:gd name="connsiteY8" fmla="*/ 165683 h 684780"/>
                  <a:gd name="connsiteX9" fmla="*/ 107725 w 363494"/>
                  <a:gd name="connsiteY9" fmla="*/ 259549 h 684780"/>
                  <a:gd name="connsiteX10" fmla="*/ 0 w 363494"/>
                  <a:gd name="connsiteY10" fmla="*/ 259549 h 684780"/>
                  <a:gd name="connsiteX11" fmla="*/ 0 w 363494"/>
                  <a:gd name="connsiteY11" fmla="*/ 382394 h 684780"/>
                  <a:gd name="connsiteX12" fmla="*/ 107725 w 363494"/>
                  <a:gd name="connsiteY12" fmla="*/ 382394 h 684780"/>
                  <a:gd name="connsiteX13" fmla="*/ 107725 w 363494"/>
                  <a:gd name="connsiteY13" fmla="*/ 679741 h 684780"/>
                  <a:gd name="connsiteX14" fmla="*/ 173873 w 363494"/>
                  <a:gd name="connsiteY14" fmla="*/ 684781 h 684780"/>
                  <a:gd name="connsiteX15" fmla="*/ 240020 w 363494"/>
                  <a:gd name="connsiteY15" fmla="*/ 679741 h 684780"/>
                  <a:gd name="connsiteX16" fmla="*/ 240020 w 363494"/>
                  <a:gd name="connsiteY16" fmla="*/ 382394 h 684780"/>
                  <a:gd name="connsiteX17" fmla="*/ 339555 w 363494"/>
                  <a:gd name="connsiteY17" fmla="*/ 382394 h 68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3494" h="684780">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sp>
          <p:nvSpPr>
            <p:cNvPr id="39" name="Freeform 38">
              <a:extLst>
                <a:ext uri="{FF2B5EF4-FFF2-40B4-BE49-F238E27FC236}">
                  <a16:creationId xmlns:a16="http://schemas.microsoft.com/office/drawing/2014/main" id="{DD88B1FF-94FA-8CB2-6FC2-0745BBA05F0C}"/>
                </a:ext>
              </a:extLst>
            </p:cNvPr>
            <p:cNvSpPr/>
            <p:nvPr/>
          </p:nvSpPr>
          <p:spPr>
            <a:xfrm>
              <a:off x="10853219" y="4811882"/>
              <a:ext cx="280634" cy="280634"/>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2094D2"/>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pic>
          <p:nvPicPr>
            <p:cNvPr id="41" name="Graphic 40" descr="World with solid fill">
              <a:extLst>
                <a:ext uri="{FF2B5EF4-FFF2-40B4-BE49-F238E27FC236}">
                  <a16:creationId xmlns:a16="http://schemas.microsoft.com/office/drawing/2014/main" id="{BACCCD9D-6F72-31D4-067A-CE32098EDA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70498" y="4829161"/>
              <a:ext cx="246077" cy="246077"/>
            </a:xfrm>
            <a:prstGeom prst="rect">
              <a:avLst/>
            </a:prstGeom>
          </p:spPr>
        </p:pic>
      </p:grpSp>
    </p:spTree>
    <p:extLst>
      <p:ext uri="{BB962C8B-B14F-4D97-AF65-F5344CB8AC3E}">
        <p14:creationId xmlns:p14="http://schemas.microsoft.com/office/powerpoint/2010/main" val="25562553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95A8D80D-9B1E-CCB6-18E1-946CC02AE29B}"/>
              </a:ext>
            </a:extLst>
          </p:cNvPr>
          <p:cNvGraphicFramePr>
            <a:graphicFrameLocks noChangeAspect="1"/>
          </p:cNvGraphicFramePr>
          <p:nvPr>
            <p:custDataLst>
              <p:tags r:id="rId1"/>
            </p:custDataLst>
            <p:extLst>
              <p:ext uri="{D42A27DB-BD31-4B8C-83A1-F6EECF244321}">
                <p14:modId xmlns:p14="http://schemas.microsoft.com/office/powerpoint/2010/main" val="23530325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538" imgH="540" progId="TCLayout.ActiveDocument.1">
                  <p:embed/>
                </p:oleObj>
              </mc:Choice>
              <mc:Fallback>
                <p:oleObj name="think-cell Folie" r:id="rId3" imgW="538" imgH="540"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2" name="Picture Placeholder 4" descr="Large and small hands holding red heart">
            <a:extLst>
              <a:ext uri="{FF2B5EF4-FFF2-40B4-BE49-F238E27FC236}">
                <a16:creationId xmlns:a16="http://schemas.microsoft.com/office/drawing/2014/main" id="{9A278482-FD57-7251-7E25-D2CA2A511031}"/>
              </a:ext>
            </a:extLst>
          </p:cNvPr>
          <p:cNvPicPr>
            <a:picLocks noGrp="1" noChangeAspect="1"/>
          </p:cNvPicPr>
          <p:nvPr>
            <p:ph type="pic" sz="quarter" idx="21"/>
          </p:nvPr>
        </p:nvPicPr>
        <p:blipFill rotWithShape="1">
          <a:blip r:embed="rId5" cstate="email">
            <a:extLst>
              <a:ext uri="{28A0092B-C50C-407E-A947-70E740481C1C}">
                <a14:useLocalDpi xmlns:a14="http://schemas.microsoft.com/office/drawing/2010/main"/>
              </a:ext>
            </a:extLst>
          </a:blip>
          <a:srcRect l="25905" r="25905"/>
          <a:stretch/>
        </p:blipFill>
        <p:spPr>
          <a:xfrm>
            <a:off x="0" y="0"/>
            <a:ext cx="5875338" cy="6858000"/>
          </a:xfrm>
        </p:spPr>
      </p:pic>
      <p:sp>
        <p:nvSpPr>
          <p:cNvPr id="8" name="Text Placeholder 7">
            <a:extLst>
              <a:ext uri="{FF2B5EF4-FFF2-40B4-BE49-F238E27FC236}">
                <a16:creationId xmlns:a16="http://schemas.microsoft.com/office/drawing/2014/main" id="{425817A8-4434-7A42-8FDC-D5DBA4F4E62B}"/>
              </a:ext>
            </a:extLst>
          </p:cNvPr>
          <p:cNvSpPr>
            <a:spLocks noGrp="1"/>
          </p:cNvSpPr>
          <p:nvPr>
            <p:ph type="body" sz="quarter" idx="30"/>
          </p:nvPr>
        </p:nvSpPr>
        <p:spPr>
          <a:xfrm>
            <a:off x="6427466" y="311791"/>
            <a:ext cx="5526846" cy="614105"/>
          </a:xfrm>
        </p:spPr>
        <p:txBody>
          <a:bodyPr/>
          <a:lstStyle/>
          <a:p>
            <a:r>
              <a:rPr lang="en-US" dirty="0"/>
              <a:t>BEDEUTUNG DER SOZIALEN VERANTWORTUNG </a:t>
            </a:r>
          </a:p>
        </p:txBody>
      </p:sp>
      <p:sp>
        <p:nvSpPr>
          <p:cNvPr id="10" name="Text Placeholder 9">
            <a:extLst>
              <a:ext uri="{FF2B5EF4-FFF2-40B4-BE49-F238E27FC236}">
                <a16:creationId xmlns:a16="http://schemas.microsoft.com/office/drawing/2014/main" id="{F8251304-71BA-DB4B-935B-6BA8C2444400}"/>
              </a:ext>
            </a:extLst>
          </p:cNvPr>
          <p:cNvSpPr>
            <a:spLocks noGrp="1"/>
          </p:cNvSpPr>
          <p:nvPr>
            <p:ph type="body" sz="quarter" idx="48"/>
          </p:nvPr>
        </p:nvSpPr>
        <p:spPr>
          <a:xfrm>
            <a:off x="6464970" y="1628660"/>
            <a:ext cx="4939670" cy="4811641"/>
          </a:xfrm>
        </p:spPr>
        <p:txBody>
          <a:bodyPr/>
          <a:lstStyle/>
          <a:p>
            <a:pPr algn="just"/>
            <a:r>
              <a:rPr lang="en-GB" sz="1800" dirty="0"/>
              <a:t>Die soziale Verantwortung spielt in Unternehmen eine sehr wichtige Rolle, da sie nicht nur ethische Geschäftspraktiken fördert, sondern auch den Ruf der Marke verbessert und die Kundenbindung stärkt. </a:t>
            </a:r>
          </a:p>
          <a:p>
            <a:pPr algn="just"/>
            <a:endParaRPr lang="en-GB" sz="1800" dirty="0"/>
          </a:p>
          <a:p>
            <a:pPr algn="just"/>
            <a:r>
              <a:rPr lang="en-GB" sz="1800" dirty="0"/>
              <a:t>Wenn sich Unternehmen aktiv an der Lösung gesellschaftlicher Probleme beteiligen, schaffen sie Vertrauen und Glaubwürdigkeit bei den Verbrauchern, die bei ihren Kaufentscheidungen zunehmend Wert auf ethische Erwägungen legen. </a:t>
            </a:r>
          </a:p>
          <a:p>
            <a:pPr algn="just"/>
            <a:endParaRPr lang="en-GB" sz="1800" dirty="0"/>
          </a:p>
          <a:p>
            <a:pPr algn="just"/>
            <a:r>
              <a:rPr lang="en-GB" sz="1800" dirty="0"/>
              <a:t>Dieser Ansatz kommt nicht nur der Gemeinschaft zugute, sondern stärkt auch die langfristige Nachhaltigkeit und Widerstandsfähigkeit des Unternehmens selbst.</a:t>
            </a:r>
          </a:p>
        </p:txBody>
      </p:sp>
      <p:sp>
        <p:nvSpPr>
          <p:cNvPr id="12" name="Text Placeholder 11">
            <a:extLst>
              <a:ext uri="{FF2B5EF4-FFF2-40B4-BE49-F238E27FC236}">
                <a16:creationId xmlns:a16="http://schemas.microsoft.com/office/drawing/2014/main" id="{5A16ABDA-3F84-2E4A-ACE6-166D1B9B231F}"/>
              </a:ext>
            </a:extLst>
          </p:cNvPr>
          <p:cNvSpPr>
            <a:spLocks noGrp="1"/>
          </p:cNvSpPr>
          <p:nvPr>
            <p:ph type="body" sz="quarter" idx="4294967295"/>
          </p:nvPr>
        </p:nvSpPr>
        <p:spPr>
          <a:xfrm rot="10800000">
            <a:off x="8123238" y="2452688"/>
            <a:ext cx="4068762" cy="138112"/>
          </a:xfrm>
        </p:spPr>
        <p:txBody>
          <a:bodyPr>
            <a:normAutofit fontScale="25000" lnSpcReduction="20000"/>
          </a:bodyPr>
          <a:lstStyle/>
          <a:p>
            <a:r>
              <a:rPr lang="en-US" dirty="0"/>
              <a:t>"</a:t>
            </a:r>
          </a:p>
        </p:txBody>
      </p:sp>
      <p:sp>
        <p:nvSpPr>
          <p:cNvPr id="24" name="Slide Number Placeholder 2">
            <a:extLst>
              <a:ext uri="{FF2B5EF4-FFF2-40B4-BE49-F238E27FC236}">
                <a16:creationId xmlns:a16="http://schemas.microsoft.com/office/drawing/2014/main" id="{B900E176-0974-8C4A-8A83-E6A437E14782}"/>
              </a:ext>
            </a:extLst>
          </p:cNvPr>
          <p:cNvSpPr txBox="1">
            <a:spLocks/>
          </p:cNvSpPr>
          <p:nvPr/>
        </p:nvSpPr>
        <p:spPr>
          <a:xfrm>
            <a:off x="11615942" y="11443924"/>
            <a:ext cx="576060" cy="430124"/>
          </a:xfrm>
          <a:prstGeom prst="rect">
            <a:avLst/>
          </a:prstGeom>
        </p:spPr>
        <p:txBody>
          <a:bodyPr vert="horz" lIns="147472" tIns="73735" rIns="147472" bIns="73735" rtlCol="0" anchor="ctr"/>
          <a:lstStyle>
            <a:defPPr>
              <a:defRPr lang="en-US"/>
            </a:defPPr>
            <a:lvl1pPr marL="0" algn="ctr" defTabSz="325892" rtl="0" eaLnBrk="1" latinLnBrk="0" hangingPunct="1">
              <a:defRPr sz="800" b="0" i="0" kern="1200">
                <a:solidFill>
                  <a:schemeClr val="tx1"/>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z="1291"/>
              <a:t>6</a:t>
            </a:fld>
            <a:endParaRPr lang="en-US" sz="1291" dirty="0"/>
          </a:p>
        </p:txBody>
      </p:sp>
      <p:grpSp>
        <p:nvGrpSpPr>
          <p:cNvPr id="7" name="Group 6">
            <a:extLst>
              <a:ext uri="{FF2B5EF4-FFF2-40B4-BE49-F238E27FC236}">
                <a16:creationId xmlns:a16="http://schemas.microsoft.com/office/drawing/2014/main" id="{7B4CCD5B-19A2-B6FE-2AF8-2BB2B99893D7}"/>
              </a:ext>
            </a:extLst>
          </p:cNvPr>
          <p:cNvGrpSpPr/>
          <p:nvPr/>
        </p:nvGrpSpPr>
        <p:grpSpPr>
          <a:xfrm>
            <a:off x="1426203" y="4802140"/>
            <a:ext cx="5074615" cy="2369127"/>
            <a:chOff x="-1871944" y="1778846"/>
            <a:chExt cx="1736764" cy="810823"/>
          </a:xfrm>
          <a:solidFill>
            <a:schemeClr val="bg1">
              <a:alpha val="56867"/>
            </a:schemeClr>
          </a:solidFill>
        </p:grpSpPr>
        <p:sp>
          <p:nvSpPr>
            <p:cNvPr id="9" name="Freeform 8">
              <a:extLst>
                <a:ext uri="{FF2B5EF4-FFF2-40B4-BE49-F238E27FC236}">
                  <a16:creationId xmlns:a16="http://schemas.microsoft.com/office/drawing/2014/main" id="{2CD61FCC-2629-BD2A-3143-315461E4EFC7}"/>
                </a:ext>
              </a:extLst>
            </p:cNvPr>
            <p:cNvSpPr/>
            <p:nvPr userDrawn="1"/>
          </p:nvSpPr>
          <p:spPr>
            <a:xfrm>
              <a:off x="-1393423" y="1778846"/>
              <a:ext cx="327920" cy="313711"/>
            </a:xfrm>
            <a:custGeom>
              <a:avLst/>
              <a:gdLst>
                <a:gd name="connsiteX0" fmla="*/ 0 w 327920"/>
                <a:gd name="connsiteY0" fmla="*/ 89287 h 313711"/>
                <a:gd name="connsiteX1" fmla="*/ 327921 w 327920"/>
                <a:gd name="connsiteY1" fmla="*/ 0 h 313711"/>
                <a:gd name="connsiteX2" fmla="*/ 327921 w 327920"/>
                <a:gd name="connsiteY2" fmla="*/ 260622 h 313711"/>
                <a:gd name="connsiteX3" fmla="*/ 131168 w 327920"/>
                <a:gd name="connsiteY3" fmla="*/ 313712 h 313711"/>
                <a:gd name="connsiteX4" fmla="*/ 0 w 327920"/>
                <a:gd name="connsiteY4" fmla="*/ 89287 h 313711"/>
                <a:gd name="connsiteX5" fmla="*/ 0 w 327920"/>
                <a:gd name="connsiteY5" fmla="*/ 89287 h 31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920" h="313711">
                  <a:moveTo>
                    <a:pt x="0" y="89287"/>
                  </a:moveTo>
                  <a:cubicBezTo>
                    <a:pt x="99591" y="38611"/>
                    <a:pt x="211327" y="7239"/>
                    <a:pt x="327921" y="0"/>
                  </a:cubicBezTo>
                  <a:lnTo>
                    <a:pt x="327921" y="260622"/>
                  </a:lnTo>
                  <a:cubicBezTo>
                    <a:pt x="257479" y="267861"/>
                    <a:pt x="191894" y="287167"/>
                    <a:pt x="131168" y="313712"/>
                  </a:cubicBezTo>
                  <a:lnTo>
                    <a:pt x="0" y="89287"/>
                  </a:lnTo>
                  <a:lnTo>
                    <a:pt x="0" y="89287"/>
                  </a:lnTo>
                  <a:close/>
                </a:path>
              </a:pathLst>
            </a:custGeom>
            <a:grpFill/>
            <a:ln w="24289"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26CCD12F-7C7F-F473-1AE2-D18DCDFC5008}"/>
                </a:ext>
              </a:extLst>
            </p:cNvPr>
            <p:cNvSpPr/>
            <p:nvPr userDrawn="1"/>
          </p:nvSpPr>
          <p:spPr>
            <a:xfrm>
              <a:off x="-1731060" y="1923636"/>
              <a:ext cx="371643" cy="369214"/>
            </a:xfrm>
            <a:custGeom>
              <a:avLst/>
              <a:gdLst>
                <a:gd name="connsiteX0" fmla="*/ 0 w 371643"/>
                <a:gd name="connsiteY0" fmla="*/ 241317 h 369214"/>
                <a:gd name="connsiteX1" fmla="*/ 240475 w 371643"/>
                <a:gd name="connsiteY1" fmla="*/ 0 h 369214"/>
                <a:gd name="connsiteX2" fmla="*/ 371643 w 371643"/>
                <a:gd name="connsiteY2" fmla="*/ 224424 h 369214"/>
                <a:gd name="connsiteX3" fmla="*/ 228330 w 371643"/>
                <a:gd name="connsiteY3" fmla="*/ 369214 h 369214"/>
                <a:gd name="connsiteX4" fmla="*/ 0 w 371643"/>
                <a:gd name="connsiteY4" fmla="*/ 241317 h 369214"/>
                <a:gd name="connsiteX5" fmla="*/ 0 w 371643"/>
                <a:gd name="connsiteY5" fmla="*/ 241317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0" y="241317"/>
                  </a:moveTo>
                  <a:cubicBezTo>
                    <a:pt x="63155" y="147203"/>
                    <a:pt x="145742" y="65155"/>
                    <a:pt x="240475" y="0"/>
                  </a:cubicBezTo>
                  <a:lnTo>
                    <a:pt x="371643" y="224424"/>
                  </a:lnTo>
                  <a:cubicBezTo>
                    <a:pt x="315775" y="265448"/>
                    <a:pt x="267195" y="313712"/>
                    <a:pt x="228330" y="369214"/>
                  </a:cubicBezTo>
                  <a:lnTo>
                    <a:pt x="0" y="241317"/>
                  </a:lnTo>
                  <a:lnTo>
                    <a:pt x="0" y="241317"/>
                  </a:lnTo>
                  <a:close/>
                </a:path>
              </a:pathLst>
            </a:custGeom>
            <a:grpFill/>
            <a:ln w="24289"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E244C6DB-C5B1-034D-F4B1-37E7C152521E}"/>
                </a:ext>
              </a:extLst>
            </p:cNvPr>
            <p:cNvSpPr/>
            <p:nvPr userDrawn="1"/>
          </p:nvSpPr>
          <p:spPr>
            <a:xfrm>
              <a:off x="-1871944" y="2261479"/>
              <a:ext cx="313346" cy="328190"/>
            </a:xfrm>
            <a:custGeom>
              <a:avLst/>
              <a:gdLst>
                <a:gd name="connsiteX0" fmla="*/ 0 w 313346"/>
                <a:gd name="connsiteY0" fmla="*/ 328190 h 328190"/>
                <a:gd name="connsiteX1" fmla="*/ 87445 w 313346"/>
                <a:gd name="connsiteY1" fmla="*/ 0 h 328190"/>
                <a:gd name="connsiteX2" fmla="*/ 313346 w 313346"/>
                <a:gd name="connsiteY2" fmla="*/ 130311 h 328190"/>
                <a:gd name="connsiteX3" fmla="*/ 262336 w 313346"/>
                <a:gd name="connsiteY3" fmla="*/ 328190 h 328190"/>
                <a:gd name="connsiteX4" fmla="*/ 0 w 313346"/>
                <a:gd name="connsiteY4" fmla="*/ 328190 h 328190"/>
                <a:gd name="connsiteX5" fmla="*/ 0 w 313346"/>
                <a:gd name="connsiteY5" fmla="*/ 328190 h 32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346" h="328190">
                  <a:moveTo>
                    <a:pt x="0" y="328190"/>
                  </a:moveTo>
                  <a:cubicBezTo>
                    <a:pt x="7287" y="212359"/>
                    <a:pt x="36436" y="101353"/>
                    <a:pt x="87445" y="0"/>
                  </a:cubicBezTo>
                  <a:lnTo>
                    <a:pt x="313346" y="130311"/>
                  </a:lnTo>
                  <a:cubicBezTo>
                    <a:pt x="286627" y="190640"/>
                    <a:pt x="267195" y="258209"/>
                    <a:pt x="262336" y="328190"/>
                  </a:cubicBezTo>
                  <a:lnTo>
                    <a:pt x="0" y="328190"/>
                  </a:lnTo>
                  <a:lnTo>
                    <a:pt x="0" y="328190"/>
                  </a:lnTo>
                  <a:close/>
                </a:path>
              </a:pathLst>
            </a:custGeom>
            <a:grpFill/>
            <a:ln w="24289"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445006C7-250C-B496-2D5D-B1B36DE238EE}"/>
                </a:ext>
              </a:extLst>
            </p:cNvPr>
            <p:cNvSpPr/>
            <p:nvPr userDrawn="1"/>
          </p:nvSpPr>
          <p:spPr>
            <a:xfrm>
              <a:off x="-450955" y="2254240"/>
              <a:ext cx="315775" cy="325777"/>
            </a:xfrm>
            <a:custGeom>
              <a:avLst/>
              <a:gdLst>
                <a:gd name="connsiteX0" fmla="*/ 225901 w 315775"/>
                <a:gd name="connsiteY0" fmla="*/ 0 h 325777"/>
                <a:gd name="connsiteX1" fmla="*/ 315775 w 315775"/>
                <a:gd name="connsiteY1" fmla="*/ 325777 h 325777"/>
                <a:gd name="connsiteX2" fmla="*/ 53439 w 315775"/>
                <a:gd name="connsiteY2" fmla="*/ 325777 h 325777"/>
                <a:gd name="connsiteX3" fmla="*/ 0 w 315775"/>
                <a:gd name="connsiteY3" fmla="*/ 130311 h 325777"/>
                <a:gd name="connsiteX4" fmla="*/ 225901 w 315775"/>
                <a:gd name="connsiteY4" fmla="*/ 0 h 325777"/>
                <a:gd name="connsiteX5" fmla="*/ 225901 w 315775"/>
                <a:gd name="connsiteY5" fmla="*/ 0 h 325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775" h="325777">
                  <a:moveTo>
                    <a:pt x="225901" y="0"/>
                  </a:moveTo>
                  <a:cubicBezTo>
                    <a:pt x="276911" y="98940"/>
                    <a:pt x="308488" y="209945"/>
                    <a:pt x="315775" y="325777"/>
                  </a:cubicBezTo>
                  <a:lnTo>
                    <a:pt x="53439" y="325777"/>
                  </a:lnTo>
                  <a:cubicBezTo>
                    <a:pt x="46152" y="255796"/>
                    <a:pt x="26719" y="190640"/>
                    <a:pt x="0" y="130311"/>
                  </a:cubicBezTo>
                  <a:lnTo>
                    <a:pt x="225901" y="0"/>
                  </a:lnTo>
                  <a:lnTo>
                    <a:pt x="225901" y="0"/>
                  </a:lnTo>
                  <a:close/>
                </a:path>
              </a:pathLst>
            </a:custGeom>
            <a:grpFill/>
            <a:ln w="24289"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F37F7C84-04E3-3BCD-D1E6-0D3E937F0EB2}"/>
                </a:ext>
              </a:extLst>
            </p:cNvPr>
            <p:cNvSpPr/>
            <p:nvPr userDrawn="1"/>
          </p:nvSpPr>
          <p:spPr>
            <a:xfrm>
              <a:off x="-652566" y="1918810"/>
              <a:ext cx="371643" cy="369214"/>
            </a:xfrm>
            <a:custGeom>
              <a:avLst/>
              <a:gdLst>
                <a:gd name="connsiteX0" fmla="*/ 128739 w 371643"/>
                <a:gd name="connsiteY0" fmla="*/ 0 h 369214"/>
                <a:gd name="connsiteX1" fmla="*/ 371643 w 371643"/>
                <a:gd name="connsiteY1" fmla="*/ 238903 h 369214"/>
                <a:gd name="connsiteX2" fmla="*/ 145742 w 371643"/>
                <a:gd name="connsiteY2" fmla="*/ 369214 h 369214"/>
                <a:gd name="connsiteX3" fmla="*/ 0 w 371643"/>
                <a:gd name="connsiteY3" fmla="*/ 226838 h 369214"/>
                <a:gd name="connsiteX4" fmla="*/ 128739 w 371643"/>
                <a:gd name="connsiteY4" fmla="*/ 0 h 369214"/>
                <a:gd name="connsiteX5" fmla="*/ 128739 w 371643"/>
                <a:gd name="connsiteY5" fmla="*/ 0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128739" y="0"/>
                  </a:moveTo>
                  <a:cubicBezTo>
                    <a:pt x="223472" y="62742"/>
                    <a:pt x="306059" y="144790"/>
                    <a:pt x="371643" y="238903"/>
                  </a:cubicBezTo>
                  <a:lnTo>
                    <a:pt x="145742" y="369214"/>
                  </a:lnTo>
                  <a:cubicBezTo>
                    <a:pt x="104449" y="313712"/>
                    <a:pt x="55868" y="265448"/>
                    <a:pt x="0" y="226838"/>
                  </a:cubicBezTo>
                  <a:lnTo>
                    <a:pt x="128739" y="0"/>
                  </a:lnTo>
                  <a:lnTo>
                    <a:pt x="128739" y="0"/>
                  </a:lnTo>
                  <a:close/>
                </a:path>
              </a:pathLst>
            </a:custGeom>
            <a:grpFill/>
            <a:ln w="24289"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6A44057-FCF5-C933-62C3-1203C8E7CF49}"/>
                </a:ext>
              </a:extLst>
            </p:cNvPr>
            <p:cNvSpPr/>
            <p:nvPr userDrawn="1"/>
          </p:nvSpPr>
          <p:spPr>
            <a:xfrm>
              <a:off x="-951338" y="1778846"/>
              <a:ext cx="330349" cy="308885"/>
            </a:xfrm>
            <a:custGeom>
              <a:avLst/>
              <a:gdLst>
                <a:gd name="connsiteX0" fmla="*/ 0 w 330349"/>
                <a:gd name="connsiteY0" fmla="*/ 0 h 308885"/>
                <a:gd name="connsiteX1" fmla="*/ 330350 w 330349"/>
                <a:gd name="connsiteY1" fmla="*/ 84461 h 308885"/>
                <a:gd name="connsiteX2" fmla="*/ 199181 w 330349"/>
                <a:gd name="connsiteY2" fmla="*/ 308885 h 308885"/>
                <a:gd name="connsiteX3" fmla="*/ 0 w 330349"/>
                <a:gd name="connsiteY3" fmla="*/ 258209 h 308885"/>
                <a:gd name="connsiteX4" fmla="*/ 0 w 330349"/>
                <a:gd name="connsiteY4" fmla="*/ 0 h 308885"/>
                <a:gd name="connsiteX5" fmla="*/ 0 w 330349"/>
                <a:gd name="connsiteY5" fmla="*/ 0 h 30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349" h="308885">
                  <a:moveTo>
                    <a:pt x="0" y="0"/>
                  </a:moveTo>
                  <a:cubicBezTo>
                    <a:pt x="116594" y="7239"/>
                    <a:pt x="228330" y="36197"/>
                    <a:pt x="330350" y="84461"/>
                  </a:cubicBezTo>
                  <a:lnTo>
                    <a:pt x="199181" y="308885"/>
                  </a:lnTo>
                  <a:cubicBezTo>
                    <a:pt x="138455" y="282340"/>
                    <a:pt x="70442" y="263035"/>
                    <a:pt x="0" y="258209"/>
                  </a:cubicBezTo>
                  <a:lnTo>
                    <a:pt x="0" y="0"/>
                  </a:lnTo>
                  <a:lnTo>
                    <a:pt x="0" y="0"/>
                  </a:lnTo>
                  <a:close/>
                </a:path>
              </a:pathLst>
            </a:custGeom>
            <a:grpFill/>
            <a:ln w="24289" cap="flat">
              <a:noFill/>
              <a:prstDash val="solid"/>
              <a:miter/>
            </a:ln>
          </p:spPr>
          <p:txBody>
            <a:bodyPr rtlCol="0" anchor="ctr"/>
            <a:lstStyle/>
            <a:p>
              <a:endParaRPr lang="en-US"/>
            </a:p>
          </p:txBody>
        </p:sp>
      </p:grpSp>
    </p:spTree>
    <p:extLst>
      <p:ext uri="{BB962C8B-B14F-4D97-AF65-F5344CB8AC3E}">
        <p14:creationId xmlns:p14="http://schemas.microsoft.com/office/powerpoint/2010/main" val="39967984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4A63C540-E3C6-8C70-8181-7D43D406862A}"/>
              </a:ext>
            </a:extLst>
          </p:cNvPr>
          <p:cNvGraphicFramePr>
            <a:graphicFrameLocks noChangeAspect="1"/>
          </p:cNvGraphicFramePr>
          <p:nvPr>
            <p:custDataLst>
              <p:tags r:id="rId1"/>
            </p:custDataLst>
            <p:extLst>
              <p:ext uri="{D42A27DB-BD31-4B8C-83A1-F6EECF244321}">
                <p14:modId xmlns:p14="http://schemas.microsoft.com/office/powerpoint/2010/main" val="19856013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538" imgH="540" progId="TCLayout.ActiveDocument.1">
                  <p:embed/>
                </p:oleObj>
              </mc:Choice>
              <mc:Fallback>
                <p:oleObj name="think-cell Folie" r:id="rId3" imgW="538" imgH="540"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2" name="Picture Placeholder 4" descr="Woman bonding with child">
            <a:extLst>
              <a:ext uri="{FF2B5EF4-FFF2-40B4-BE49-F238E27FC236}">
                <a16:creationId xmlns:a16="http://schemas.microsoft.com/office/drawing/2014/main" id="{535BF78C-2BA5-DFB1-D89F-33D365BA393D}"/>
              </a:ext>
            </a:extLst>
          </p:cNvPr>
          <p:cNvPicPr>
            <a:picLocks noGrp="1" noChangeAspect="1"/>
          </p:cNvPicPr>
          <p:nvPr>
            <p:ph type="pic" sz="quarter" idx="21"/>
          </p:nvPr>
        </p:nvPicPr>
        <p:blipFill>
          <a:blip r:embed="rId5" cstate="email">
            <a:extLst>
              <a:ext uri="{28A0092B-C50C-407E-A947-70E740481C1C}">
                <a14:useLocalDpi xmlns:a14="http://schemas.microsoft.com/office/drawing/2010/main"/>
              </a:ext>
            </a:extLst>
          </a:blip>
          <a:srcRect l="21443" r="21443"/>
          <a:stretch/>
        </p:blipFill>
        <p:spPr>
          <a:xfrm>
            <a:off x="0" y="0"/>
            <a:ext cx="5875338" cy="6858000"/>
          </a:xfrm>
        </p:spPr>
      </p:pic>
      <p:sp>
        <p:nvSpPr>
          <p:cNvPr id="8" name="Text Placeholder 7">
            <a:extLst>
              <a:ext uri="{FF2B5EF4-FFF2-40B4-BE49-F238E27FC236}">
                <a16:creationId xmlns:a16="http://schemas.microsoft.com/office/drawing/2014/main" id="{425817A8-4434-7A42-8FDC-D5DBA4F4E62B}"/>
              </a:ext>
            </a:extLst>
          </p:cNvPr>
          <p:cNvSpPr>
            <a:spLocks noGrp="1"/>
          </p:cNvSpPr>
          <p:nvPr>
            <p:ph type="body" sz="quarter" idx="30"/>
          </p:nvPr>
        </p:nvSpPr>
        <p:spPr>
          <a:xfrm>
            <a:off x="6427466" y="311791"/>
            <a:ext cx="5526846" cy="614105"/>
          </a:xfrm>
        </p:spPr>
        <p:txBody>
          <a:bodyPr/>
          <a:lstStyle/>
          <a:p>
            <a:r>
              <a:rPr lang="en-US" dirty="0"/>
              <a:t>ERKENNEN DES ETHISCHEN IMPERATIVS</a:t>
            </a:r>
          </a:p>
        </p:txBody>
      </p:sp>
      <p:sp>
        <p:nvSpPr>
          <p:cNvPr id="10" name="Text Placeholder 9">
            <a:extLst>
              <a:ext uri="{FF2B5EF4-FFF2-40B4-BE49-F238E27FC236}">
                <a16:creationId xmlns:a16="http://schemas.microsoft.com/office/drawing/2014/main" id="{F8251304-71BA-DB4B-935B-6BA8C2444400}"/>
              </a:ext>
            </a:extLst>
          </p:cNvPr>
          <p:cNvSpPr>
            <a:spLocks noGrp="1"/>
          </p:cNvSpPr>
          <p:nvPr>
            <p:ph type="body" sz="quarter" idx="48"/>
          </p:nvPr>
        </p:nvSpPr>
        <p:spPr>
          <a:xfrm>
            <a:off x="6427466" y="1628660"/>
            <a:ext cx="4939670" cy="4811641"/>
          </a:xfrm>
        </p:spPr>
        <p:txBody>
          <a:bodyPr/>
          <a:lstStyle/>
          <a:p>
            <a:pPr algn="just"/>
            <a:r>
              <a:rPr lang="en-GB" sz="1800" dirty="0"/>
              <a:t>Unternehmen und Unternehmer haben die moralische Verpflichtung, durch ihre Unternehmungen einen positiven Beitrag zur Gesellschaft zu leisten. </a:t>
            </a:r>
          </a:p>
          <a:p>
            <a:pPr algn="just"/>
            <a:endParaRPr lang="en-GB" sz="1800" dirty="0"/>
          </a:p>
          <a:p>
            <a:pPr algn="just"/>
            <a:r>
              <a:rPr lang="en-GB" sz="1800" dirty="0"/>
              <a:t>Indem sie sich mit gesellschaftlichen Problemen wie Armut, Umweltzerstörung oder mangelndem Zugang zu Bildung oder Gesundheitsversorgung befassen, können Unternehmen über den finanziellen Gewinn hinaus eine bedeutende Wirkung erzielen. </a:t>
            </a:r>
          </a:p>
          <a:p>
            <a:pPr algn="just"/>
            <a:endParaRPr lang="en-GB" sz="1800" dirty="0"/>
          </a:p>
          <a:p>
            <a:pPr algn="just"/>
            <a:r>
              <a:rPr lang="en-GB" sz="1800" dirty="0"/>
              <a:t>Dieser ethische Imperativ leitet die Entscheidungsprozesse und inspiriert innovative Lösungen, die sowohl den Unternehmenszielen als auch den gesellschaftlichen Bedürfnissen gerecht werden.</a:t>
            </a:r>
          </a:p>
        </p:txBody>
      </p:sp>
      <p:sp>
        <p:nvSpPr>
          <p:cNvPr id="12" name="Text Placeholder 11">
            <a:extLst>
              <a:ext uri="{FF2B5EF4-FFF2-40B4-BE49-F238E27FC236}">
                <a16:creationId xmlns:a16="http://schemas.microsoft.com/office/drawing/2014/main" id="{5A16ABDA-3F84-2E4A-ACE6-166D1B9B231F}"/>
              </a:ext>
            </a:extLst>
          </p:cNvPr>
          <p:cNvSpPr>
            <a:spLocks noGrp="1"/>
          </p:cNvSpPr>
          <p:nvPr>
            <p:ph type="body" sz="quarter" idx="4294967295"/>
          </p:nvPr>
        </p:nvSpPr>
        <p:spPr>
          <a:xfrm rot="10800000">
            <a:off x="8123238" y="2452688"/>
            <a:ext cx="4068762" cy="138112"/>
          </a:xfrm>
        </p:spPr>
        <p:txBody>
          <a:bodyPr>
            <a:normAutofit fontScale="25000" lnSpcReduction="20000"/>
          </a:bodyPr>
          <a:lstStyle/>
          <a:p>
            <a:r>
              <a:rPr lang="en-US" dirty="0"/>
              <a:t>"</a:t>
            </a:r>
          </a:p>
        </p:txBody>
      </p:sp>
      <p:sp>
        <p:nvSpPr>
          <p:cNvPr id="24" name="Slide Number Placeholder 2">
            <a:extLst>
              <a:ext uri="{FF2B5EF4-FFF2-40B4-BE49-F238E27FC236}">
                <a16:creationId xmlns:a16="http://schemas.microsoft.com/office/drawing/2014/main" id="{B900E176-0974-8C4A-8A83-E6A437E14782}"/>
              </a:ext>
            </a:extLst>
          </p:cNvPr>
          <p:cNvSpPr txBox="1">
            <a:spLocks/>
          </p:cNvSpPr>
          <p:nvPr/>
        </p:nvSpPr>
        <p:spPr>
          <a:xfrm>
            <a:off x="11615942" y="11443924"/>
            <a:ext cx="576060" cy="430124"/>
          </a:xfrm>
          <a:prstGeom prst="rect">
            <a:avLst/>
          </a:prstGeom>
        </p:spPr>
        <p:txBody>
          <a:bodyPr vert="horz" lIns="147472" tIns="73735" rIns="147472" bIns="73735" rtlCol="0" anchor="ctr"/>
          <a:lstStyle>
            <a:defPPr>
              <a:defRPr lang="en-US"/>
            </a:defPPr>
            <a:lvl1pPr marL="0" algn="ctr" defTabSz="325892" rtl="0" eaLnBrk="1" latinLnBrk="0" hangingPunct="1">
              <a:defRPr sz="800" b="0" i="0" kern="1200">
                <a:solidFill>
                  <a:schemeClr val="tx1"/>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z="1291"/>
              <a:t>7</a:t>
            </a:fld>
            <a:endParaRPr lang="en-US" sz="1291" dirty="0"/>
          </a:p>
        </p:txBody>
      </p:sp>
      <p:grpSp>
        <p:nvGrpSpPr>
          <p:cNvPr id="7" name="Group 6">
            <a:extLst>
              <a:ext uri="{FF2B5EF4-FFF2-40B4-BE49-F238E27FC236}">
                <a16:creationId xmlns:a16="http://schemas.microsoft.com/office/drawing/2014/main" id="{7B4CCD5B-19A2-B6FE-2AF8-2BB2B99893D7}"/>
              </a:ext>
            </a:extLst>
          </p:cNvPr>
          <p:cNvGrpSpPr/>
          <p:nvPr/>
        </p:nvGrpSpPr>
        <p:grpSpPr>
          <a:xfrm>
            <a:off x="1426203" y="4802140"/>
            <a:ext cx="5074615" cy="2369127"/>
            <a:chOff x="-1871944" y="1778846"/>
            <a:chExt cx="1736764" cy="810823"/>
          </a:xfrm>
          <a:solidFill>
            <a:schemeClr val="bg1">
              <a:alpha val="56867"/>
            </a:schemeClr>
          </a:solidFill>
        </p:grpSpPr>
        <p:sp>
          <p:nvSpPr>
            <p:cNvPr id="9" name="Freeform 8">
              <a:extLst>
                <a:ext uri="{FF2B5EF4-FFF2-40B4-BE49-F238E27FC236}">
                  <a16:creationId xmlns:a16="http://schemas.microsoft.com/office/drawing/2014/main" id="{2CD61FCC-2629-BD2A-3143-315461E4EFC7}"/>
                </a:ext>
              </a:extLst>
            </p:cNvPr>
            <p:cNvSpPr/>
            <p:nvPr userDrawn="1"/>
          </p:nvSpPr>
          <p:spPr>
            <a:xfrm>
              <a:off x="-1393423" y="1778846"/>
              <a:ext cx="327920" cy="313711"/>
            </a:xfrm>
            <a:custGeom>
              <a:avLst/>
              <a:gdLst>
                <a:gd name="connsiteX0" fmla="*/ 0 w 327920"/>
                <a:gd name="connsiteY0" fmla="*/ 89287 h 313711"/>
                <a:gd name="connsiteX1" fmla="*/ 327921 w 327920"/>
                <a:gd name="connsiteY1" fmla="*/ 0 h 313711"/>
                <a:gd name="connsiteX2" fmla="*/ 327921 w 327920"/>
                <a:gd name="connsiteY2" fmla="*/ 260622 h 313711"/>
                <a:gd name="connsiteX3" fmla="*/ 131168 w 327920"/>
                <a:gd name="connsiteY3" fmla="*/ 313712 h 313711"/>
                <a:gd name="connsiteX4" fmla="*/ 0 w 327920"/>
                <a:gd name="connsiteY4" fmla="*/ 89287 h 313711"/>
                <a:gd name="connsiteX5" fmla="*/ 0 w 327920"/>
                <a:gd name="connsiteY5" fmla="*/ 89287 h 31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920" h="313711">
                  <a:moveTo>
                    <a:pt x="0" y="89287"/>
                  </a:moveTo>
                  <a:cubicBezTo>
                    <a:pt x="99591" y="38611"/>
                    <a:pt x="211327" y="7239"/>
                    <a:pt x="327921" y="0"/>
                  </a:cubicBezTo>
                  <a:lnTo>
                    <a:pt x="327921" y="260622"/>
                  </a:lnTo>
                  <a:cubicBezTo>
                    <a:pt x="257479" y="267861"/>
                    <a:pt x="191894" y="287167"/>
                    <a:pt x="131168" y="313712"/>
                  </a:cubicBezTo>
                  <a:lnTo>
                    <a:pt x="0" y="89287"/>
                  </a:lnTo>
                  <a:lnTo>
                    <a:pt x="0" y="89287"/>
                  </a:lnTo>
                  <a:close/>
                </a:path>
              </a:pathLst>
            </a:custGeom>
            <a:grpFill/>
            <a:ln w="24289"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26CCD12F-7C7F-F473-1AE2-D18DCDFC5008}"/>
                </a:ext>
              </a:extLst>
            </p:cNvPr>
            <p:cNvSpPr/>
            <p:nvPr userDrawn="1"/>
          </p:nvSpPr>
          <p:spPr>
            <a:xfrm>
              <a:off x="-1731060" y="1923636"/>
              <a:ext cx="371643" cy="369214"/>
            </a:xfrm>
            <a:custGeom>
              <a:avLst/>
              <a:gdLst>
                <a:gd name="connsiteX0" fmla="*/ 0 w 371643"/>
                <a:gd name="connsiteY0" fmla="*/ 241317 h 369214"/>
                <a:gd name="connsiteX1" fmla="*/ 240475 w 371643"/>
                <a:gd name="connsiteY1" fmla="*/ 0 h 369214"/>
                <a:gd name="connsiteX2" fmla="*/ 371643 w 371643"/>
                <a:gd name="connsiteY2" fmla="*/ 224424 h 369214"/>
                <a:gd name="connsiteX3" fmla="*/ 228330 w 371643"/>
                <a:gd name="connsiteY3" fmla="*/ 369214 h 369214"/>
                <a:gd name="connsiteX4" fmla="*/ 0 w 371643"/>
                <a:gd name="connsiteY4" fmla="*/ 241317 h 369214"/>
                <a:gd name="connsiteX5" fmla="*/ 0 w 371643"/>
                <a:gd name="connsiteY5" fmla="*/ 241317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0" y="241317"/>
                  </a:moveTo>
                  <a:cubicBezTo>
                    <a:pt x="63155" y="147203"/>
                    <a:pt x="145742" y="65155"/>
                    <a:pt x="240475" y="0"/>
                  </a:cubicBezTo>
                  <a:lnTo>
                    <a:pt x="371643" y="224424"/>
                  </a:lnTo>
                  <a:cubicBezTo>
                    <a:pt x="315775" y="265448"/>
                    <a:pt x="267195" y="313712"/>
                    <a:pt x="228330" y="369214"/>
                  </a:cubicBezTo>
                  <a:lnTo>
                    <a:pt x="0" y="241317"/>
                  </a:lnTo>
                  <a:lnTo>
                    <a:pt x="0" y="241317"/>
                  </a:lnTo>
                  <a:close/>
                </a:path>
              </a:pathLst>
            </a:custGeom>
            <a:grpFill/>
            <a:ln w="24289"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E244C6DB-C5B1-034D-F4B1-37E7C152521E}"/>
                </a:ext>
              </a:extLst>
            </p:cNvPr>
            <p:cNvSpPr/>
            <p:nvPr userDrawn="1"/>
          </p:nvSpPr>
          <p:spPr>
            <a:xfrm>
              <a:off x="-1871944" y="2261479"/>
              <a:ext cx="313346" cy="328190"/>
            </a:xfrm>
            <a:custGeom>
              <a:avLst/>
              <a:gdLst>
                <a:gd name="connsiteX0" fmla="*/ 0 w 313346"/>
                <a:gd name="connsiteY0" fmla="*/ 328190 h 328190"/>
                <a:gd name="connsiteX1" fmla="*/ 87445 w 313346"/>
                <a:gd name="connsiteY1" fmla="*/ 0 h 328190"/>
                <a:gd name="connsiteX2" fmla="*/ 313346 w 313346"/>
                <a:gd name="connsiteY2" fmla="*/ 130311 h 328190"/>
                <a:gd name="connsiteX3" fmla="*/ 262336 w 313346"/>
                <a:gd name="connsiteY3" fmla="*/ 328190 h 328190"/>
                <a:gd name="connsiteX4" fmla="*/ 0 w 313346"/>
                <a:gd name="connsiteY4" fmla="*/ 328190 h 328190"/>
                <a:gd name="connsiteX5" fmla="*/ 0 w 313346"/>
                <a:gd name="connsiteY5" fmla="*/ 328190 h 32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346" h="328190">
                  <a:moveTo>
                    <a:pt x="0" y="328190"/>
                  </a:moveTo>
                  <a:cubicBezTo>
                    <a:pt x="7287" y="212359"/>
                    <a:pt x="36436" y="101353"/>
                    <a:pt x="87445" y="0"/>
                  </a:cubicBezTo>
                  <a:lnTo>
                    <a:pt x="313346" y="130311"/>
                  </a:lnTo>
                  <a:cubicBezTo>
                    <a:pt x="286627" y="190640"/>
                    <a:pt x="267195" y="258209"/>
                    <a:pt x="262336" y="328190"/>
                  </a:cubicBezTo>
                  <a:lnTo>
                    <a:pt x="0" y="328190"/>
                  </a:lnTo>
                  <a:lnTo>
                    <a:pt x="0" y="328190"/>
                  </a:lnTo>
                  <a:close/>
                </a:path>
              </a:pathLst>
            </a:custGeom>
            <a:grpFill/>
            <a:ln w="24289"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445006C7-250C-B496-2D5D-B1B36DE238EE}"/>
                </a:ext>
              </a:extLst>
            </p:cNvPr>
            <p:cNvSpPr/>
            <p:nvPr userDrawn="1"/>
          </p:nvSpPr>
          <p:spPr>
            <a:xfrm>
              <a:off x="-450955" y="2254240"/>
              <a:ext cx="315775" cy="325777"/>
            </a:xfrm>
            <a:custGeom>
              <a:avLst/>
              <a:gdLst>
                <a:gd name="connsiteX0" fmla="*/ 225901 w 315775"/>
                <a:gd name="connsiteY0" fmla="*/ 0 h 325777"/>
                <a:gd name="connsiteX1" fmla="*/ 315775 w 315775"/>
                <a:gd name="connsiteY1" fmla="*/ 325777 h 325777"/>
                <a:gd name="connsiteX2" fmla="*/ 53439 w 315775"/>
                <a:gd name="connsiteY2" fmla="*/ 325777 h 325777"/>
                <a:gd name="connsiteX3" fmla="*/ 0 w 315775"/>
                <a:gd name="connsiteY3" fmla="*/ 130311 h 325777"/>
                <a:gd name="connsiteX4" fmla="*/ 225901 w 315775"/>
                <a:gd name="connsiteY4" fmla="*/ 0 h 325777"/>
                <a:gd name="connsiteX5" fmla="*/ 225901 w 315775"/>
                <a:gd name="connsiteY5" fmla="*/ 0 h 325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775" h="325777">
                  <a:moveTo>
                    <a:pt x="225901" y="0"/>
                  </a:moveTo>
                  <a:cubicBezTo>
                    <a:pt x="276911" y="98940"/>
                    <a:pt x="308488" y="209945"/>
                    <a:pt x="315775" y="325777"/>
                  </a:cubicBezTo>
                  <a:lnTo>
                    <a:pt x="53439" y="325777"/>
                  </a:lnTo>
                  <a:cubicBezTo>
                    <a:pt x="46152" y="255796"/>
                    <a:pt x="26719" y="190640"/>
                    <a:pt x="0" y="130311"/>
                  </a:cubicBezTo>
                  <a:lnTo>
                    <a:pt x="225901" y="0"/>
                  </a:lnTo>
                  <a:lnTo>
                    <a:pt x="225901" y="0"/>
                  </a:lnTo>
                  <a:close/>
                </a:path>
              </a:pathLst>
            </a:custGeom>
            <a:grpFill/>
            <a:ln w="24289"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F37F7C84-04E3-3BCD-D1E6-0D3E937F0EB2}"/>
                </a:ext>
              </a:extLst>
            </p:cNvPr>
            <p:cNvSpPr/>
            <p:nvPr userDrawn="1"/>
          </p:nvSpPr>
          <p:spPr>
            <a:xfrm>
              <a:off x="-652566" y="1918810"/>
              <a:ext cx="371643" cy="369214"/>
            </a:xfrm>
            <a:custGeom>
              <a:avLst/>
              <a:gdLst>
                <a:gd name="connsiteX0" fmla="*/ 128739 w 371643"/>
                <a:gd name="connsiteY0" fmla="*/ 0 h 369214"/>
                <a:gd name="connsiteX1" fmla="*/ 371643 w 371643"/>
                <a:gd name="connsiteY1" fmla="*/ 238903 h 369214"/>
                <a:gd name="connsiteX2" fmla="*/ 145742 w 371643"/>
                <a:gd name="connsiteY2" fmla="*/ 369214 h 369214"/>
                <a:gd name="connsiteX3" fmla="*/ 0 w 371643"/>
                <a:gd name="connsiteY3" fmla="*/ 226838 h 369214"/>
                <a:gd name="connsiteX4" fmla="*/ 128739 w 371643"/>
                <a:gd name="connsiteY4" fmla="*/ 0 h 369214"/>
                <a:gd name="connsiteX5" fmla="*/ 128739 w 371643"/>
                <a:gd name="connsiteY5" fmla="*/ 0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128739" y="0"/>
                  </a:moveTo>
                  <a:cubicBezTo>
                    <a:pt x="223472" y="62742"/>
                    <a:pt x="306059" y="144790"/>
                    <a:pt x="371643" y="238903"/>
                  </a:cubicBezTo>
                  <a:lnTo>
                    <a:pt x="145742" y="369214"/>
                  </a:lnTo>
                  <a:cubicBezTo>
                    <a:pt x="104449" y="313712"/>
                    <a:pt x="55868" y="265448"/>
                    <a:pt x="0" y="226838"/>
                  </a:cubicBezTo>
                  <a:lnTo>
                    <a:pt x="128739" y="0"/>
                  </a:lnTo>
                  <a:lnTo>
                    <a:pt x="128739" y="0"/>
                  </a:lnTo>
                  <a:close/>
                </a:path>
              </a:pathLst>
            </a:custGeom>
            <a:grpFill/>
            <a:ln w="24289"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6A44057-FCF5-C933-62C3-1203C8E7CF49}"/>
                </a:ext>
              </a:extLst>
            </p:cNvPr>
            <p:cNvSpPr/>
            <p:nvPr userDrawn="1"/>
          </p:nvSpPr>
          <p:spPr>
            <a:xfrm>
              <a:off x="-951338" y="1778846"/>
              <a:ext cx="330349" cy="308885"/>
            </a:xfrm>
            <a:custGeom>
              <a:avLst/>
              <a:gdLst>
                <a:gd name="connsiteX0" fmla="*/ 0 w 330349"/>
                <a:gd name="connsiteY0" fmla="*/ 0 h 308885"/>
                <a:gd name="connsiteX1" fmla="*/ 330350 w 330349"/>
                <a:gd name="connsiteY1" fmla="*/ 84461 h 308885"/>
                <a:gd name="connsiteX2" fmla="*/ 199181 w 330349"/>
                <a:gd name="connsiteY2" fmla="*/ 308885 h 308885"/>
                <a:gd name="connsiteX3" fmla="*/ 0 w 330349"/>
                <a:gd name="connsiteY3" fmla="*/ 258209 h 308885"/>
                <a:gd name="connsiteX4" fmla="*/ 0 w 330349"/>
                <a:gd name="connsiteY4" fmla="*/ 0 h 308885"/>
                <a:gd name="connsiteX5" fmla="*/ 0 w 330349"/>
                <a:gd name="connsiteY5" fmla="*/ 0 h 30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349" h="308885">
                  <a:moveTo>
                    <a:pt x="0" y="0"/>
                  </a:moveTo>
                  <a:cubicBezTo>
                    <a:pt x="116594" y="7239"/>
                    <a:pt x="228330" y="36197"/>
                    <a:pt x="330350" y="84461"/>
                  </a:cubicBezTo>
                  <a:lnTo>
                    <a:pt x="199181" y="308885"/>
                  </a:lnTo>
                  <a:cubicBezTo>
                    <a:pt x="138455" y="282340"/>
                    <a:pt x="70442" y="263035"/>
                    <a:pt x="0" y="258209"/>
                  </a:cubicBezTo>
                  <a:lnTo>
                    <a:pt x="0" y="0"/>
                  </a:lnTo>
                  <a:lnTo>
                    <a:pt x="0" y="0"/>
                  </a:lnTo>
                  <a:close/>
                </a:path>
              </a:pathLst>
            </a:custGeom>
            <a:grpFill/>
            <a:ln w="24289" cap="flat">
              <a:noFill/>
              <a:prstDash val="solid"/>
              <a:miter/>
            </a:ln>
          </p:spPr>
          <p:txBody>
            <a:bodyPr rtlCol="0" anchor="ctr"/>
            <a:lstStyle/>
            <a:p>
              <a:endParaRPr lang="en-US"/>
            </a:p>
          </p:txBody>
        </p:sp>
      </p:grpSp>
    </p:spTree>
    <p:extLst>
      <p:ext uri="{BB962C8B-B14F-4D97-AF65-F5344CB8AC3E}">
        <p14:creationId xmlns:p14="http://schemas.microsoft.com/office/powerpoint/2010/main" val="2741909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EAF5495-4573-34EC-1875-9135E0DCD272}"/>
              </a:ext>
            </a:extLst>
          </p:cNvPr>
          <p:cNvSpPr>
            <a:spLocks noGrp="1"/>
          </p:cNvSpPr>
          <p:nvPr>
            <p:ph type="body" sz="quarter" idx="49"/>
          </p:nvPr>
        </p:nvSpPr>
        <p:spPr>
          <a:xfrm>
            <a:off x="3892019" y="209275"/>
            <a:ext cx="7160276" cy="730066"/>
          </a:xfrm>
        </p:spPr>
        <p:txBody>
          <a:bodyPr/>
          <a:lstStyle/>
          <a:p>
            <a:r>
              <a:rPr lang="en-IE" dirty="0"/>
              <a:t>Projektplanung</a:t>
            </a:r>
          </a:p>
        </p:txBody>
      </p:sp>
      <p:sp>
        <p:nvSpPr>
          <p:cNvPr id="3" name="Text Placeholder 2">
            <a:extLst>
              <a:ext uri="{FF2B5EF4-FFF2-40B4-BE49-F238E27FC236}">
                <a16:creationId xmlns:a16="http://schemas.microsoft.com/office/drawing/2014/main" id="{61D8C235-EF9C-BCBF-4F8F-7F2CADA42260}"/>
              </a:ext>
            </a:extLst>
          </p:cNvPr>
          <p:cNvSpPr>
            <a:spLocks noGrp="1"/>
          </p:cNvSpPr>
          <p:nvPr>
            <p:ph type="body" sz="quarter" idx="50"/>
          </p:nvPr>
        </p:nvSpPr>
        <p:spPr>
          <a:xfrm>
            <a:off x="3892019" y="805571"/>
            <a:ext cx="7739202" cy="945874"/>
          </a:xfrm>
        </p:spPr>
        <p:txBody>
          <a:bodyPr/>
          <a:lstStyle/>
          <a:p>
            <a:pPr algn="just"/>
            <a:r>
              <a:rPr lang="en-GB" sz="1800" dirty="0"/>
              <a:t>Unternehmen sollten umfassende Projektpläne entwickeln, die soziale, wirtschaftliche und ökologische Überlegungen einbeziehen. Dieser ganzheitliche Ansatz stellt sicher, dass die Initiativen nicht nur auf unmittelbare soziale Bedürfnisse eingehen, sondern auch einen positiven Beitrag zum Wirtschaftswachstum und zur ökologischen Nachhaltigkeit leisten.</a:t>
            </a:r>
          </a:p>
        </p:txBody>
      </p:sp>
      <p:sp>
        <p:nvSpPr>
          <p:cNvPr id="4" name="Text Placeholder 3">
            <a:extLst>
              <a:ext uri="{FF2B5EF4-FFF2-40B4-BE49-F238E27FC236}">
                <a16:creationId xmlns:a16="http://schemas.microsoft.com/office/drawing/2014/main" id="{5F095870-C567-AE12-61EE-8EDAEC6D16B5}"/>
              </a:ext>
            </a:extLst>
          </p:cNvPr>
          <p:cNvSpPr>
            <a:spLocks noGrp="1"/>
          </p:cNvSpPr>
          <p:nvPr>
            <p:ph type="body" sz="quarter" idx="51"/>
          </p:nvPr>
        </p:nvSpPr>
        <p:spPr>
          <a:xfrm>
            <a:off x="3949679" y="2398464"/>
            <a:ext cx="7160276" cy="730066"/>
          </a:xfrm>
        </p:spPr>
        <p:txBody>
          <a:bodyPr/>
          <a:lstStyle/>
          <a:p>
            <a:r>
              <a:rPr lang="en-IE" dirty="0"/>
              <a:t>Umsetzung</a:t>
            </a:r>
          </a:p>
        </p:txBody>
      </p:sp>
      <p:sp>
        <p:nvSpPr>
          <p:cNvPr id="5" name="Text Placeholder 4">
            <a:extLst>
              <a:ext uri="{FF2B5EF4-FFF2-40B4-BE49-F238E27FC236}">
                <a16:creationId xmlns:a16="http://schemas.microsoft.com/office/drawing/2014/main" id="{E6AA13D5-E327-873C-4A0C-BE99CCC422BD}"/>
              </a:ext>
            </a:extLst>
          </p:cNvPr>
          <p:cNvSpPr>
            <a:spLocks noGrp="1"/>
          </p:cNvSpPr>
          <p:nvPr>
            <p:ph type="body" sz="quarter" idx="52"/>
          </p:nvPr>
        </p:nvSpPr>
        <p:spPr>
          <a:xfrm>
            <a:off x="3949679" y="2956063"/>
            <a:ext cx="7635517" cy="945874"/>
          </a:xfrm>
        </p:spPr>
        <p:txBody>
          <a:bodyPr/>
          <a:lstStyle/>
          <a:p>
            <a:pPr algn="just"/>
            <a:r>
              <a:rPr lang="en-GB" sz="1800" dirty="0"/>
              <a:t>Zu einer wirksamen Umsetzung gehört es, Ressourcen effizient zuzuweisen, die Erwartungen der Beteiligten zu steuern und Partnerschaften zu entwickeln, um Wirkung und Reichweite zu erhöhen. Die Unternehmen sollten die Fortschritte überwachen, die Strategien bei Bedarf anpassen und während des gesamten Prozesses für Transparenz sorgen.</a:t>
            </a:r>
            <a:endParaRPr lang="en-IE" sz="1800" dirty="0"/>
          </a:p>
        </p:txBody>
      </p:sp>
      <p:sp>
        <p:nvSpPr>
          <p:cNvPr id="6" name="Text Placeholder 5">
            <a:extLst>
              <a:ext uri="{FF2B5EF4-FFF2-40B4-BE49-F238E27FC236}">
                <a16:creationId xmlns:a16="http://schemas.microsoft.com/office/drawing/2014/main" id="{43AF2EA0-3112-AC1C-5020-E6AF8DFE1F14}"/>
              </a:ext>
            </a:extLst>
          </p:cNvPr>
          <p:cNvSpPr>
            <a:spLocks noGrp="1"/>
          </p:cNvSpPr>
          <p:nvPr>
            <p:ph type="body" sz="quarter" idx="54"/>
          </p:nvPr>
        </p:nvSpPr>
        <p:spPr>
          <a:xfrm>
            <a:off x="3949676" y="4505616"/>
            <a:ext cx="7160276" cy="730066"/>
          </a:xfrm>
        </p:spPr>
        <p:txBody>
          <a:bodyPr/>
          <a:lstStyle/>
          <a:p>
            <a:r>
              <a:rPr lang="en-IE" dirty="0"/>
              <a:t>Bewertung</a:t>
            </a:r>
          </a:p>
        </p:txBody>
      </p:sp>
      <p:sp>
        <p:nvSpPr>
          <p:cNvPr id="7" name="Text Placeholder 6">
            <a:extLst>
              <a:ext uri="{FF2B5EF4-FFF2-40B4-BE49-F238E27FC236}">
                <a16:creationId xmlns:a16="http://schemas.microsoft.com/office/drawing/2014/main" id="{DAD18C4D-738E-5E20-4A70-47667FCD743D}"/>
              </a:ext>
            </a:extLst>
          </p:cNvPr>
          <p:cNvSpPr>
            <a:spLocks noGrp="1"/>
          </p:cNvSpPr>
          <p:nvPr>
            <p:ph type="body" sz="quarter" idx="55"/>
          </p:nvPr>
        </p:nvSpPr>
        <p:spPr>
          <a:xfrm>
            <a:off x="3949679" y="5033676"/>
            <a:ext cx="7635517" cy="945874"/>
          </a:xfrm>
        </p:spPr>
        <p:txBody>
          <a:bodyPr/>
          <a:lstStyle/>
          <a:p>
            <a:pPr algn="just"/>
            <a:r>
              <a:rPr lang="en-GB" sz="1800" dirty="0"/>
              <a:t>Die kontinuierliche Bewertung ermöglicht es Unternehmen, die Ergebnisse und Auswirkungen ihrer Initiativen zu beurteilen. Durch die Messung des Erfolgs anhand vordefinierter Kennzahlen und die Einholung von Feedback von den Beteiligten können Unternehmen ihre Strategien verfeinern, Erfolge feiern und aus Herausforderungen lernen, um zukünftige Projekte zu verbessern.</a:t>
            </a:r>
            <a:endParaRPr lang="en-IE" sz="1800" dirty="0"/>
          </a:p>
        </p:txBody>
      </p:sp>
      <p:pic>
        <p:nvPicPr>
          <p:cNvPr id="8" name="Picture Placeholder 11" descr="Two colleagues planning on board with sticky notes">
            <a:extLst>
              <a:ext uri="{FF2B5EF4-FFF2-40B4-BE49-F238E27FC236}">
                <a16:creationId xmlns:a16="http://schemas.microsoft.com/office/drawing/2014/main" id="{49E4F6C9-1041-6850-F519-C69A2097405F}"/>
              </a:ext>
            </a:extLst>
          </p:cNvPr>
          <p:cNvPicPr>
            <a:picLocks noGrp="1" noChangeAspect="1"/>
          </p:cNvPicPr>
          <p:nvPr>
            <p:ph type="pic" sz="quarter" idx="57"/>
          </p:nvPr>
        </p:nvPicPr>
        <p:blipFill>
          <a:blip r:embed="rId2" cstate="email">
            <a:extLst>
              <a:ext uri="{28A0092B-C50C-407E-A947-70E740481C1C}">
                <a14:useLocalDpi xmlns:a14="http://schemas.microsoft.com/office/drawing/2010/main"/>
              </a:ext>
            </a:extLst>
          </a:blip>
          <a:srcRect l="11844" r="11844"/>
          <a:stretch>
            <a:fillRect/>
          </a:stretch>
        </p:blipFill>
        <p:spPr>
          <a:xfrm>
            <a:off x="1449388" y="409575"/>
            <a:ext cx="1839912" cy="1608138"/>
          </a:xfrm>
        </p:spPr>
      </p:pic>
      <p:pic>
        <p:nvPicPr>
          <p:cNvPr id="10" name="Picture Placeholder 13" descr="Male engineer with flashlight inspecting steel cylinder">
            <a:extLst>
              <a:ext uri="{FF2B5EF4-FFF2-40B4-BE49-F238E27FC236}">
                <a16:creationId xmlns:a16="http://schemas.microsoft.com/office/drawing/2014/main" id="{E22850F1-BB2B-FF3D-D447-BB69B46B5E59}"/>
              </a:ext>
            </a:extLst>
          </p:cNvPr>
          <p:cNvPicPr>
            <a:picLocks noGrp="1" noChangeAspect="1"/>
          </p:cNvPicPr>
          <p:nvPr>
            <p:ph type="pic" sz="quarter" idx="56"/>
          </p:nvPr>
        </p:nvPicPr>
        <p:blipFill>
          <a:blip r:embed="rId3" cstate="email">
            <a:extLst>
              <a:ext uri="{28A0092B-C50C-407E-A947-70E740481C1C}">
                <a14:useLocalDpi xmlns:a14="http://schemas.microsoft.com/office/drawing/2010/main"/>
              </a:ext>
            </a:extLst>
          </a:blip>
          <a:srcRect l="11872" r="11872"/>
          <a:stretch>
            <a:fillRect/>
          </a:stretch>
        </p:blipFill>
        <p:spPr>
          <a:xfrm>
            <a:off x="1449388" y="2506663"/>
            <a:ext cx="1839912" cy="1608137"/>
          </a:xfrm>
        </p:spPr>
      </p:pic>
      <p:pic>
        <p:nvPicPr>
          <p:cNvPr id="12" name="Picture Placeholder 15" descr="Businessman using digital tablet in meeting">
            <a:extLst>
              <a:ext uri="{FF2B5EF4-FFF2-40B4-BE49-F238E27FC236}">
                <a16:creationId xmlns:a16="http://schemas.microsoft.com/office/drawing/2014/main" id="{739C525B-F07E-4376-61DE-BF3A8054CA67}"/>
              </a:ext>
            </a:extLst>
          </p:cNvPr>
          <p:cNvPicPr>
            <a:picLocks noGrp="1" noChangeAspect="1"/>
          </p:cNvPicPr>
          <p:nvPr>
            <p:ph type="pic" sz="quarter" idx="23"/>
          </p:nvPr>
        </p:nvPicPr>
        <p:blipFill>
          <a:blip r:embed="rId4" cstate="email">
            <a:extLst>
              <a:ext uri="{28A0092B-C50C-407E-A947-70E740481C1C}">
                <a14:useLocalDpi xmlns:a14="http://schemas.microsoft.com/office/drawing/2010/main"/>
              </a:ext>
            </a:extLst>
          </a:blip>
          <a:srcRect l="11872" r="11872"/>
          <a:stretch>
            <a:fillRect/>
          </a:stretch>
        </p:blipFill>
        <p:spPr>
          <a:xfrm>
            <a:off x="1449388" y="4603750"/>
            <a:ext cx="1839912" cy="1608138"/>
          </a:xfrm>
        </p:spPr>
      </p:pic>
    </p:spTree>
    <p:extLst>
      <p:ext uri="{BB962C8B-B14F-4D97-AF65-F5344CB8AC3E}">
        <p14:creationId xmlns:p14="http://schemas.microsoft.com/office/powerpoint/2010/main" val="28521529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FE93DC82-E388-060D-1984-49A3B2ED4D9D}"/>
              </a:ext>
            </a:extLst>
          </p:cNvPr>
          <p:cNvGraphicFramePr>
            <a:graphicFrameLocks noChangeAspect="1"/>
          </p:cNvGraphicFramePr>
          <p:nvPr>
            <p:custDataLst>
              <p:tags r:id="rId1"/>
            </p:custDataLst>
            <p:extLst>
              <p:ext uri="{D42A27DB-BD31-4B8C-83A1-F6EECF244321}">
                <p14:modId xmlns:p14="http://schemas.microsoft.com/office/powerpoint/2010/main" val="334042197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538" imgH="540" progId="TCLayout.ActiveDocument.1">
                  <p:embed/>
                </p:oleObj>
              </mc:Choice>
              <mc:Fallback>
                <p:oleObj name="think-cell Folie" r:id="rId4" imgW="538" imgH="540"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2" name="Picture Placeholder 9">
            <a:extLst>
              <a:ext uri="{FF2B5EF4-FFF2-40B4-BE49-F238E27FC236}">
                <a16:creationId xmlns:a16="http://schemas.microsoft.com/office/drawing/2014/main" id="{14AB8C0C-8B02-8EC8-6116-E29CE833633D}"/>
              </a:ext>
            </a:extLst>
          </p:cNvPr>
          <p:cNvPicPr>
            <a:picLocks noGrp="1" noChangeAspect="1"/>
          </p:cNvPicPr>
          <p:nvPr>
            <p:ph type="pic" sz="quarter" idx="21"/>
          </p:nvPr>
        </p:nvPicPr>
        <p:blipFill rotWithShape="1">
          <a:blip r:embed="rId6" cstate="email">
            <a:extLst>
              <a:ext uri="{28A0092B-C50C-407E-A947-70E740481C1C}">
                <a14:useLocalDpi xmlns:a14="http://schemas.microsoft.com/office/drawing/2010/main"/>
              </a:ext>
            </a:extLst>
          </a:blip>
          <a:srcRect l="25734" r="25734"/>
          <a:stretch/>
        </p:blipFill>
        <p:spPr>
          <a:xfrm>
            <a:off x="884238" y="0"/>
            <a:ext cx="4994275" cy="6858000"/>
          </a:xfrm>
        </p:spPr>
      </p:pic>
      <p:sp>
        <p:nvSpPr>
          <p:cNvPr id="3" name="Text Placeholder 2">
            <a:extLst>
              <a:ext uri="{FF2B5EF4-FFF2-40B4-BE49-F238E27FC236}">
                <a16:creationId xmlns:a16="http://schemas.microsoft.com/office/drawing/2014/main" id="{2AF6BF22-109F-B6FA-E82D-B7841AEBC3C1}"/>
              </a:ext>
            </a:extLst>
          </p:cNvPr>
          <p:cNvSpPr>
            <a:spLocks noGrp="1"/>
          </p:cNvSpPr>
          <p:nvPr>
            <p:ph type="body" sz="quarter" idx="30"/>
          </p:nvPr>
        </p:nvSpPr>
        <p:spPr>
          <a:xfrm>
            <a:off x="4890795" y="369116"/>
            <a:ext cx="6776598" cy="1212549"/>
          </a:xfrm>
        </p:spPr>
        <p:txBody>
          <a:bodyPr/>
          <a:lstStyle/>
          <a:p>
            <a:r>
              <a:rPr lang="en-IE" dirty="0"/>
              <a:t>BEST PRACTICE: DABBLEDOO</a:t>
            </a:r>
          </a:p>
        </p:txBody>
      </p:sp>
      <p:sp>
        <p:nvSpPr>
          <p:cNvPr id="4" name="Text Placeholder 3">
            <a:extLst>
              <a:ext uri="{FF2B5EF4-FFF2-40B4-BE49-F238E27FC236}">
                <a16:creationId xmlns:a16="http://schemas.microsoft.com/office/drawing/2014/main" id="{AD828DDD-A228-5786-4CFB-5C90B29B5445}"/>
              </a:ext>
            </a:extLst>
          </p:cNvPr>
          <p:cNvSpPr>
            <a:spLocks noGrp="1"/>
          </p:cNvSpPr>
          <p:nvPr>
            <p:ph type="body" sz="quarter" idx="48"/>
          </p:nvPr>
        </p:nvSpPr>
        <p:spPr>
          <a:xfrm>
            <a:off x="6459275" y="1984253"/>
            <a:ext cx="4939670" cy="3889855"/>
          </a:xfrm>
        </p:spPr>
        <p:txBody>
          <a:bodyPr/>
          <a:lstStyle/>
          <a:p>
            <a:pPr algn="just"/>
            <a:r>
              <a:rPr lang="en-GB" sz="2400" b="1" dirty="0">
                <a:solidFill>
                  <a:srgbClr val="F36C2F"/>
                </a:solidFill>
                <a:hlinkClick r:id="rId7">
                  <a:extLst>
                    <a:ext uri="{A12FA001-AC4F-418D-AE19-62706E023703}">
                      <ahyp:hlinkClr xmlns:ahyp="http://schemas.microsoft.com/office/drawing/2018/hyperlinkcolor" val="tx"/>
                    </a:ext>
                  </a:extLst>
                </a:hlinkClick>
              </a:rPr>
              <a:t>DABBLEDOO </a:t>
            </a:r>
            <a:r>
              <a:rPr lang="en-GB" sz="2400" dirty="0"/>
              <a:t>hat sich verpflichtet, durch seine innovativen Bildungsprogramme und Gemeinschaftsprojekte einen positiven Einfluss auf die Gesellschaft auszuüben. </a:t>
            </a:r>
          </a:p>
        </p:txBody>
      </p:sp>
      <p:pic>
        <p:nvPicPr>
          <p:cNvPr id="8" name="Picture 7">
            <a:extLst>
              <a:ext uri="{FF2B5EF4-FFF2-40B4-BE49-F238E27FC236}">
                <a16:creationId xmlns:a16="http://schemas.microsoft.com/office/drawing/2014/main" id="{C4C2AF03-A064-9972-CC19-C1339DD6329D}"/>
              </a:ext>
            </a:extLst>
          </p:cNvPr>
          <p:cNvPicPr>
            <a:picLocks noChangeAspect="1"/>
          </p:cNvPicPr>
          <p:nvPr/>
        </p:nvPicPr>
        <p:blipFill>
          <a:blip r:embed="rId8"/>
          <a:srcRect/>
          <a:stretch/>
        </p:blipFill>
        <p:spPr>
          <a:xfrm>
            <a:off x="7249837" y="4267200"/>
            <a:ext cx="3416234" cy="1009725"/>
          </a:xfrm>
          <a:prstGeom prst="rect">
            <a:avLst/>
          </a:prstGeom>
        </p:spPr>
      </p:pic>
    </p:spTree>
    <p:extLst>
      <p:ext uri="{BB962C8B-B14F-4D97-AF65-F5344CB8AC3E}">
        <p14:creationId xmlns:p14="http://schemas.microsoft.com/office/powerpoint/2010/main" val="387704121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Century Schoolbook">
      <a:majorFont>
        <a:latin typeface="Century Schoolbook" panose="02040604050505020304"/>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panose="02040604050505020304"/>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gazine Layout 01 - AE_CA_v4" id="{F9D5F4D5-9454-45C5-AFC0-38A7887A0E87}" vid="{A7535069-094F-4B33-8094-ED35EDC7CF5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F02E0EF7D44C04B9FA644DBFF45FF6A" ma:contentTypeVersion="13" ma:contentTypeDescription="Create a new document." ma:contentTypeScope="" ma:versionID="206b9469efed5238e3299da57cdc015e">
  <xsd:schema xmlns:xsd="http://www.w3.org/2001/XMLSchema" xmlns:xs="http://www.w3.org/2001/XMLSchema" xmlns:p="http://schemas.microsoft.com/office/2006/metadata/properties" xmlns:ns2="876de33e-aaa5-4507-9b92-b84e676ded0d" xmlns:ns3="ef88797d-310b-4d46-ad9c-0c23fa0c8d45" targetNamespace="http://schemas.microsoft.com/office/2006/metadata/properties" ma:root="true" ma:fieldsID="281ed500249cd3fe925a7af84a8b56c4" ns2:_="" ns3:_="">
    <xsd:import namespace="876de33e-aaa5-4507-9b92-b84e676ded0d"/>
    <xsd:import namespace="ef88797d-310b-4d46-ad9c-0c23fa0c8d45"/>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EventHashCode" minOccurs="0"/>
                <xsd:element ref="ns3:MediaServiceGenerationTime" minOccurs="0"/>
                <xsd:element ref="ns3:MediaServiceAutoKeyPoints" minOccurs="0"/>
                <xsd:element ref="ns3:MediaServiceKeyPoints" minOccurs="0"/>
                <xsd:element ref="ns3:MediaServiceAutoTag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6de33e-aaa5-4507-9b92-b84e676ded0d"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hidden="true" ma:internalName="LastSharedByUser" ma:readOnly="true">
      <xsd:simpleType>
        <xsd:restriction base="dms:Note"/>
      </xsd:simpleType>
    </xsd:element>
    <xsd:element name="LastSharedByTime" ma:index="11" nillable="true" ma:displayName="Last Shared By Time" ma:description="" ma:hidden="true"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ef88797d-310b-4d46-ad9c-0c23fa0c8d45"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false">
      <xsd:simpleType>
        <xsd:restriction base="dms:Note">
          <xsd:maxLength value="255"/>
        </xsd:restriction>
      </xsd:simpleType>
    </xsd:element>
    <xsd:element name="MediaServiceAutoTags" ma:index="19" nillable="true" ma:displayName="Tags" ma:internalName="MediaServiceAutoTags"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ef88797d-310b-4d46-ad9c-0c23fa0c8d45" xsi:nil="true"/>
  </documentManagement>
</p:properties>
</file>

<file path=customXml/itemProps1.xml><?xml version="1.0" encoding="utf-8"?>
<ds:datastoreItem xmlns:ds="http://schemas.openxmlformats.org/officeDocument/2006/customXml" ds:itemID="{B39800E7-4362-4A70-9B48-B5AE1C9F476B}">
  <ds:schemaRefs>
    <ds:schemaRef ds:uri="http://schemas.microsoft.com/sharepoint/v3/contenttype/forms"/>
  </ds:schemaRefs>
</ds:datastoreItem>
</file>

<file path=customXml/itemProps2.xml><?xml version="1.0" encoding="utf-8"?>
<ds:datastoreItem xmlns:ds="http://schemas.openxmlformats.org/officeDocument/2006/customXml" ds:itemID="{7F83B94A-925B-4414-927F-DFD616E23C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76de33e-aaa5-4507-9b92-b84e676ded0d"/>
    <ds:schemaRef ds:uri="ef88797d-310b-4d46-ad9c-0c23fa0c8d4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69AD2B3-D789-4FC7-A14D-89ADA76B73A8}">
  <ds:schemaRefs>
    <ds:schemaRef ds:uri="http://schemas.microsoft.com/office/2006/metadata/properties"/>
    <ds:schemaRef ds:uri="http://schemas.microsoft.com/office/infopath/2007/PartnerControls"/>
    <ds:schemaRef ds:uri="ef88797d-310b-4d46-ad9c-0c23fa0c8d45"/>
  </ds:schemaRefs>
</ds:datastoreItem>
</file>

<file path=docMetadata/LabelInfo.xml><?xml version="1.0" encoding="utf-8"?>
<clbl:labelList xmlns:clbl="http://schemas.microsoft.com/office/2020/mipLabelMetadata">
  <clbl:label id="{f7f8f12d-b94b-436d-8303-cf6843bc2c4c}" enabled="1" method="Standard" siteId="{3d44215d-7452-42ba-bfd4-94d4f26cfd84}" contentBits="0" removed="0"/>
</clbl:labelList>
</file>

<file path=docProps/app.xml><?xml version="1.0" encoding="utf-8"?>
<Properties xmlns="http://schemas.openxmlformats.org/officeDocument/2006/extended-properties" xmlns:vt="http://schemas.openxmlformats.org/officeDocument/2006/docPropsVTypes">
  <Template>Magazine layout</Template>
  <TotalTime>1</TotalTime>
  <Words>3620</Words>
  <Application>Microsoft Office PowerPoint</Application>
  <PresentationFormat>Widescreen</PresentationFormat>
  <Paragraphs>338</Paragraphs>
  <Slides>54</Slides>
  <Notes>10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54</vt:i4>
      </vt:variant>
    </vt:vector>
  </HeadingPairs>
  <TitlesOfParts>
    <vt:vector size="59" baseType="lpstr">
      <vt:lpstr>Arial</vt:lpstr>
      <vt:lpstr>Calibri</vt:lpstr>
      <vt:lpstr>Montserrat</vt:lpstr>
      <vt:lpstr>Office Theme</vt:lpstr>
      <vt:lpstr>think-cell Folie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Front cover</dc:title>
  <dc:creator>Samantha Carty</dc:creator>
  <cp:keywords>, docId:7F1227F6C17E982AD9460948449FC5B4</cp:keywords>
  <cp:lastModifiedBy>aine hamill</cp:lastModifiedBy>
  <cp:revision>423</cp:revision>
  <dcterms:created xsi:type="dcterms:W3CDTF">2021-06-15T11:45:52Z</dcterms:created>
  <dcterms:modified xsi:type="dcterms:W3CDTF">2025-05-16T14:55:48Z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0x0101005F02E0EF7D44C04B9FA644DBFF45FF6A</vt:lpwstr>
  </property>
</Properties>
</file>