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0"/>
  </p:notesMasterIdLst>
  <p:handoutMasterIdLst>
    <p:handoutMasterId r:id="rId71"/>
  </p:handoutMasterIdLst>
  <p:sldIdLst>
    <p:sldId id="693" r:id="rId5"/>
    <p:sldId id="681" r:id="rId6"/>
    <p:sldId id="682" r:id="rId7"/>
    <p:sldId id="678" r:id="rId8"/>
    <p:sldId id="689" r:id="rId9"/>
    <p:sldId id="695" r:id="rId10"/>
    <p:sldId id="683" r:id="rId11"/>
    <p:sldId id="687" r:id="rId12"/>
    <p:sldId id="668" r:id="rId13"/>
    <p:sldId id="697" r:id="rId14"/>
    <p:sldId id="703" r:id="rId15"/>
    <p:sldId id="704" r:id="rId16"/>
    <p:sldId id="717" r:id="rId17"/>
    <p:sldId id="725" r:id="rId18"/>
    <p:sldId id="726" r:id="rId19"/>
    <p:sldId id="784" r:id="rId20"/>
    <p:sldId id="760" r:id="rId21"/>
    <p:sldId id="710" r:id="rId22"/>
    <p:sldId id="761" r:id="rId23"/>
    <p:sldId id="762" r:id="rId24"/>
    <p:sldId id="763" r:id="rId25"/>
    <p:sldId id="764" r:id="rId26"/>
    <p:sldId id="765" r:id="rId27"/>
    <p:sldId id="766" r:id="rId28"/>
    <p:sldId id="729" r:id="rId29"/>
    <p:sldId id="767" r:id="rId30"/>
    <p:sldId id="730" r:id="rId31"/>
    <p:sldId id="789" r:id="rId32"/>
    <p:sldId id="790" r:id="rId33"/>
    <p:sldId id="733" r:id="rId34"/>
    <p:sldId id="785" r:id="rId35"/>
    <p:sldId id="734" r:id="rId36"/>
    <p:sldId id="711" r:id="rId37"/>
    <p:sldId id="735" r:id="rId38"/>
    <p:sldId id="736" r:id="rId39"/>
    <p:sldId id="791" r:id="rId40"/>
    <p:sldId id="792" r:id="rId41"/>
    <p:sldId id="769" r:id="rId42"/>
    <p:sldId id="770" r:id="rId43"/>
    <p:sldId id="771" r:id="rId44"/>
    <p:sldId id="743" r:id="rId45"/>
    <p:sldId id="786" r:id="rId46"/>
    <p:sldId id="744" r:id="rId47"/>
    <p:sldId id="713" r:id="rId48"/>
    <p:sldId id="745" r:id="rId49"/>
    <p:sldId id="773" r:id="rId50"/>
    <p:sldId id="774" r:id="rId51"/>
    <p:sldId id="775" r:id="rId52"/>
    <p:sldId id="747" r:id="rId53"/>
    <p:sldId id="746" r:id="rId54"/>
    <p:sldId id="748" r:id="rId55"/>
    <p:sldId id="749" r:id="rId56"/>
    <p:sldId id="751" r:id="rId57"/>
    <p:sldId id="787" r:id="rId58"/>
    <p:sldId id="777" r:id="rId59"/>
    <p:sldId id="714" r:id="rId60"/>
    <p:sldId id="753" r:id="rId61"/>
    <p:sldId id="724" r:id="rId62"/>
    <p:sldId id="778" r:id="rId63"/>
    <p:sldId id="779" r:id="rId64"/>
    <p:sldId id="780" r:id="rId65"/>
    <p:sldId id="756" r:id="rId66"/>
    <p:sldId id="757" r:id="rId67"/>
    <p:sldId id="788" r:id="rId68"/>
    <p:sldId id="692" r:id="rId69"/>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96B7-485F-7B69-F7DE-F8CDD527168F}" name="Paula Whyte ( Momentum Consulting )" initials="PW(MC)"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C2F"/>
    <a:srgbClr val="0F486D"/>
    <a:srgbClr val="60BA47"/>
    <a:srgbClr val="F3F3F3"/>
    <a:srgbClr val="F4F4F4"/>
    <a:srgbClr val="DB176A"/>
    <a:srgbClr val="F99F27"/>
    <a:srgbClr val="E87A33"/>
    <a:srgbClr val="1D93D1"/>
    <a:srgbClr val="2094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086EFB-A961-43C2-A219-853B8B984F91}" v="9" dt="2024-11-15T09:28:36.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3934"/>
  </p:normalViewPr>
  <p:slideViewPr>
    <p:cSldViewPr snapToGrid="0" snapToObjects="1">
      <p:cViewPr varScale="1">
        <p:scale>
          <a:sx n="63" d="100"/>
          <a:sy n="63" d="100"/>
        </p:scale>
        <p:origin x="916" y="3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ie Melia  (EU Projects &amp; Communication Specialist)" userId="2d1a2eb5-dfb4-4d11-8423-60408b1fc395" providerId="ADAL" clId="{9564C84F-EEC9-4D0B-BE2E-5C2C7606A7F7}"/>
    <pc:docChg chg="undo custSel addSld delSld modSld sldOrd">
      <pc:chgData name="Albie Melia  (EU Projects &amp; Communication Specialist)" userId="2d1a2eb5-dfb4-4d11-8423-60408b1fc395" providerId="ADAL" clId="{9564C84F-EEC9-4D0B-BE2E-5C2C7606A7F7}" dt="2024-07-08T14:57:11.486" v="2260" actId="20577"/>
      <pc:docMkLst>
        <pc:docMk/>
      </pc:docMkLst>
      <pc:sldChg chg="modSp mod">
        <pc:chgData name="Albie Melia  (EU Projects &amp; Communication Specialist)" userId="2d1a2eb5-dfb4-4d11-8423-60408b1fc395" providerId="ADAL" clId="{9564C84F-EEC9-4D0B-BE2E-5C2C7606A7F7}" dt="2024-07-03T10:59:04.723" v="133" actId="20577"/>
        <pc:sldMkLst>
          <pc:docMk/>
          <pc:sldMk cId="3996798459" sldId="668"/>
        </pc:sldMkLst>
        <pc:spChg chg="mod">
          <ac:chgData name="Albie Melia  (EU Projects &amp; Communication Specialist)" userId="2d1a2eb5-dfb4-4d11-8423-60408b1fc395" providerId="ADAL" clId="{9564C84F-EEC9-4D0B-BE2E-5C2C7606A7F7}" dt="2024-07-03T10:59:04.723" v="133" actId="20577"/>
          <ac:spMkLst>
            <pc:docMk/>
            <pc:sldMk cId="3996798459" sldId="668"/>
            <ac:spMk id="10" creationId="{F8251304-71BA-DB4B-935B-6BA8C2444400}"/>
          </ac:spMkLst>
        </pc:spChg>
      </pc:sldChg>
      <pc:sldChg chg="modSp mod">
        <pc:chgData name="Albie Melia  (EU Projects &amp; Communication Specialist)" userId="2d1a2eb5-dfb4-4d11-8423-60408b1fc395" providerId="ADAL" clId="{9564C84F-EEC9-4D0B-BE2E-5C2C7606A7F7}" dt="2024-07-03T10:32:44.724" v="13" actId="20577"/>
        <pc:sldMkLst>
          <pc:docMk/>
          <pc:sldMk cId="2924682848" sldId="678"/>
        </pc:sldMkLst>
        <pc:spChg chg="mod">
          <ac:chgData name="Albie Melia  (EU Projects &amp; Communication Specialist)" userId="2d1a2eb5-dfb4-4d11-8423-60408b1fc395" providerId="ADAL" clId="{9564C84F-EEC9-4D0B-BE2E-5C2C7606A7F7}" dt="2024-07-03T10:32:44.724" v="13" actId="20577"/>
          <ac:spMkLst>
            <pc:docMk/>
            <pc:sldMk cId="2924682848" sldId="678"/>
            <ac:spMk id="67" creationId="{76EC7856-B0EC-004E-A2BE-9CF77555B8D1}"/>
          </ac:spMkLst>
        </pc:spChg>
      </pc:sldChg>
      <pc:sldChg chg="modSp mod">
        <pc:chgData name="Albie Melia  (EU Projects &amp; Communication Specialist)" userId="2d1a2eb5-dfb4-4d11-8423-60408b1fc395" providerId="ADAL" clId="{9564C84F-EEC9-4D0B-BE2E-5C2C7606A7F7}" dt="2024-07-03T10:35:46.257" v="59" actId="20577"/>
        <pc:sldMkLst>
          <pc:docMk/>
          <pc:sldMk cId="3578671677" sldId="689"/>
        </pc:sldMkLst>
        <pc:spChg chg="mod">
          <ac:chgData name="Albie Melia  (EU Projects &amp; Communication Specialist)" userId="2d1a2eb5-dfb4-4d11-8423-60408b1fc395" providerId="ADAL" clId="{9564C84F-EEC9-4D0B-BE2E-5C2C7606A7F7}" dt="2024-07-03T10:34:52.635" v="21" actId="1076"/>
          <ac:spMkLst>
            <pc:docMk/>
            <pc:sldMk cId="3578671677" sldId="689"/>
            <ac:spMk id="2" creationId="{8FA217D6-4AA2-CB4D-9D63-D41980307DD7}"/>
          </ac:spMkLst>
        </pc:spChg>
        <pc:spChg chg="mod">
          <ac:chgData name="Albie Melia  (EU Projects &amp; Communication Specialist)" userId="2d1a2eb5-dfb4-4d11-8423-60408b1fc395" providerId="ADAL" clId="{9564C84F-EEC9-4D0B-BE2E-5C2C7606A7F7}" dt="2024-07-03T10:35:46.257" v="59" actId="20577"/>
          <ac:spMkLst>
            <pc:docMk/>
            <pc:sldMk cId="3578671677" sldId="689"/>
            <ac:spMk id="3" creationId="{35AC186C-5DE3-6542-A610-70101C6B0F93}"/>
          </ac:spMkLst>
        </pc:spChg>
      </pc:sldChg>
      <pc:sldChg chg="modSp mod">
        <pc:chgData name="Albie Melia  (EU Projects &amp; Communication Specialist)" userId="2d1a2eb5-dfb4-4d11-8423-60408b1fc395" providerId="ADAL" clId="{9564C84F-EEC9-4D0B-BE2E-5C2C7606A7F7}" dt="2024-07-03T10:38:18.767" v="82" actId="1076"/>
        <pc:sldMkLst>
          <pc:docMk/>
          <pc:sldMk cId="1104856312" sldId="695"/>
        </pc:sldMkLst>
        <pc:spChg chg="mod">
          <ac:chgData name="Albie Melia  (EU Projects &amp; Communication Specialist)" userId="2d1a2eb5-dfb4-4d11-8423-60408b1fc395" providerId="ADAL" clId="{9564C84F-EEC9-4D0B-BE2E-5C2C7606A7F7}" dt="2024-07-03T10:38:18.767" v="82" actId="1076"/>
          <ac:spMkLst>
            <pc:docMk/>
            <pc:sldMk cId="1104856312" sldId="695"/>
            <ac:spMk id="2" creationId="{8FA217D6-4AA2-CB4D-9D63-D41980307DD7}"/>
          </ac:spMkLst>
        </pc:spChg>
        <pc:spChg chg="mod">
          <ac:chgData name="Albie Melia  (EU Projects &amp; Communication Specialist)" userId="2d1a2eb5-dfb4-4d11-8423-60408b1fc395" providerId="ADAL" clId="{9564C84F-EEC9-4D0B-BE2E-5C2C7606A7F7}" dt="2024-07-03T10:38:16.460" v="81" actId="1076"/>
          <ac:spMkLst>
            <pc:docMk/>
            <pc:sldMk cId="1104856312" sldId="695"/>
            <ac:spMk id="3" creationId="{35AC186C-5DE3-6542-A610-70101C6B0F93}"/>
          </ac:spMkLst>
        </pc:spChg>
      </pc:sldChg>
      <pc:sldChg chg="del">
        <pc:chgData name="Albie Melia  (EU Projects &amp; Communication Specialist)" userId="2d1a2eb5-dfb4-4d11-8423-60408b1fc395" providerId="ADAL" clId="{9564C84F-EEC9-4D0B-BE2E-5C2C7606A7F7}" dt="2024-07-08T14:10:06.968" v="1885" actId="47"/>
        <pc:sldMkLst>
          <pc:docMk/>
          <pc:sldMk cId="2373457710" sldId="696"/>
        </pc:sldMkLst>
      </pc:sldChg>
      <pc:sldChg chg="modSp mod">
        <pc:chgData name="Albie Melia  (EU Projects &amp; Communication Specialist)" userId="2d1a2eb5-dfb4-4d11-8423-60408b1fc395" providerId="ADAL" clId="{9564C84F-EEC9-4D0B-BE2E-5C2C7606A7F7}" dt="2024-07-03T11:22:44.643" v="151"/>
        <pc:sldMkLst>
          <pc:docMk/>
          <pc:sldMk cId="661043577" sldId="697"/>
        </pc:sldMkLst>
        <pc:spChg chg="mod">
          <ac:chgData name="Albie Melia  (EU Projects &amp; Communication Specialist)" userId="2d1a2eb5-dfb4-4d11-8423-60408b1fc395" providerId="ADAL" clId="{9564C84F-EEC9-4D0B-BE2E-5C2C7606A7F7}" dt="2024-07-03T11:08:18.691" v="136" actId="14100"/>
          <ac:spMkLst>
            <pc:docMk/>
            <pc:sldMk cId="661043577" sldId="697"/>
            <ac:spMk id="8" creationId="{425817A8-4434-7A42-8FDC-D5DBA4F4E62B}"/>
          </ac:spMkLst>
        </pc:spChg>
        <pc:spChg chg="mod">
          <ac:chgData name="Albie Melia  (EU Projects &amp; Communication Specialist)" userId="2d1a2eb5-dfb4-4d11-8423-60408b1fc395" providerId="ADAL" clId="{9564C84F-EEC9-4D0B-BE2E-5C2C7606A7F7}" dt="2024-07-03T11:22:44.643" v="151"/>
          <ac:spMkLst>
            <pc:docMk/>
            <pc:sldMk cId="661043577" sldId="697"/>
            <ac:spMk id="10" creationId="{F8251304-71BA-DB4B-935B-6BA8C2444400}"/>
          </ac:spMkLst>
        </pc:spChg>
      </pc:sldChg>
      <pc:sldChg chg="modSp mod">
        <pc:chgData name="Albie Melia  (EU Projects &amp; Communication Specialist)" userId="2d1a2eb5-dfb4-4d11-8423-60408b1fc395" providerId="ADAL" clId="{9564C84F-EEC9-4D0B-BE2E-5C2C7606A7F7}" dt="2024-07-03T12:47:21.572" v="729"/>
        <pc:sldMkLst>
          <pc:docMk/>
          <pc:sldMk cId="1183603540" sldId="698"/>
        </pc:sldMkLst>
        <pc:spChg chg="mod">
          <ac:chgData name="Albie Melia  (EU Projects &amp; Communication Specialist)" userId="2d1a2eb5-dfb4-4d11-8423-60408b1fc395" providerId="ADAL" clId="{9564C84F-EEC9-4D0B-BE2E-5C2C7606A7F7}" dt="2024-07-03T12:47:21.572" v="729"/>
          <ac:spMkLst>
            <pc:docMk/>
            <pc:sldMk cId="1183603540" sldId="698"/>
            <ac:spMk id="8" creationId="{425817A8-4434-7A42-8FDC-D5DBA4F4E62B}"/>
          </ac:spMkLst>
        </pc:spChg>
        <pc:spChg chg="mod">
          <ac:chgData name="Albie Melia  (EU Projects &amp; Communication Specialist)" userId="2d1a2eb5-dfb4-4d11-8423-60408b1fc395" providerId="ADAL" clId="{9564C84F-EEC9-4D0B-BE2E-5C2C7606A7F7}" dt="2024-07-03T12:47:13.314" v="728" actId="313"/>
          <ac:spMkLst>
            <pc:docMk/>
            <pc:sldMk cId="1183603540" sldId="698"/>
            <ac:spMk id="10" creationId="{F8251304-71BA-DB4B-935B-6BA8C2444400}"/>
          </ac:spMkLst>
        </pc:spChg>
      </pc:sldChg>
      <pc:sldChg chg="modSp mod">
        <pc:chgData name="Albie Melia  (EU Projects &amp; Communication Specialist)" userId="2d1a2eb5-dfb4-4d11-8423-60408b1fc395" providerId="ADAL" clId="{9564C84F-EEC9-4D0B-BE2E-5C2C7606A7F7}" dt="2024-07-03T12:48:28.042" v="754" actId="20577"/>
        <pc:sldMkLst>
          <pc:docMk/>
          <pc:sldMk cId="3381762566" sldId="699"/>
        </pc:sldMkLst>
        <pc:spChg chg="mod">
          <ac:chgData name="Albie Melia  (EU Projects &amp; Communication Specialist)" userId="2d1a2eb5-dfb4-4d11-8423-60408b1fc395" providerId="ADAL" clId="{9564C84F-EEC9-4D0B-BE2E-5C2C7606A7F7}" dt="2024-07-03T12:48:21.473" v="752" actId="1076"/>
          <ac:spMkLst>
            <pc:docMk/>
            <pc:sldMk cId="3381762566" sldId="699"/>
            <ac:spMk id="8" creationId="{425817A8-4434-7A42-8FDC-D5DBA4F4E62B}"/>
          </ac:spMkLst>
        </pc:spChg>
        <pc:spChg chg="mod">
          <ac:chgData name="Albie Melia  (EU Projects &amp; Communication Specialist)" userId="2d1a2eb5-dfb4-4d11-8423-60408b1fc395" providerId="ADAL" clId="{9564C84F-EEC9-4D0B-BE2E-5C2C7606A7F7}" dt="2024-07-03T12:48:28.042" v="754" actId="20577"/>
          <ac:spMkLst>
            <pc:docMk/>
            <pc:sldMk cId="3381762566" sldId="699"/>
            <ac:spMk id="10" creationId="{F8251304-71BA-DB4B-935B-6BA8C2444400}"/>
          </ac:spMkLst>
        </pc:spChg>
      </pc:sldChg>
      <pc:sldChg chg="modSp mod">
        <pc:chgData name="Albie Melia  (EU Projects &amp; Communication Specialist)" userId="2d1a2eb5-dfb4-4d11-8423-60408b1fc395" providerId="ADAL" clId="{9564C84F-EEC9-4D0B-BE2E-5C2C7606A7F7}" dt="2024-07-03T12:48:56.287" v="779" actId="1076"/>
        <pc:sldMkLst>
          <pc:docMk/>
          <pc:sldMk cId="3294281215" sldId="700"/>
        </pc:sldMkLst>
        <pc:spChg chg="mod">
          <ac:chgData name="Albie Melia  (EU Projects &amp; Communication Specialist)" userId="2d1a2eb5-dfb4-4d11-8423-60408b1fc395" providerId="ADAL" clId="{9564C84F-EEC9-4D0B-BE2E-5C2C7606A7F7}" dt="2024-07-03T12:48:56.287" v="779" actId="1076"/>
          <ac:spMkLst>
            <pc:docMk/>
            <pc:sldMk cId="3294281215" sldId="700"/>
            <ac:spMk id="8" creationId="{425817A8-4434-7A42-8FDC-D5DBA4F4E62B}"/>
          </ac:spMkLst>
        </pc:spChg>
        <pc:spChg chg="mod">
          <ac:chgData name="Albie Melia  (EU Projects &amp; Communication Specialist)" userId="2d1a2eb5-dfb4-4d11-8423-60408b1fc395" providerId="ADAL" clId="{9564C84F-EEC9-4D0B-BE2E-5C2C7606A7F7}" dt="2024-07-03T12:48:43.108" v="763" actId="20577"/>
          <ac:spMkLst>
            <pc:docMk/>
            <pc:sldMk cId="3294281215" sldId="700"/>
            <ac:spMk id="10" creationId="{F8251304-71BA-DB4B-935B-6BA8C2444400}"/>
          </ac:spMkLst>
        </pc:spChg>
      </pc:sldChg>
      <pc:sldChg chg="modSp mod">
        <pc:chgData name="Albie Melia  (EU Projects &amp; Communication Specialist)" userId="2d1a2eb5-dfb4-4d11-8423-60408b1fc395" providerId="ADAL" clId="{9564C84F-EEC9-4D0B-BE2E-5C2C7606A7F7}" dt="2024-07-03T12:49:31.163" v="806" actId="20577"/>
        <pc:sldMkLst>
          <pc:docMk/>
          <pc:sldMk cId="317311209" sldId="701"/>
        </pc:sldMkLst>
        <pc:spChg chg="mod">
          <ac:chgData name="Albie Melia  (EU Projects &amp; Communication Specialist)" userId="2d1a2eb5-dfb4-4d11-8423-60408b1fc395" providerId="ADAL" clId="{9564C84F-EEC9-4D0B-BE2E-5C2C7606A7F7}" dt="2024-07-03T12:49:19.152" v="793" actId="1076"/>
          <ac:spMkLst>
            <pc:docMk/>
            <pc:sldMk cId="317311209" sldId="701"/>
            <ac:spMk id="8" creationId="{425817A8-4434-7A42-8FDC-D5DBA4F4E62B}"/>
          </ac:spMkLst>
        </pc:spChg>
        <pc:spChg chg="mod">
          <ac:chgData name="Albie Melia  (EU Projects &amp; Communication Specialist)" userId="2d1a2eb5-dfb4-4d11-8423-60408b1fc395" providerId="ADAL" clId="{9564C84F-EEC9-4D0B-BE2E-5C2C7606A7F7}" dt="2024-07-03T12:49:31.163" v="806" actId="20577"/>
          <ac:spMkLst>
            <pc:docMk/>
            <pc:sldMk cId="317311209" sldId="701"/>
            <ac:spMk id="10" creationId="{F8251304-71BA-DB4B-935B-6BA8C2444400}"/>
          </ac:spMkLst>
        </pc:spChg>
      </pc:sldChg>
      <pc:sldChg chg="del">
        <pc:chgData name="Albie Melia  (EU Projects &amp; Communication Specialist)" userId="2d1a2eb5-dfb4-4d11-8423-60408b1fc395" providerId="ADAL" clId="{9564C84F-EEC9-4D0B-BE2E-5C2C7606A7F7}" dt="2024-07-03T14:54:40.958" v="1148" actId="47"/>
        <pc:sldMkLst>
          <pc:docMk/>
          <pc:sldMk cId="3192262632" sldId="702"/>
        </pc:sldMkLst>
      </pc:sldChg>
      <pc:sldChg chg="modSp mod ord">
        <pc:chgData name="Albie Melia  (EU Projects &amp; Communication Specialist)" userId="2d1a2eb5-dfb4-4d11-8423-60408b1fc395" providerId="ADAL" clId="{9564C84F-EEC9-4D0B-BE2E-5C2C7606A7F7}" dt="2024-07-03T11:24:53.624" v="184" actId="1076"/>
        <pc:sldMkLst>
          <pc:docMk/>
          <pc:sldMk cId="2852152955" sldId="703"/>
        </pc:sldMkLst>
        <pc:spChg chg="mod">
          <ac:chgData name="Albie Melia  (EU Projects &amp; Communication Specialist)" userId="2d1a2eb5-dfb4-4d11-8423-60408b1fc395" providerId="ADAL" clId="{9564C84F-EEC9-4D0B-BE2E-5C2C7606A7F7}" dt="2024-07-03T11:23:15.834" v="162" actId="20577"/>
          <ac:spMkLst>
            <pc:docMk/>
            <pc:sldMk cId="2852152955" sldId="703"/>
            <ac:spMk id="2" creationId="{1EAF5495-4573-34EC-1875-9135E0DCD272}"/>
          </ac:spMkLst>
        </pc:spChg>
        <pc:spChg chg="mod">
          <ac:chgData name="Albie Melia  (EU Projects &amp; Communication Specialist)" userId="2d1a2eb5-dfb4-4d11-8423-60408b1fc395" providerId="ADAL" clId="{9564C84F-EEC9-4D0B-BE2E-5C2C7606A7F7}" dt="2024-07-03T11:23:11.708" v="159" actId="21"/>
          <ac:spMkLst>
            <pc:docMk/>
            <pc:sldMk cId="2852152955" sldId="703"/>
            <ac:spMk id="3" creationId="{61D8C235-EF9C-BCBF-4F8F-7F2CADA42260}"/>
          </ac:spMkLst>
        </pc:spChg>
        <pc:spChg chg="mod">
          <ac:chgData name="Albie Melia  (EU Projects &amp; Communication Specialist)" userId="2d1a2eb5-dfb4-4d11-8423-60408b1fc395" providerId="ADAL" clId="{9564C84F-EEC9-4D0B-BE2E-5C2C7606A7F7}" dt="2024-07-03T11:24:46.049" v="181" actId="1076"/>
          <ac:spMkLst>
            <pc:docMk/>
            <pc:sldMk cId="2852152955" sldId="703"/>
            <ac:spMk id="4" creationId="{5F095870-C567-AE12-61EE-8EDAEC6D16B5}"/>
          </ac:spMkLst>
        </pc:spChg>
        <pc:spChg chg="mod">
          <ac:chgData name="Albie Melia  (EU Projects &amp; Communication Specialist)" userId="2d1a2eb5-dfb4-4d11-8423-60408b1fc395" providerId="ADAL" clId="{9564C84F-EEC9-4D0B-BE2E-5C2C7606A7F7}" dt="2024-07-03T11:24:48.957" v="182" actId="1076"/>
          <ac:spMkLst>
            <pc:docMk/>
            <pc:sldMk cId="2852152955" sldId="703"/>
            <ac:spMk id="5" creationId="{E6AA13D5-E327-873C-4A0C-BE99CCC422BD}"/>
          </ac:spMkLst>
        </pc:spChg>
        <pc:spChg chg="mod">
          <ac:chgData name="Albie Melia  (EU Projects &amp; Communication Specialist)" userId="2d1a2eb5-dfb4-4d11-8423-60408b1fc395" providerId="ADAL" clId="{9564C84F-EEC9-4D0B-BE2E-5C2C7606A7F7}" dt="2024-07-03T11:24:51.781" v="183" actId="1076"/>
          <ac:spMkLst>
            <pc:docMk/>
            <pc:sldMk cId="2852152955" sldId="703"/>
            <ac:spMk id="6" creationId="{43AF2EA0-3112-AC1C-5020-E6AF8DFE1F14}"/>
          </ac:spMkLst>
        </pc:spChg>
        <pc:spChg chg="mod">
          <ac:chgData name="Albie Melia  (EU Projects &amp; Communication Specialist)" userId="2d1a2eb5-dfb4-4d11-8423-60408b1fc395" providerId="ADAL" clId="{9564C84F-EEC9-4D0B-BE2E-5C2C7606A7F7}" dt="2024-07-03T11:24:53.624" v="184" actId="1076"/>
          <ac:spMkLst>
            <pc:docMk/>
            <pc:sldMk cId="2852152955" sldId="703"/>
            <ac:spMk id="7" creationId="{DAD18C4D-738E-5E20-4A70-47667FCD743D}"/>
          </ac:spMkLst>
        </pc:spChg>
      </pc:sldChg>
      <pc:sldChg chg="addSp modSp mod ord">
        <pc:chgData name="Albie Melia  (EU Projects &amp; Communication Specialist)" userId="2d1a2eb5-dfb4-4d11-8423-60408b1fc395" providerId="ADAL" clId="{9564C84F-EEC9-4D0B-BE2E-5C2C7606A7F7}" dt="2024-07-03T11:26:35.275" v="207" actId="20577"/>
        <pc:sldMkLst>
          <pc:docMk/>
          <pc:sldMk cId="245377117" sldId="704"/>
        </pc:sldMkLst>
        <pc:spChg chg="mod">
          <ac:chgData name="Albie Melia  (EU Projects &amp; Communication Specialist)" userId="2d1a2eb5-dfb4-4d11-8423-60408b1fc395" providerId="ADAL" clId="{9564C84F-EEC9-4D0B-BE2E-5C2C7606A7F7}" dt="2024-07-03T11:26:20.218" v="202"/>
          <ac:spMkLst>
            <pc:docMk/>
            <pc:sldMk cId="245377117" sldId="704"/>
            <ac:spMk id="2" creationId="{3D2C644E-3BDB-BE26-327F-6EB1B2F033C4}"/>
          </ac:spMkLst>
        </pc:spChg>
        <pc:spChg chg="mod">
          <ac:chgData name="Albie Melia  (EU Projects &amp; Communication Specialist)" userId="2d1a2eb5-dfb4-4d11-8423-60408b1fc395" providerId="ADAL" clId="{9564C84F-EEC9-4D0B-BE2E-5C2C7606A7F7}" dt="2024-07-03T11:26:17.310" v="201" actId="6549"/>
          <ac:spMkLst>
            <pc:docMk/>
            <pc:sldMk cId="245377117" sldId="704"/>
            <ac:spMk id="3" creationId="{06CA7140-FA10-8887-3971-BE0BA0CB5742}"/>
          </ac:spMkLst>
        </pc:spChg>
        <pc:spChg chg="mod">
          <ac:chgData name="Albie Melia  (EU Projects &amp; Communication Specialist)" userId="2d1a2eb5-dfb4-4d11-8423-60408b1fc395" providerId="ADAL" clId="{9564C84F-EEC9-4D0B-BE2E-5C2C7606A7F7}" dt="2024-07-03T11:26:32.848" v="205"/>
          <ac:spMkLst>
            <pc:docMk/>
            <pc:sldMk cId="245377117" sldId="704"/>
            <ac:spMk id="4" creationId="{9E77E1B6-93C5-1D40-00E9-C0509079BEF2}"/>
          </ac:spMkLst>
        </pc:spChg>
        <pc:spChg chg="mod">
          <ac:chgData name="Albie Melia  (EU Projects &amp; Communication Specialist)" userId="2d1a2eb5-dfb4-4d11-8423-60408b1fc395" providerId="ADAL" clId="{9564C84F-EEC9-4D0B-BE2E-5C2C7606A7F7}" dt="2024-07-03T11:26:35.275" v="207" actId="20577"/>
          <ac:spMkLst>
            <pc:docMk/>
            <pc:sldMk cId="245377117" sldId="704"/>
            <ac:spMk id="5" creationId="{AFFF572B-3D16-8DCC-DA9F-26EADD2831AD}"/>
          </ac:spMkLst>
        </pc:spChg>
        <pc:spChg chg="add mod">
          <ac:chgData name="Albie Melia  (EU Projects &amp; Communication Specialist)" userId="2d1a2eb5-dfb4-4d11-8423-60408b1fc395" providerId="ADAL" clId="{9564C84F-EEC9-4D0B-BE2E-5C2C7606A7F7}" dt="2024-07-03T11:25:58.826" v="197"/>
          <ac:spMkLst>
            <pc:docMk/>
            <pc:sldMk cId="245377117" sldId="704"/>
            <ac:spMk id="9" creationId="{5C6477A3-B312-6E78-5C0A-39792DAB69F4}"/>
          </ac:spMkLst>
        </pc:spChg>
      </pc:sldChg>
      <pc:sldChg chg="del">
        <pc:chgData name="Albie Melia  (EU Projects &amp; Communication Specialist)" userId="2d1a2eb5-dfb4-4d11-8423-60408b1fc395" providerId="ADAL" clId="{9564C84F-EEC9-4D0B-BE2E-5C2C7606A7F7}" dt="2024-07-08T14:10:01.156" v="1883" actId="47"/>
        <pc:sldMkLst>
          <pc:docMk/>
          <pc:sldMk cId="4228572281" sldId="705"/>
        </pc:sldMkLst>
      </pc:sldChg>
      <pc:sldChg chg="del">
        <pc:chgData name="Albie Melia  (EU Projects &amp; Communication Specialist)" userId="2d1a2eb5-dfb4-4d11-8423-60408b1fc395" providerId="ADAL" clId="{9564C84F-EEC9-4D0B-BE2E-5C2C7606A7F7}" dt="2024-07-08T14:10:03.578" v="1884" actId="47"/>
        <pc:sldMkLst>
          <pc:docMk/>
          <pc:sldMk cId="2017838993" sldId="706"/>
        </pc:sldMkLst>
      </pc:sldChg>
      <pc:sldChg chg="addSp modSp mod ord">
        <pc:chgData name="Albie Melia  (EU Projects &amp; Communication Specialist)" userId="2d1a2eb5-dfb4-4d11-8423-60408b1fc395" providerId="ADAL" clId="{9564C84F-EEC9-4D0B-BE2E-5C2C7606A7F7}" dt="2024-07-03T11:55:25.705" v="653" actId="20577"/>
        <pc:sldMkLst>
          <pc:docMk/>
          <pc:sldMk cId="1869586709" sldId="707"/>
        </pc:sldMkLst>
        <pc:spChg chg="mod">
          <ac:chgData name="Albie Melia  (EU Projects &amp; Communication Specialist)" userId="2d1a2eb5-dfb4-4d11-8423-60408b1fc395" providerId="ADAL" clId="{9564C84F-EEC9-4D0B-BE2E-5C2C7606A7F7}" dt="2024-07-03T11:54:02.125" v="648" actId="1076"/>
          <ac:spMkLst>
            <pc:docMk/>
            <pc:sldMk cId="1869586709" sldId="707"/>
            <ac:spMk id="3" creationId="{5ECD864F-12FC-444B-495D-A5E327843E5F}"/>
          </ac:spMkLst>
        </pc:spChg>
        <pc:spChg chg="mod">
          <ac:chgData name="Albie Melia  (EU Projects &amp; Communication Specialist)" userId="2d1a2eb5-dfb4-4d11-8423-60408b1fc395" providerId="ADAL" clId="{9564C84F-EEC9-4D0B-BE2E-5C2C7606A7F7}" dt="2024-07-03T11:55:25.705" v="653" actId="20577"/>
          <ac:spMkLst>
            <pc:docMk/>
            <pc:sldMk cId="1869586709" sldId="707"/>
            <ac:spMk id="4" creationId="{03217DE6-3467-0A26-1950-9C5913DF9B0A}"/>
          </ac:spMkLst>
        </pc:spChg>
        <pc:spChg chg="add">
          <ac:chgData name="Albie Melia  (EU Projects &amp; Communication Specialist)" userId="2d1a2eb5-dfb4-4d11-8423-60408b1fc395" providerId="ADAL" clId="{9564C84F-EEC9-4D0B-BE2E-5C2C7606A7F7}" dt="2024-07-03T11:53:07.926" v="632"/>
          <ac:spMkLst>
            <pc:docMk/>
            <pc:sldMk cId="1869586709" sldId="707"/>
            <ac:spMk id="5" creationId="{D155CB71-A430-A4D7-2E8C-9DE4DBD3FAAF}"/>
          </ac:spMkLst>
        </pc:spChg>
      </pc:sldChg>
      <pc:sldChg chg="modSp mod">
        <pc:chgData name="Albie Melia  (EU Projects &amp; Communication Specialist)" userId="2d1a2eb5-dfb4-4d11-8423-60408b1fc395" providerId="ADAL" clId="{9564C84F-EEC9-4D0B-BE2E-5C2C7606A7F7}" dt="2024-07-08T11:13:51.272" v="1575" actId="1076"/>
        <pc:sldMkLst>
          <pc:docMk/>
          <pc:sldMk cId="1172713376" sldId="708"/>
        </pc:sldMkLst>
        <pc:spChg chg="mod">
          <ac:chgData name="Albie Melia  (EU Projects &amp; Communication Specialist)" userId="2d1a2eb5-dfb4-4d11-8423-60408b1fc395" providerId="ADAL" clId="{9564C84F-EEC9-4D0B-BE2E-5C2C7606A7F7}" dt="2024-07-08T11:13:51.272" v="1575" actId="1076"/>
          <ac:spMkLst>
            <pc:docMk/>
            <pc:sldMk cId="1172713376" sldId="708"/>
            <ac:spMk id="3" creationId="{5ECD864F-12FC-444B-495D-A5E327843E5F}"/>
          </ac:spMkLst>
        </pc:spChg>
        <pc:spChg chg="mod">
          <ac:chgData name="Albie Melia  (EU Projects &amp; Communication Specialist)" userId="2d1a2eb5-dfb4-4d11-8423-60408b1fc395" providerId="ADAL" clId="{9564C84F-EEC9-4D0B-BE2E-5C2C7606A7F7}" dt="2024-07-08T11:13:41.263" v="1573" actId="1076"/>
          <ac:spMkLst>
            <pc:docMk/>
            <pc:sldMk cId="1172713376" sldId="708"/>
            <ac:spMk id="4" creationId="{03217DE6-3467-0A26-1950-9C5913DF9B0A}"/>
          </ac:spMkLst>
        </pc:spChg>
      </pc:sldChg>
      <pc:sldChg chg="modSp mod">
        <pc:chgData name="Albie Melia  (EU Projects &amp; Communication Specialist)" userId="2d1a2eb5-dfb4-4d11-8423-60408b1fc395" providerId="ADAL" clId="{9564C84F-EEC9-4D0B-BE2E-5C2C7606A7F7}" dt="2024-07-08T11:25:53.361" v="1585"/>
        <pc:sldMkLst>
          <pc:docMk/>
          <pc:sldMk cId="2503971304" sldId="709"/>
        </pc:sldMkLst>
        <pc:spChg chg="mod">
          <ac:chgData name="Albie Melia  (EU Projects &amp; Communication Specialist)" userId="2d1a2eb5-dfb4-4d11-8423-60408b1fc395" providerId="ADAL" clId="{9564C84F-EEC9-4D0B-BE2E-5C2C7606A7F7}" dt="2024-07-08T11:25:53.361" v="1585"/>
          <ac:spMkLst>
            <pc:docMk/>
            <pc:sldMk cId="2503971304" sldId="709"/>
            <ac:spMk id="3" creationId="{5ECD864F-12FC-444B-495D-A5E327843E5F}"/>
          </ac:spMkLst>
        </pc:spChg>
        <pc:spChg chg="mod">
          <ac:chgData name="Albie Melia  (EU Projects &amp; Communication Specialist)" userId="2d1a2eb5-dfb4-4d11-8423-60408b1fc395" providerId="ADAL" clId="{9564C84F-EEC9-4D0B-BE2E-5C2C7606A7F7}" dt="2024-07-08T11:25:41.331" v="1584" actId="20577"/>
          <ac:spMkLst>
            <pc:docMk/>
            <pc:sldMk cId="2503971304" sldId="709"/>
            <ac:spMk id="4" creationId="{03217DE6-3467-0A26-1950-9C5913DF9B0A}"/>
          </ac:spMkLst>
        </pc:spChg>
      </pc:sldChg>
      <pc:sldChg chg="modSp mod ord">
        <pc:chgData name="Albie Melia  (EU Projects &amp; Communication Specialist)" userId="2d1a2eb5-dfb4-4d11-8423-60408b1fc395" providerId="ADAL" clId="{9564C84F-EEC9-4D0B-BE2E-5C2C7606A7F7}" dt="2024-07-03T15:03:09.474" v="1211" actId="6549"/>
        <pc:sldMkLst>
          <pc:docMk/>
          <pc:sldMk cId="3501445452" sldId="712"/>
        </pc:sldMkLst>
        <pc:spChg chg="mod">
          <ac:chgData name="Albie Melia  (EU Projects &amp; Communication Specialist)" userId="2d1a2eb5-dfb4-4d11-8423-60408b1fc395" providerId="ADAL" clId="{9564C84F-EEC9-4D0B-BE2E-5C2C7606A7F7}" dt="2024-07-03T14:57:05.945" v="1163" actId="1076"/>
          <ac:spMkLst>
            <pc:docMk/>
            <pc:sldMk cId="3501445452" sldId="712"/>
            <ac:spMk id="8" creationId="{425817A8-4434-7A42-8FDC-D5DBA4F4E62B}"/>
          </ac:spMkLst>
        </pc:spChg>
        <pc:spChg chg="mod">
          <ac:chgData name="Albie Melia  (EU Projects &amp; Communication Specialist)" userId="2d1a2eb5-dfb4-4d11-8423-60408b1fc395" providerId="ADAL" clId="{9564C84F-EEC9-4D0B-BE2E-5C2C7606A7F7}" dt="2024-07-03T15:03:09.474" v="1211" actId="6549"/>
          <ac:spMkLst>
            <pc:docMk/>
            <pc:sldMk cId="3501445452" sldId="712"/>
            <ac:spMk id="10" creationId="{F8251304-71BA-DB4B-935B-6BA8C2444400}"/>
          </ac:spMkLst>
        </pc:spChg>
      </pc:sldChg>
      <pc:sldChg chg="modSp mod">
        <pc:chgData name="Albie Melia  (EU Projects &amp; Communication Specialist)" userId="2d1a2eb5-dfb4-4d11-8423-60408b1fc395" providerId="ADAL" clId="{9564C84F-EEC9-4D0B-BE2E-5C2C7606A7F7}" dt="2024-07-08T10:51:47.005" v="1367" actId="20577"/>
        <pc:sldMkLst>
          <pc:docMk/>
          <pc:sldMk cId="244975584" sldId="713"/>
        </pc:sldMkLst>
        <pc:spChg chg="mod">
          <ac:chgData name="Albie Melia  (EU Projects &amp; Communication Specialist)" userId="2d1a2eb5-dfb4-4d11-8423-60408b1fc395" providerId="ADAL" clId="{9564C84F-EEC9-4D0B-BE2E-5C2C7606A7F7}" dt="2024-07-08T10:51:47.005" v="1367" actId="20577"/>
          <ac:spMkLst>
            <pc:docMk/>
            <pc:sldMk cId="244975584" sldId="713"/>
            <ac:spMk id="3" creationId="{DA99C726-EEB8-A064-EA02-A4AF797D25D2}"/>
          </ac:spMkLst>
        </pc:spChg>
      </pc:sldChg>
      <pc:sldChg chg="modSp add del mod ord">
        <pc:chgData name="Albie Melia  (EU Projects &amp; Communication Specialist)" userId="2d1a2eb5-dfb4-4d11-8423-60408b1fc395" providerId="ADAL" clId="{9564C84F-EEC9-4D0B-BE2E-5C2C7606A7F7}" dt="2024-07-08T14:13:30.918" v="1893" actId="20577"/>
        <pc:sldMkLst>
          <pc:docMk/>
          <pc:sldMk cId="3373890468" sldId="714"/>
        </pc:sldMkLst>
        <pc:spChg chg="mod">
          <ac:chgData name="Albie Melia  (EU Projects &amp; Communication Specialist)" userId="2d1a2eb5-dfb4-4d11-8423-60408b1fc395" providerId="ADAL" clId="{9564C84F-EEC9-4D0B-BE2E-5C2C7606A7F7}" dt="2024-07-08T14:13:30.918" v="1893" actId="20577"/>
          <ac:spMkLst>
            <pc:docMk/>
            <pc:sldMk cId="3373890468" sldId="714"/>
            <ac:spMk id="3" creationId="{DA99C726-EEB8-A064-EA02-A4AF797D25D2}"/>
          </ac:spMkLst>
        </pc:spChg>
      </pc:sldChg>
      <pc:sldChg chg="modSp del mod">
        <pc:chgData name="Albie Melia  (EU Projects &amp; Communication Specialist)" userId="2d1a2eb5-dfb4-4d11-8423-60408b1fc395" providerId="ADAL" clId="{9564C84F-EEC9-4D0B-BE2E-5C2C7606A7F7}" dt="2024-07-08T14:13:41.261" v="1894" actId="47"/>
        <pc:sldMkLst>
          <pc:docMk/>
          <pc:sldMk cId="4284562720" sldId="715"/>
        </pc:sldMkLst>
        <pc:spChg chg="mod">
          <ac:chgData name="Albie Melia  (EU Projects &amp; Communication Specialist)" userId="2d1a2eb5-dfb4-4d11-8423-60408b1fc395" providerId="ADAL" clId="{9564C84F-EEC9-4D0B-BE2E-5C2C7606A7F7}" dt="2024-07-08T14:13:27.095" v="1890" actId="20577"/>
          <ac:spMkLst>
            <pc:docMk/>
            <pc:sldMk cId="4284562720" sldId="715"/>
            <ac:spMk id="3" creationId="{DA99C726-EEB8-A064-EA02-A4AF797D25D2}"/>
          </ac:spMkLst>
        </pc:spChg>
      </pc:sldChg>
      <pc:sldChg chg="modSp mod">
        <pc:chgData name="Albie Melia  (EU Projects &amp; Communication Specialist)" userId="2d1a2eb5-dfb4-4d11-8423-60408b1fc395" providerId="ADAL" clId="{9564C84F-EEC9-4D0B-BE2E-5C2C7606A7F7}" dt="2024-07-08T14:32:30.572" v="2123" actId="166"/>
        <pc:sldMkLst>
          <pc:docMk/>
          <pc:sldMk cId="1732367708" sldId="716"/>
        </pc:sldMkLst>
        <pc:spChg chg="mod">
          <ac:chgData name="Albie Melia  (EU Projects &amp; Communication Specialist)" userId="2d1a2eb5-dfb4-4d11-8423-60408b1fc395" providerId="ADAL" clId="{9564C84F-EEC9-4D0B-BE2E-5C2C7606A7F7}" dt="2024-07-08T14:32:09.354" v="2119" actId="120"/>
          <ac:spMkLst>
            <pc:docMk/>
            <pc:sldMk cId="1732367708" sldId="716"/>
            <ac:spMk id="8" creationId="{425817A8-4434-7A42-8FDC-D5DBA4F4E62B}"/>
          </ac:spMkLst>
        </pc:spChg>
        <pc:spChg chg="mod ord">
          <ac:chgData name="Albie Melia  (EU Projects &amp; Communication Specialist)" userId="2d1a2eb5-dfb4-4d11-8423-60408b1fc395" providerId="ADAL" clId="{9564C84F-EEC9-4D0B-BE2E-5C2C7606A7F7}" dt="2024-07-08T14:32:30.572" v="2123" actId="166"/>
          <ac:spMkLst>
            <pc:docMk/>
            <pc:sldMk cId="1732367708" sldId="716"/>
            <ac:spMk id="10" creationId="{F8251304-71BA-DB4B-935B-6BA8C2444400}"/>
          </ac:spMkLst>
        </pc:spChg>
      </pc:sldChg>
      <pc:sldChg chg="modSp mod ord">
        <pc:chgData name="Albie Melia  (EU Projects &amp; Communication Specialist)" userId="2d1a2eb5-dfb4-4d11-8423-60408b1fc395" providerId="ADAL" clId="{9564C84F-EEC9-4D0B-BE2E-5C2C7606A7F7}" dt="2024-07-03T11:49:36.476" v="556" actId="1076"/>
        <pc:sldMkLst>
          <pc:docMk/>
          <pc:sldMk cId="2406852878" sldId="717"/>
        </pc:sldMkLst>
        <pc:spChg chg="mod">
          <ac:chgData name="Albie Melia  (EU Projects &amp; Communication Specialist)" userId="2d1a2eb5-dfb4-4d11-8423-60408b1fc395" providerId="ADAL" clId="{9564C84F-EEC9-4D0B-BE2E-5C2C7606A7F7}" dt="2024-07-03T11:47:36.474" v="495" actId="6549"/>
          <ac:spMkLst>
            <pc:docMk/>
            <pc:sldMk cId="2406852878" sldId="717"/>
            <ac:spMk id="2" creationId="{8FA217D6-4AA2-CB4D-9D63-D41980307DD7}"/>
          </ac:spMkLst>
        </pc:spChg>
        <pc:spChg chg="mod">
          <ac:chgData name="Albie Melia  (EU Projects &amp; Communication Specialist)" userId="2d1a2eb5-dfb4-4d11-8423-60408b1fc395" providerId="ADAL" clId="{9564C84F-EEC9-4D0B-BE2E-5C2C7606A7F7}" dt="2024-07-03T11:49:36.476" v="556" actId="1076"/>
          <ac:spMkLst>
            <pc:docMk/>
            <pc:sldMk cId="2406852878" sldId="717"/>
            <ac:spMk id="3" creationId="{35AC186C-5DE3-6542-A610-70101C6B0F93}"/>
          </ac:spMkLst>
        </pc:spChg>
      </pc:sldChg>
      <pc:sldChg chg="delSp modSp mod">
        <pc:chgData name="Albie Melia  (EU Projects &amp; Communication Specialist)" userId="2d1a2eb5-dfb4-4d11-8423-60408b1fc395" providerId="ADAL" clId="{9564C84F-EEC9-4D0B-BE2E-5C2C7606A7F7}" dt="2024-07-08T14:35:26.503" v="2142" actId="478"/>
        <pc:sldMkLst>
          <pc:docMk/>
          <pc:sldMk cId="50382409" sldId="718"/>
        </pc:sldMkLst>
        <pc:spChg chg="mod">
          <ac:chgData name="Albie Melia  (EU Projects &amp; Communication Specialist)" userId="2d1a2eb5-dfb4-4d11-8423-60408b1fc395" providerId="ADAL" clId="{9564C84F-EEC9-4D0B-BE2E-5C2C7606A7F7}" dt="2024-07-08T14:32:46.569" v="2127" actId="20577"/>
          <ac:spMkLst>
            <pc:docMk/>
            <pc:sldMk cId="50382409" sldId="718"/>
            <ac:spMk id="8" creationId="{425817A8-4434-7A42-8FDC-D5DBA4F4E62B}"/>
          </ac:spMkLst>
        </pc:spChg>
        <pc:spChg chg="mod ord">
          <ac:chgData name="Albie Melia  (EU Projects &amp; Communication Specialist)" userId="2d1a2eb5-dfb4-4d11-8423-60408b1fc395" providerId="ADAL" clId="{9564C84F-EEC9-4D0B-BE2E-5C2C7606A7F7}" dt="2024-07-08T14:35:21.072" v="2141" actId="20577"/>
          <ac:spMkLst>
            <pc:docMk/>
            <pc:sldMk cId="50382409" sldId="718"/>
            <ac:spMk id="10" creationId="{F8251304-71BA-DB4B-935B-6BA8C2444400}"/>
          </ac:spMkLst>
        </pc:spChg>
        <pc:spChg chg="del">
          <ac:chgData name="Albie Melia  (EU Projects &amp; Communication Specialist)" userId="2d1a2eb5-dfb4-4d11-8423-60408b1fc395" providerId="ADAL" clId="{9564C84F-EEC9-4D0B-BE2E-5C2C7606A7F7}" dt="2024-07-08T14:35:26.503" v="2142" actId="478"/>
          <ac:spMkLst>
            <pc:docMk/>
            <pc:sldMk cId="50382409" sldId="718"/>
            <ac:spMk id="12" creationId="{5A16ABDA-3F84-2E4A-ACE6-166D1B9B231F}"/>
          </ac:spMkLst>
        </pc:spChg>
      </pc:sldChg>
      <pc:sldChg chg="modSp del mod">
        <pc:chgData name="Albie Melia  (EU Projects &amp; Communication Specialist)" userId="2d1a2eb5-dfb4-4d11-8423-60408b1fc395" providerId="ADAL" clId="{9564C84F-EEC9-4D0B-BE2E-5C2C7606A7F7}" dt="2024-07-08T14:35:51.024" v="2145" actId="47"/>
        <pc:sldMkLst>
          <pc:docMk/>
          <pc:sldMk cId="938239539" sldId="719"/>
        </pc:sldMkLst>
        <pc:spChg chg="mod">
          <ac:chgData name="Albie Melia  (EU Projects &amp; Communication Specialist)" userId="2d1a2eb5-dfb4-4d11-8423-60408b1fc395" providerId="ADAL" clId="{9564C84F-EEC9-4D0B-BE2E-5C2C7606A7F7}" dt="2024-07-08T14:35:46.193" v="2144"/>
          <ac:spMkLst>
            <pc:docMk/>
            <pc:sldMk cId="938239539" sldId="719"/>
            <ac:spMk id="10" creationId="{F8251304-71BA-DB4B-935B-6BA8C2444400}"/>
          </ac:spMkLst>
        </pc:spChg>
      </pc:sldChg>
      <pc:sldChg chg="del">
        <pc:chgData name="Albie Melia  (EU Projects &amp; Communication Specialist)" userId="2d1a2eb5-dfb4-4d11-8423-60408b1fc395" providerId="ADAL" clId="{9564C84F-EEC9-4D0B-BE2E-5C2C7606A7F7}" dt="2024-07-08T14:49:23.272" v="2211" actId="47"/>
        <pc:sldMkLst>
          <pc:docMk/>
          <pc:sldMk cId="3404896260" sldId="720"/>
        </pc:sldMkLst>
      </pc:sldChg>
      <pc:sldChg chg="modSp add del mod ord">
        <pc:chgData name="Albie Melia  (EU Projects &amp; Communication Specialist)" userId="2d1a2eb5-dfb4-4d11-8423-60408b1fc395" providerId="ADAL" clId="{9564C84F-EEC9-4D0B-BE2E-5C2C7606A7F7}" dt="2024-07-03T12:47:47.667" v="735" actId="47"/>
        <pc:sldMkLst>
          <pc:docMk/>
          <pc:sldMk cId="2156892601" sldId="721"/>
        </pc:sldMkLst>
        <pc:spChg chg="mod">
          <ac:chgData name="Albie Melia  (EU Projects &amp; Communication Specialist)" userId="2d1a2eb5-dfb4-4d11-8423-60408b1fc395" providerId="ADAL" clId="{9564C84F-EEC9-4D0B-BE2E-5C2C7606A7F7}" dt="2024-07-03T12:47:40.394" v="734"/>
          <ac:spMkLst>
            <pc:docMk/>
            <pc:sldMk cId="2156892601" sldId="721"/>
            <ac:spMk id="3" creationId="{61D8C235-EF9C-BCBF-4F8F-7F2CADA42260}"/>
          </ac:spMkLst>
        </pc:spChg>
      </pc:sldChg>
      <pc:sldChg chg="modSp add del mod ord">
        <pc:chgData name="Albie Melia  (EU Projects &amp; Communication Specialist)" userId="2d1a2eb5-dfb4-4d11-8423-60408b1fc395" providerId="ADAL" clId="{9564C84F-EEC9-4D0B-BE2E-5C2C7606A7F7}" dt="2024-07-03T11:22:48.858" v="152" actId="47"/>
        <pc:sldMkLst>
          <pc:docMk/>
          <pc:sldMk cId="2612623571" sldId="721"/>
        </pc:sldMkLst>
        <pc:spChg chg="mod">
          <ac:chgData name="Albie Melia  (EU Projects &amp; Communication Specialist)" userId="2d1a2eb5-dfb4-4d11-8423-60408b1fc395" providerId="ADAL" clId="{9564C84F-EEC9-4D0B-BE2E-5C2C7606A7F7}" dt="2024-07-03T11:17:22.051" v="148"/>
          <ac:spMkLst>
            <pc:docMk/>
            <pc:sldMk cId="2612623571" sldId="721"/>
            <ac:spMk id="3" creationId="{35AC186C-5DE3-6542-A610-70101C6B0F93}"/>
          </ac:spMkLst>
        </pc:spChg>
      </pc:sldChg>
      <pc:sldChg chg="addSp modSp add mod">
        <pc:chgData name="Albie Melia  (EU Projects &amp; Communication Specialist)" userId="2d1a2eb5-dfb4-4d11-8423-60408b1fc395" providerId="ADAL" clId="{9564C84F-EEC9-4D0B-BE2E-5C2C7606A7F7}" dt="2024-07-08T11:10:49.904" v="1489" actId="20577"/>
        <pc:sldMkLst>
          <pc:docMk/>
          <pc:sldMk cId="4178422126" sldId="722"/>
        </pc:sldMkLst>
        <pc:spChg chg="mod">
          <ac:chgData name="Albie Melia  (EU Projects &amp; Communication Specialist)" userId="2d1a2eb5-dfb4-4d11-8423-60408b1fc395" providerId="ADAL" clId="{9564C84F-EEC9-4D0B-BE2E-5C2C7606A7F7}" dt="2024-07-08T11:10:22.781" v="1478" actId="1076"/>
          <ac:spMkLst>
            <pc:docMk/>
            <pc:sldMk cId="4178422126" sldId="722"/>
            <ac:spMk id="3" creationId="{5ECD864F-12FC-444B-495D-A5E327843E5F}"/>
          </ac:spMkLst>
        </pc:spChg>
        <pc:spChg chg="mod">
          <ac:chgData name="Albie Melia  (EU Projects &amp; Communication Specialist)" userId="2d1a2eb5-dfb4-4d11-8423-60408b1fc395" providerId="ADAL" clId="{9564C84F-EEC9-4D0B-BE2E-5C2C7606A7F7}" dt="2024-07-08T11:10:49.904" v="1489" actId="20577"/>
          <ac:spMkLst>
            <pc:docMk/>
            <pc:sldMk cId="4178422126" sldId="722"/>
            <ac:spMk id="4" creationId="{03217DE6-3467-0A26-1950-9C5913DF9B0A}"/>
          </ac:spMkLst>
        </pc:spChg>
        <pc:spChg chg="add">
          <ac:chgData name="Albie Melia  (EU Projects &amp; Communication Specialist)" userId="2d1a2eb5-dfb4-4d11-8423-60408b1fc395" providerId="ADAL" clId="{9564C84F-EEC9-4D0B-BE2E-5C2C7606A7F7}" dt="2024-07-08T11:09:54.326" v="1468"/>
          <ac:spMkLst>
            <pc:docMk/>
            <pc:sldMk cId="4178422126" sldId="722"/>
            <ac:spMk id="5" creationId="{2AFFE2DC-4529-6817-813A-B43735B797E6}"/>
          </ac:spMkLst>
        </pc:spChg>
        <pc:spChg chg="add">
          <ac:chgData name="Albie Melia  (EU Projects &amp; Communication Specialist)" userId="2d1a2eb5-dfb4-4d11-8423-60408b1fc395" providerId="ADAL" clId="{9564C84F-EEC9-4D0B-BE2E-5C2C7606A7F7}" dt="2024-07-08T11:09:54.326" v="1468"/>
          <ac:spMkLst>
            <pc:docMk/>
            <pc:sldMk cId="4178422126" sldId="722"/>
            <ac:spMk id="6" creationId="{33C95916-C3FD-049B-F98C-3F2FC79960A1}"/>
          </ac:spMkLst>
        </pc:spChg>
        <pc:spChg chg="add">
          <ac:chgData name="Albie Melia  (EU Projects &amp; Communication Specialist)" userId="2d1a2eb5-dfb4-4d11-8423-60408b1fc395" providerId="ADAL" clId="{9564C84F-EEC9-4D0B-BE2E-5C2C7606A7F7}" dt="2024-07-08T11:09:54.326" v="1468"/>
          <ac:spMkLst>
            <pc:docMk/>
            <pc:sldMk cId="4178422126" sldId="722"/>
            <ac:spMk id="7" creationId="{E9151350-147B-DB7E-A34F-5687D4B20B7D}"/>
          </ac:spMkLst>
        </pc:spChg>
      </pc:sldChg>
      <pc:sldChg chg="addSp modSp new mod">
        <pc:chgData name="Albie Melia  (EU Projects &amp; Communication Specialist)" userId="2d1a2eb5-dfb4-4d11-8423-60408b1fc395" providerId="ADAL" clId="{9564C84F-EEC9-4D0B-BE2E-5C2C7606A7F7}" dt="2024-07-03T11:39:08.867" v="413" actId="1076"/>
        <pc:sldMkLst>
          <pc:docMk/>
          <pc:sldMk cId="590687810" sldId="723"/>
        </pc:sldMkLst>
        <pc:spChg chg="mod">
          <ac:chgData name="Albie Melia  (EU Projects &amp; Communication Specialist)" userId="2d1a2eb5-dfb4-4d11-8423-60408b1fc395" providerId="ADAL" clId="{9564C84F-EEC9-4D0B-BE2E-5C2C7606A7F7}" dt="2024-07-03T11:37:21.245" v="355" actId="1076"/>
          <ac:spMkLst>
            <pc:docMk/>
            <pc:sldMk cId="590687810" sldId="723"/>
            <ac:spMk id="3" creationId="{D5F5E275-1DCE-CC12-3274-548A706F670E}"/>
          </ac:spMkLst>
        </pc:spChg>
        <pc:spChg chg="mod">
          <ac:chgData name="Albie Melia  (EU Projects &amp; Communication Specialist)" userId="2d1a2eb5-dfb4-4d11-8423-60408b1fc395" providerId="ADAL" clId="{9564C84F-EEC9-4D0B-BE2E-5C2C7606A7F7}" dt="2024-07-03T11:39:08.867" v="413" actId="1076"/>
          <ac:spMkLst>
            <pc:docMk/>
            <pc:sldMk cId="590687810" sldId="723"/>
            <ac:spMk id="4" creationId="{6A125868-F749-73BA-7AEF-6869E1972CE9}"/>
          </ac:spMkLst>
        </pc:spChg>
        <pc:spChg chg="add">
          <ac:chgData name="Albie Melia  (EU Projects &amp; Communication Specialist)" userId="2d1a2eb5-dfb4-4d11-8423-60408b1fc395" providerId="ADAL" clId="{9564C84F-EEC9-4D0B-BE2E-5C2C7606A7F7}" dt="2024-07-03T11:35:57.555" v="255"/>
          <ac:spMkLst>
            <pc:docMk/>
            <pc:sldMk cId="590687810" sldId="723"/>
            <ac:spMk id="5" creationId="{FBA0A17A-BE42-30EA-183B-85E6E9F14B26}"/>
          </ac:spMkLst>
        </pc:spChg>
      </pc:sldChg>
      <pc:sldChg chg="modSp add mod">
        <pc:chgData name="Albie Melia  (EU Projects &amp; Communication Specialist)" userId="2d1a2eb5-dfb4-4d11-8423-60408b1fc395" providerId="ADAL" clId="{9564C84F-EEC9-4D0B-BE2E-5C2C7606A7F7}" dt="2024-07-08T14:27:28.335" v="2109" actId="20577"/>
        <pc:sldMkLst>
          <pc:docMk/>
          <pc:sldMk cId="1104820275" sldId="724"/>
        </pc:sldMkLst>
        <pc:spChg chg="mod">
          <ac:chgData name="Albie Melia  (EU Projects &amp; Communication Specialist)" userId="2d1a2eb5-dfb4-4d11-8423-60408b1fc395" providerId="ADAL" clId="{9564C84F-EEC9-4D0B-BE2E-5C2C7606A7F7}" dt="2024-07-08T14:26:47.902" v="2094" actId="20577"/>
          <ac:spMkLst>
            <pc:docMk/>
            <pc:sldMk cId="1104820275" sldId="724"/>
            <ac:spMk id="2" creationId="{8FA217D6-4AA2-CB4D-9D63-D41980307DD7}"/>
          </ac:spMkLst>
        </pc:spChg>
        <pc:spChg chg="mod">
          <ac:chgData name="Albie Melia  (EU Projects &amp; Communication Specialist)" userId="2d1a2eb5-dfb4-4d11-8423-60408b1fc395" providerId="ADAL" clId="{9564C84F-EEC9-4D0B-BE2E-5C2C7606A7F7}" dt="2024-07-08T14:27:28.335" v="2109" actId="20577"/>
          <ac:spMkLst>
            <pc:docMk/>
            <pc:sldMk cId="1104820275" sldId="724"/>
            <ac:spMk id="3" creationId="{35AC186C-5DE3-6542-A610-70101C6B0F93}"/>
          </ac:spMkLst>
        </pc:spChg>
      </pc:sldChg>
      <pc:sldChg chg="modSp add mod">
        <pc:chgData name="Albie Melia  (EU Projects &amp; Communication Specialist)" userId="2d1a2eb5-dfb4-4d11-8423-60408b1fc395" providerId="ADAL" clId="{9564C84F-EEC9-4D0B-BE2E-5C2C7606A7F7}" dt="2024-07-03T11:49:39.416" v="557" actId="1076"/>
        <pc:sldMkLst>
          <pc:docMk/>
          <pc:sldMk cId="3012266279" sldId="725"/>
        </pc:sldMkLst>
        <pc:spChg chg="mod">
          <ac:chgData name="Albie Melia  (EU Projects &amp; Communication Specialist)" userId="2d1a2eb5-dfb4-4d11-8423-60408b1fc395" providerId="ADAL" clId="{9564C84F-EEC9-4D0B-BE2E-5C2C7606A7F7}" dt="2024-07-03T11:49:39.416" v="557" actId="1076"/>
          <ac:spMkLst>
            <pc:docMk/>
            <pc:sldMk cId="3012266279" sldId="725"/>
            <ac:spMk id="3" creationId="{35AC186C-5DE3-6542-A610-70101C6B0F93}"/>
          </ac:spMkLst>
        </pc:spChg>
      </pc:sldChg>
      <pc:sldChg chg="modSp add mod">
        <pc:chgData name="Albie Melia  (EU Projects &amp; Communication Specialist)" userId="2d1a2eb5-dfb4-4d11-8423-60408b1fc395" providerId="ADAL" clId="{9564C84F-EEC9-4D0B-BE2E-5C2C7606A7F7}" dt="2024-07-03T11:50:29.326" v="606" actId="1076"/>
        <pc:sldMkLst>
          <pc:docMk/>
          <pc:sldMk cId="2631279573" sldId="726"/>
        </pc:sldMkLst>
        <pc:spChg chg="mod">
          <ac:chgData name="Albie Melia  (EU Projects &amp; Communication Specialist)" userId="2d1a2eb5-dfb4-4d11-8423-60408b1fc395" providerId="ADAL" clId="{9564C84F-EEC9-4D0B-BE2E-5C2C7606A7F7}" dt="2024-07-03T11:50:24.683" v="605"/>
          <ac:spMkLst>
            <pc:docMk/>
            <pc:sldMk cId="2631279573" sldId="726"/>
            <ac:spMk id="2" creationId="{8FA217D6-4AA2-CB4D-9D63-D41980307DD7}"/>
          </ac:spMkLst>
        </pc:spChg>
        <pc:spChg chg="mod">
          <ac:chgData name="Albie Melia  (EU Projects &amp; Communication Specialist)" userId="2d1a2eb5-dfb4-4d11-8423-60408b1fc395" providerId="ADAL" clId="{9564C84F-EEC9-4D0B-BE2E-5C2C7606A7F7}" dt="2024-07-03T11:50:29.326" v="606" actId="1076"/>
          <ac:spMkLst>
            <pc:docMk/>
            <pc:sldMk cId="2631279573" sldId="726"/>
            <ac:spMk id="3" creationId="{35AC186C-5DE3-6542-A610-70101C6B0F93}"/>
          </ac:spMkLst>
        </pc:spChg>
      </pc:sldChg>
      <pc:sldChg chg="modSp new mod">
        <pc:chgData name="Albie Melia  (EU Projects &amp; Communication Specialist)" userId="2d1a2eb5-dfb4-4d11-8423-60408b1fc395" providerId="ADAL" clId="{9564C84F-EEC9-4D0B-BE2E-5C2C7606A7F7}" dt="2024-07-03T12:06:46.247" v="724" actId="20577"/>
        <pc:sldMkLst>
          <pc:docMk/>
          <pc:sldMk cId="1130782844" sldId="727"/>
        </pc:sldMkLst>
        <pc:spChg chg="mod">
          <ac:chgData name="Albie Melia  (EU Projects &amp; Communication Specialist)" userId="2d1a2eb5-dfb4-4d11-8423-60408b1fc395" providerId="ADAL" clId="{9564C84F-EEC9-4D0B-BE2E-5C2C7606A7F7}" dt="2024-07-03T12:05:49.184" v="666" actId="20577"/>
          <ac:spMkLst>
            <pc:docMk/>
            <pc:sldMk cId="1130782844" sldId="727"/>
            <ac:spMk id="3" creationId="{19F0A573-4FCC-AB89-C3C0-7549715958A3}"/>
          </ac:spMkLst>
        </pc:spChg>
        <pc:spChg chg="mod">
          <ac:chgData name="Albie Melia  (EU Projects &amp; Communication Specialist)" userId="2d1a2eb5-dfb4-4d11-8423-60408b1fc395" providerId="ADAL" clId="{9564C84F-EEC9-4D0B-BE2E-5C2C7606A7F7}" dt="2024-07-03T12:06:46.247" v="724" actId="20577"/>
          <ac:spMkLst>
            <pc:docMk/>
            <pc:sldMk cId="1130782844" sldId="727"/>
            <ac:spMk id="4" creationId="{3E39D10D-9E7B-9E23-EFA4-5AF15B5B356E}"/>
          </ac:spMkLst>
        </pc:spChg>
      </pc:sldChg>
      <pc:sldChg chg="modSp add mod">
        <pc:chgData name="Albie Melia  (EU Projects &amp; Communication Specialist)" userId="2d1a2eb5-dfb4-4d11-8423-60408b1fc395" providerId="ADAL" clId="{9564C84F-EEC9-4D0B-BE2E-5C2C7606A7F7}" dt="2024-07-03T12:50:04.957" v="832" actId="20577"/>
        <pc:sldMkLst>
          <pc:docMk/>
          <pc:sldMk cId="2029673924" sldId="728"/>
        </pc:sldMkLst>
        <pc:spChg chg="mod">
          <ac:chgData name="Albie Melia  (EU Projects &amp; Communication Specialist)" userId="2d1a2eb5-dfb4-4d11-8423-60408b1fc395" providerId="ADAL" clId="{9564C84F-EEC9-4D0B-BE2E-5C2C7606A7F7}" dt="2024-07-03T12:49:49.554" v="822" actId="20577"/>
          <ac:spMkLst>
            <pc:docMk/>
            <pc:sldMk cId="2029673924" sldId="728"/>
            <ac:spMk id="8" creationId="{425817A8-4434-7A42-8FDC-D5DBA4F4E62B}"/>
          </ac:spMkLst>
        </pc:spChg>
        <pc:spChg chg="mod">
          <ac:chgData name="Albie Melia  (EU Projects &amp; Communication Specialist)" userId="2d1a2eb5-dfb4-4d11-8423-60408b1fc395" providerId="ADAL" clId="{9564C84F-EEC9-4D0B-BE2E-5C2C7606A7F7}" dt="2024-07-03T12:50:04.957" v="832" actId="20577"/>
          <ac:spMkLst>
            <pc:docMk/>
            <pc:sldMk cId="2029673924" sldId="728"/>
            <ac:spMk id="10" creationId="{F8251304-71BA-DB4B-935B-6BA8C2444400}"/>
          </ac:spMkLst>
        </pc:spChg>
      </pc:sldChg>
      <pc:sldChg chg="modSp new mod">
        <pc:chgData name="Albie Melia  (EU Projects &amp; Communication Specialist)" userId="2d1a2eb5-dfb4-4d11-8423-60408b1fc395" providerId="ADAL" clId="{9564C84F-EEC9-4D0B-BE2E-5C2C7606A7F7}" dt="2024-07-03T12:51:32.934" v="853" actId="6549"/>
        <pc:sldMkLst>
          <pc:docMk/>
          <pc:sldMk cId="4014990001" sldId="729"/>
        </pc:sldMkLst>
        <pc:spChg chg="mod">
          <ac:chgData name="Albie Melia  (EU Projects &amp; Communication Specialist)" userId="2d1a2eb5-dfb4-4d11-8423-60408b1fc395" providerId="ADAL" clId="{9564C84F-EEC9-4D0B-BE2E-5C2C7606A7F7}" dt="2024-07-03T12:51:18.633" v="851" actId="1076"/>
          <ac:spMkLst>
            <pc:docMk/>
            <pc:sldMk cId="4014990001" sldId="729"/>
            <ac:spMk id="2" creationId="{1F066FBD-3576-5CFA-87B6-D1077F6AA6F8}"/>
          </ac:spMkLst>
        </pc:spChg>
        <pc:spChg chg="mod">
          <ac:chgData name="Albie Melia  (EU Projects &amp; Communication Specialist)" userId="2d1a2eb5-dfb4-4d11-8423-60408b1fc395" providerId="ADAL" clId="{9564C84F-EEC9-4D0B-BE2E-5C2C7606A7F7}" dt="2024-07-03T12:51:32.934" v="853" actId="6549"/>
          <ac:spMkLst>
            <pc:docMk/>
            <pc:sldMk cId="4014990001" sldId="729"/>
            <ac:spMk id="3" creationId="{F95A7C72-2C9E-7750-AE07-9EE4DE4A1D8C}"/>
          </ac:spMkLst>
        </pc:spChg>
      </pc:sldChg>
      <pc:sldChg chg="modSp new mod">
        <pc:chgData name="Albie Melia  (EU Projects &amp; Communication Specialist)" userId="2d1a2eb5-dfb4-4d11-8423-60408b1fc395" providerId="ADAL" clId="{9564C84F-EEC9-4D0B-BE2E-5C2C7606A7F7}" dt="2024-07-03T12:53:52.889" v="896" actId="20577"/>
        <pc:sldMkLst>
          <pc:docMk/>
          <pc:sldMk cId="3128281928" sldId="730"/>
        </pc:sldMkLst>
        <pc:spChg chg="mod">
          <ac:chgData name="Albie Melia  (EU Projects &amp; Communication Specialist)" userId="2d1a2eb5-dfb4-4d11-8423-60408b1fc395" providerId="ADAL" clId="{9564C84F-EEC9-4D0B-BE2E-5C2C7606A7F7}" dt="2024-07-03T12:52:52.346" v="862" actId="14100"/>
          <ac:spMkLst>
            <pc:docMk/>
            <pc:sldMk cId="3128281928" sldId="730"/>
            <ac:spMk id="2" creationId="{2E270E92-3AFF-A72B-09E8-8CE2D0A4392D}"/>
          </ac:spMkLst>
        </pc:spChg>
        <pc:spChg chg="mod">
          <ac:chgData name="Albie Melia  (EU Projects &amp; Communication Specialist)" userId="2d1a2eb5-dfb4-4d11-8423-60408b1fc395" providerId="ADAL" clId="{9564C84F-EEC9-4D0B-BE2E-5C2C7606A7F7}" dt="2024-07-03T12:53:00.687" v="866" actId="20577"/>
          <ac:spMkLst>
            <pc:docMk/>
            <pc:sldMk cId="3128281928" sldId="730"/>
            <ac:spMk id="3" creationId="{6CE5792B-C612-C36D-02AB-702F145C0478}"/>
          </ac:spMkLst>
        </pc:spChg>
        <pc:spChg chg="mod">
          <ac:chgData name="Albie Melia  (EU Projects &amp; Communication Specialist)" userId="2d1a2eb5-dfb4-4d11-8423-60408b1fc395" providerId="ADAL" clId="{9564C84F-EEC9-4D0B-BE2E-5C2C7606A7F7}" dt="2024-07-03T12:53:20.293" v="871" actId="20577"/>
          <ac:spMkLst>
            <pc:docMk/>
            <pc:sldMk cId="3128281928" sldId="730"/>
            <ac:spMk id="4" creationId="{CB72171A-6BEA-7DB4-ED65-73E34AED83D0}"/>
          </ac:spMkLst>
        </pc:spChg>
        <pc:spChg chg="mod">
          <ac:chgData name="Albie Melia  (EU Projects &amp; Communication Specialist)" userId="2d1a2eb5-dfb4-4d11-8423-60408b1fc395" providerId="ADAL" clId="{9564C84F-EEC9-4D0B-BE2E-5C2C7606A7F7}" dt="2024-07-03T12:53:31.134" v="889" actId="20577"/>
          <ac:spMkLst>
            <pc:docMk/>
            <pc:sldMk cId="3128281928" sldId="730"/>
            <ac:spMk id="5" creationId="{E7F130F1-AFA1-7184-442C-FCFC417F7375}"/>
          </ac:spMkLst>
        </pc:spChg>
        <pc:spChg chg="mod">
          <ac:chgData name="Albie Melia  (EU Projects &amp; Communication Specialist)" userId="2d1a2eb5-dfb4-4d11-8423-60408b1fc395" providerId="ADAL" clId="{9564C84F-EEC9-4D0B-BE2E-5C2C7606A7F7}" dt="2024-07-03T12:53:48.225" v="894" actId="20577"/>
          <ac:spMkLst>
            <pc:docMk/>
            <pc:sldMk cId="3128281928" sldId="730"/>
            <ac:spMk id="6" creationId="{87F9A46B-9921-1114-7803-7713611DD46A}"/>
          </ac:spMkLst>
        </pc:spChg>
        <pc:spChg chg="mod">
          <ac:chgData name="Albie Melia  (EU Projects &amp; Communication Specialist)" userId="2d1a2eb5-dfb4-4d11-8423-60408b1fc395" providerId="ADAL" clId="{9564C84F-EEC9-4D0B-BE2E-5C2C7606A7F7}" dt="2024-07-03T12:53:52.889" v="896" actId="20577"/>
          <ac:spMkLst>
            <pc:docMk/>
            <pc:sldMk cId="3128281928" sldId="730"/>
            <ac:spMk id="7" creationId="{3AD6096D-9A22-8EF3-DEF4-1DC153C19F62}"/>
          </ac:spMkLst>
        </pc:spChg>
      </pc:sldChg>
      <pc:sldChg chg="new del">
        <pc:chgData name="Albie Melia  (EU Projects &amp; Communication Specialist)" userId="2d1a2eb5-dfb4-4d11-8423-60408b1fc395" providerId="ADAL" clId="{9564C84F-EEC9-4D0B-BE2E-5C2C7606A7F7}" dt="2024-07-03T12:52:13.307" v="855" actId="47"/>
        <pc:sldMkLst>
          <pc:docMk/>
          <pc:sldMk cId="4252036416" sldId="730"/>
        </pc:sldMkLst>
      </pc:sldChg>
      <pc:sldChg chg="modSp new mod">
        <pc:chgData name="Albie Melia  (EU Projects &amp; Communication Specialist)" userId="2d1a2eb5-dfb4-4d11-8423-60408b1fc395" providerId="ADAL" clId="{9564C84F-EEC9-4D0B-BE2E-5C2C7606A7F7}" dt="2024-07-03T12:56:27.473" v="914" actId="14100"/>
        <pc:sldMkLst>
          <pc:docMk/>
          <pc:sldMk cId="1378179757" sldId="731"/>
        </pc:sldMkLst>
        <pc:spChg chg="mod">
          <ac:chgData name="Albie Melia  (EU Projects &amp; Communication Specialist)" userId="2d1a2eb5-dfb4-4d11-8423-60408b1fc395" providerId="ADAL" clId="{9564C84F-EEC9-4D0B-BE2E-5C2C7606A7F7}" dt="2024-07-03T12:56:27.473" v="914" actId="14100"/>
          <ac:spMkLst>
            <pc:docMk/>
            <pc:sldMk cId="1378179757" sldId="731"/>
            <ac:spMk id="3" creationId="{01D7C748-CFC1-DE16-E9C1-94D1565A42BC}"/>
          </ac:spMkLst>
        </pc:spChg>
        <pc:spChg chg="mod">
          <ac:chgData name="Albie Melia  (EU Projects &amp; Communication Specialist)" userId="2d1a2eb5-dfb4-4d11-8423-60408b1fc395" providerId="ADAL" clId="{9564C84F-EEC9-4D0B-BE2E-5C2C7606A7F7}" dt="2024-07-03T12:55:12.154" v="911" actId="1076"/>
          <ac:spMkLst>
            <pc:docMk/>
            <pc:sldMk cId="1378179757" sldId="731"/>
            <ac:spMk id="4" creationId="{8C861204-DB62-8532-C3A1-5170CB1DE0A8}"/>
          </ac:spMkLst>
        </pc:spChg>
      </pc:sldChg>
      <pc:sldChg chg="modSp add mod ord">
        <pc:chgData name="Albie Melia  (EU Projects &amp; Communication Specialist)" userId="2d1a2eb5-dfb4-4d11-8423-60408b1fc395" providerId="ADAL" clId="{9564C84F-EEC9-4D0B-BE2E-5C2C7606A7F7}" dt="2024-07-03T14:14:20.630" v="955" actId="20577"/>
        <pc:sldMkLst>
          <pc:docMk/>
          <pc:sldMk cId="461780236" sldId="732"/>
        </pc:sldMkLst>
        <pc:spChg chg="mod">
          <ac:chgData name="Albie Melia  (EU Projects &amp; Communication Specialist)" userId="2d1a2eb5-dfb4-4d11-8423-60408b1fc395" providerId="ADAL" clId="{9564C84F-EEC9-4D0B-BE2E-5C2C7606A7F7}" dt="2024-07-03T14:14:20.630" v="955" actId="20577"/>
          <ac:spMkLst>
            <pc:docMk/>
            <pc:sldMk cId="461780236" sldId="732"/>
            <ac:spMk id="4" creationId="{6A125868-F749-73BA-7AEF-6869E1972CE9}"/>
          </ac:spMkLst>
        </pc:spChg>
      </pc:sldChg>
      <pc:sldChg chg="modSp add mod ord">
        <pc:chgData name="Albie Melia  (EU Projects &amp; Communication Specialist)" userId="2d1a2eb5-dfb4-4d11-8423-60408b1fc395" providerId="ADAL" clId="{9564C84F-EEC9-4D0B-BE2E-5C2C7606A7F7}" dt="2024-07-03T15:20:17.800" v="1326"/>
        <pc:sldMkLst>
          <pc:docMk/>
          <pc:sldMk cId="644867573" sldId="733"/>
        </pc:sldMkLst>
        <pc:spChg chg="mod">
          <ac:chgData name="Albie Melia  (EU Projects &amp; Communication Specialist)" userId="2d1a2eb5-dfb4-4d11-8423-60408b1fc395" providerId="ADAL" clId="{9564C84F-EEC9-4D0B-BE2E-5C2C7606A7F7}" dt="2024-07-03T14:19:25.533" v="999" actId="20577"/>
          <ac:spMkLst>
            <pc:docMk/>
            <pc:sldMk cId="644867573" sldId="733"/>
            <ac:spMk id="2" creationId="{8FA217D6-4AA2-CB4D-9D63-D41980307DD7}"/>
          </ac:spMkLst>
        </pc:spChg>
        <pc:spChg chg="mod">
          <ac:chgData name="Albie Melia  (EU Projects &amp; Communication Specialist)" userId="2d1a2eb5-dfb4-4d11-8423-60408b1fc395" providerId="ADAL" clId="{9564C84F-EEC9-4D0B-BE2E-5C2C7606A7F7}" dt="2024-07-03T15:20:17.800" v="1326"/>
          <ac:spMkLst>
            <pc:docMk/>
            <pc:sldMk cId="644867573" sldId="733"/>
            <ac:spMk id="3" creationId="{35AC186C-5DE3-6542-A610-70101C6B0F93}"/>
          </ac:spMkLst>
        </pc:spChg>
      </pc:sldChg>
      <pc:sldChg chg="addSp add del ord">
        <pc:chgData name="Albie Melia  (EU Projects &amp; Communication Specialist)" userId="2d1a2eb5-dfb4-4d11-8423-60408b1fc395" providerId="ADAL" clId="{9564C84F-EEC9-4D0B-BE2E-5C2C7606A7F7}" dt="2024-07-03T14:17:31.332" v="962" actId="2890"/>
        <pc:sldMkLst>
          <pc:docMk/>
          <pc:sldMk cId="1785740619" sldId="733"/>
        </pc:sldMkLst>
        <pc:spChg chg="add">
          <ac:chgData name="Albie Melia  (EU Projects &amp; Communication Specialist)" userId="2d1a2eb5-dfb4-4d11-8423-60408b1fc395" providerId="ADAL" clId="{9564C84F-EEC9-4D0B-BE2E-5C2C7606A7F7}" dt="2024-07-03T14:17:25.333" v="959"/>
          <ac:spMkLst>
            <pc:docMk/>
            <pc:sldMk cId="1785740619" sldId="733"/>
            <ac:spMk id="4" creationId="{1338CE85-163E-50A1-D239-1CB7D628BE67}"/>
          </ac:spMkLst>
        </pc:spChg>
        <pc:spChg chg="add">
          <ac:chgData name="Albie Melia  (EU Projects &amp; Communication Specialist)" userId="2d1a2eb5-dfb4-4d11-8423-60408b1fc395" providerId="ADAL" clId="{9564C84F-EEC9-4D0B-BE2E-5C2C7606A7F7}" dt="2024-07-03T14:17:27.973" v="960"/>
          <ac:spMkLst>
            <pc:docMk/>
            <pc:sldMk cId="1785740619" sldId="733"/>
            <ac:spMk id="5" creationId="{89DE773C-D879-B7AE-F3B9-1E0A092EF675}"/>
          </ac:spMkLst>
        </pc:spChg>
      </pc:sldChg>
      <pc:sldChg chg="addSp modSp add mod ord">
        <pc:chgData name="Albie Melia  (EU Projects &amp; Communication Specialist)" userId="2d1a2eb5-dfb4-4d11-8423-60408b1fc395" providerId="ADAL" clId="{9564C84F-EEC9-4D0B-BE2E-5C2C7606A7F7}" dt="2024-07-03T14:28:00.779" v="1073" actId="20577"/>
        <pc:sldMkLst>
          <pc:docMk/>
          <pc:sldMk cId="3195279420" sldId="734"/>
        </pc:sldMkLst>
        <pc:spChg chg="mod">
          <ac:chgData name="Albie Melia  (EU Projects &amp; Communication Specialist)" userId="2d1a2eb5-dfb4-4d11-8423-60408b1fc395" providerId="ADAL" clId="{9564C84F-EEC9-4D0B-BE2E-5C2C7606A7F7}" dt="2024-07-03T14:28:00.779" v="1073" actId="20577"/>
          <ac:spMkLst>
            <pc:docMk/>
            <pc:sldMk cId="3195279420" sldId="734"/>
            <ac:spMk id="4" creationId="{03217DE6-3467-0A26-1950-9C5913DF9B0A}"/>
          </ac:spMkLst>
        </pc:spChg>
        <pc:spChg chg="add">
          <ac:chgData name="Albie Melia  (EU Projects &amp; Communication Specialist)" userId="2d1a2eb5-dfb4-4d11-8423-60408b1fc395" providerId="ADAL" clId="{9564C84F-EEC9-4D0B-BE2E-5C2C7606A7F7}" dt="2024-07-03T14:21:30.625" v="1009"/>
          <ac:spMkLst>
            <pc:docMk/>
            <pc:sldMk cId="3195279420" sldId="734"/>
            <ac:spMk id="5" creationId="{F1C4E5B0-EF92-4A95-1352-2F4A9F9579F7}"/>
          </ac:spMkLst>
        </pc:spChg>
        <pc:spChg chg="add">
          <ac:chgData name="Albie Melia  (EU Projects &amp; Communication Specialist)" userId="2d1a2eb5-dfb4-4d11-8423-60408b1fc395" providerId="ADAL" clId="{9564C84F-EEC9-4D0B-BE2E-5C2C7606A7F7}" dt="2024-07-03T14:21:40.803" v="1013"/>
          <ac:spMkLst>
            <pc:docMk/>
            <pc:sldMk cId="3195279420" sldId="734"/>
            <ac:spMk id="6" creationId="{E59FC399-76AA-7C99-2218-600A8A3E3C7B}"/>
          </ac:spMkLst>
        </pc:spChg>
        <pc:spChg chg="add">
          <ac:chgData name="Albie Melia  (EU Projects &amp; Communication Specialist)" userId="2d1a2eb5-dfb4-4d11-8423-60408b1fc395" providerId="ADAL" clId="{9564C84F-EEC9-4D0B-BE2E-5C2C7606A7F7}" dt="2024-07-03T14:21:45.166" v="1014"/>
          <ac:spMkLst>
            <pc:docMk/>
            <pc:sldMk cId="3195279420" sldId="734"/>
            <ac:spMk id="7" creationId="{8E941C10-E464-E2EF-8635-FAC6911C47C8}"/>
          </ac:spMkLst>
        </pc:spChg>
        <pc:spChg chg="add">
          <ac:chgData name="Albie Melia  (EU Projects &amp; Communication Specialist)" userId="2d1a2eb5-dfb4-4d11-8423-60408b1fc395" providerId="ADAL" clId="{9564C84F-EEC9-4D0B-BE2E-5C2C7606A7F7}" dt="2024-07-03T14:21:47.580" v="1015"/>
          <ac:spMkLst>
            <pc:docMk/>
            <pc:sldMk cId="3195279420" sldId="734"/>
            <ac:spMk id="8" creationId="{1334576B-3AA1-D2BF-A0BA-B5D3EDDA9444}"/>
          </ac:spMkLst>
        </pc:spChg>
      </pc:sldChg>
      <pc:sldChg chg="modSp add mod ord">
        <pc:chgData name="Albie Melia  (EU Projects &amp; Communication Specialist)" userId="2d1a2eb5-dfb4-4d11-8423-60408b1fc395" providerId="ADAL" clId="{9564C84F-EEC9-4D0B-BE2E-5C2C7606A7F7}" dt="2024-07-03T14:48:06.084" v="1098" actId="20577"/>
        <pc:sldMkLst>
          <pc:docMk/>
          <pc:sldMk cId="753347592" sldId="735"/>
        </pc:sldMkLst>
        <pc:spChg chg="mod">
          <ac:chgData name="Albie Melia  (EU Projects &amp; Communication Specialist)" userId="2d1a2eb5-dfb4-4d11-8423-60408b1fc395" providerId="ADAL" clId="{9564C84F-EEC9-4D0B-BE2E-5C2C7606A7F7}" dt="2024-07-03T14:48:06.084" v="1098" actId="20577"/>
          <ac:spMkLst>
            <pc:docMk/>
            <pc:sldMk cId="753347592" sldId="735"/>
            <ac:spMk id="4" creationId="{3E39D10D-9E7B-9E23-EFA4-5AF15B5B356E}"/>
          </ac:spMkLst>
        </pc:spChg>
      </pc:sldChg>
      <pc:sldChg chg="modSp add mod ord">
        <pc:chgData name="Albie Melia  (EU Projects &amp; Communication Specialist)" userId="2d1a2eb5-dfb4-4d11-8423-60408b1fc395" providerId="ADAL" clId="{9564C84F-EEC9-4D0B-BE2E-5C2C7606A7F7}" dt="2024-07-03T14:50:52.536" v="1132" actId="123"/>
        <pc:sldMkLst>
          <pc:docMk/>
          <pc:sldMk cId="2617182348" sldId="736"/>
        </pc:sldMkLst>
        <pc:spChg chg="mod">
          <ac:chgData name="Albie Melia  (EU Projects &amp; Communication Specialist)" userId="2d1a2eb5-dfb4-4d11-8423-60408b1fc395" providerId="ADAL" clId="{9564C84F-EEC9-4D0B-BE2E-5C2C7606A7F7}" dt="2024-07-03T14:50:15.831" v="1124"/>
          <ac:spMkLst>
            <pc:docMk/>
            <pc:sldMk cId="2617182348" sldId="736"/>
            <ac:spMk id="2" creationId="{2E270E92-3AFF-A72B-09E8-8CE2D0A4392D}"/>
          </ac:spMkLst>
        </pc:spChg>
        <pc:spChg chg="mod">
          <ac:chgData name="Albie Melia  (EU Projects &amp; Communication Specialist)" userId="2d1a2eb5-dfb4-4d11-8423-60408b1fc395" providerId="ADAL" clId="{9564C84F-EEC9-4D0B-BE2E-5C2C7606A7F7}" dt="2024-07-03T14:49:56.270" v="1121"/>
          <ac:spMkLst>
            <pc:docMk/>
            <pc:sldMk cId="2617182348" sldId="736"/>
            <ac:spMk id="3" creationId="{6CE5792B-C612-C36D-02AB-702F145C0478}"/>
          </ac:spMkLst>
        </pc:spChg>
        <pc:spChg chg="mod">
          <ac:chgData name="Albie Melia  (EU Projects &amp; Communication Specialist)" userId="2d1a2eb5-dfb4-4d11-8423-60408b1fc395" providerId="ADAL" clId="{9564C84F-EEC9-4D0B-BE2E-5C2C7606A7F7}" dt="2024-07-03T14:50:21.407" v="1125"/>
          <ac:spMkLst>
            <pc:docMk/>
            <pc:sldMk cId="2617182348" sldId="736"/>
            <ac:spMk id="4" creationId="{CB72171A-6BEA-7DB4-ED65-73E34AED83D0}"/>
          </ac:spMkLst>
        </pc:spChg>
        <pc:spChg chg="mod">
          <ac:chgData name="Albie Melia  (EU Projects &amp; Communication Specialist)" userId="2d1a2eb5-dfb4-4d11-8423-60408b1fc395" providerId="ADAL" clId="{9564C84F-EEC9-4D0B-BE2E-5C2C7606A7F7}" dt="2024-07-03T14:50:07.145" v="1123" actId="20577"/>
          <ac:spMkLst>
            <pc:docMk/>
            <pc:sldMk cId="2617182348" sldId="736"/>
            <ac:spMk id="5" creationId="{E7F130F1-AFA1-7184-442C-FCFC417F7375}"/>
          </ac:spMkLst>
        </pc:spChg>
        <pc:spChg chg="mod">
          <ac:chgData name="Albie Melia  (EU Projects &amp; Communication Specialist)" userId="2d1a2eb5-dfb4-4d11-8423-60408b1fc395" providerId="ADAL" clId="{9564C84F-EEC9-4D0B-BE2E-5C2C7606A7F7}" dt="2024-07-03T14:50:44.774" v="1130" actId="20577"/>
          <ac:spMkLst>
            <pc:docMk/>
            <pc:sldMk cId="2617182348" sldId="736"/>
            <ac:spMk id="6" creationId="{87F9A46B-9921-1114-7803-7713611DD46A}"/>
          </ac:spMkLst>
        </pc:spChg>
        <pc:spChg chg="mod">
          <ac:chgData name="Albie Melia  (EU Projects &amp; Communication Specialist)" userId="2d1a2eb5-dfb4-4d11-8423-60408b1fc395" providerId="ADAL" clId="{9564C84F-EEC9-4D0B-BE2E-5C2C7606A7F7}" dt="2024-07-03T14:50:52.536" v="1132" actId="123"/>
          <ac:spMkLst>
            <pc:docMk/>
            <pc:sldMk cId="2617182348" sldId="736"/>
            <ac:spMk id="7" creationId="{3AD6096D-9A22-8EF3-DEF4-1DC153C19F62}"/>
          </ac:spMkLst>
        </pc:spChg>
      </pc:sldChg>
      <pc:sldChg chg="modSp new del mod">
        <pc:chgData name="Albie Melia  (EU Projects &amp; Communication Specialist)" userId="2d1a2eb5-dfb4-4d11-8423-60408b1fc395" providerId="ADAL" clId="{9564C84F-EEC9-4D0B-BE2E-5C2C7606A7F7}" dt="2024-07-03T14:54:06.476" v="1136" actId="47"/>
        <pc:sldMkLst>
          <pc:docMk/>
          <pc:sldMk cId="1440574183" sldId="737"/>
        </pc:sldMkLst>
        <pc:spChg chg="mod">
          <ac:chgData name="Albie Melia  (EU Projects &amp; Communication Specialist)" userId="2d1a2eb5-dfb4-4d11-8423-60408b1fc395" providerId="ADAL" clId="{9564C84F-EEC9-4D0B-BE2E-5C2C7606A7F7}" dt="2024-07-03T14:48:57.403" v="1110" actId="20577"/>
          <ac:spMkLst>
            <pc:docMk/>
            <pc:sldMk cId="1440574183" sldId="737"/>
            <ac:spMk id="2" creationId="{3259776B-574B-DD1C-99DB-3C1832BFDF32}"/>
          </ac:spMkLst>
        </pc:spChg>
        <pc:spChg chg="mod">
          <ac:chgData name="Albie Melia  (EU Projects &amp; Communication Specialist)" userId="2d1a2eb5-dfb4-4d11-8423-60408b1fc395" providerId="ADAL" clId="{9564C84F-EEC9-4D0B-BE2E-5C2C7606A7F7}" dt="2024-07-03T14:49:03.903" v="1113" actId="20577"/>
          <ac:spMkLst>
            <pc:docMk/>
            <pc:sldMk cId="1440574183" sldId="737"/>
            <ac:spMk id="3" creationId="{34133B8C-008E-6A43-BE93-8CE0FBF53EC2}"/>
          </ac:spMkLst>
        </pc:spChg>
        <pc:spChg chg="mod">
          <ac:chgData name="Albie Melia  (EU Projects &amp; Communication Specialist)" userId="2d1a2eb5-dfb4-4d11-8423-60408b1fc395" providerId="ADAL" clId="{9564C84F-EEC9-4D0B-BE2E-5C2C7606A7F7}" dt="2024-07-03T14:49:26.701" v="1119" actId="20577"/>
          <ac:spMkLst>
            <pc:docMk/>
            <pc:sldMk cId="1440574183" sldId="737"/>
            <ac:spMk id="4" creationId="{5FD3B387-047B-4B17-038A-05A9057FEA3B}"/>
          </ac:spMkLst>
        </pc:spChg>
        <pc:spChg chg="mod">
          <ac:chgData name="Albie Melia  (EU Projects &amp; Communication Specialist)" userId="2d1a2eb5-dfb4-4d11-8423-60408b1fc395" providerId="ADAL" clId="{9564C84F-EEC9-4D0B-BE2E-5C2C7606A7F7}" dt="2024-07-03T14:49:24.708" v="1117" actId="21"/>
          <ac:spMkLst>
            <pc:docMk/>
            <pc:sldMk cId="1440574183" sldId="737"/>
            <ac:spMk id="5" creationId="{5D767A81-46CB-89C8-9F1C-4C48FAB80D1A}"/>
          </ac:spMkLst>
        </pc:spChg>
      </pc:sldChg>
      <pc:sldChg chg="add del">
        <pc:chgData name="Albie Melia  (EU Projects &amp; Communication Specialist)" userId="2d1a2eb5-dfb4-4d11-8423-60408b1fc395" providerId="ADAL" clId="{9564C84F-EEC9-4D0B-BE2E-5C2C7606A7F7}" dt="2024-07-03T14:54:07.958" v="1137" actId="47"/>
        <pc:sldMkLst>
          <pc:docMk/>
          <pc:sldMk cId="4039561652" sldId="738"/>
        </pc:sldMkLst>
      </pc:sldChg>
      <pc:sldChg chg="modSp add mod ord">
        <pc:chgData name="Albie Melia  (EU Projects &amp; Communication Specialist)" userId="2d1a2eb5-dfb4-4d11-8423-60408b1fc395" providerId="ADAL" clId="{9564C84F-EEC9-4D0B-BE2E-5C2C7606A7F7}" dt="2024-07-03T14:54:36.129" v="1145" actId="20577"/>
        <pc:sldMkLst>
          <pc:docMk/>
          <pc:sldMk cId="2978453415" sldId="739"/>
        </pc:sldMkLst>
        <pc:spChg chg="mod">
          <ac:chgData name="Albie Melia  (EU Projects &amp; Communication Specialist)" userId="2d1a2eb5-dfb4-4d11-8423-60408b1fc395" providerId="ADAL" clId="{9564C84F-EEC9-4D0B-BE2E-5C2C7606A7F7}" dt="2024-07-03T14:54:31.383" v="1143" actId="14100"/>
          <ac:spMkLst>
            <pc:docMk/>
            <pc:sldMk cId="2978453415" sldId="739"/>
            <ac:spMk id="3" creationId="{19F0A573-4FCC-AB89-C3C0-7549715958A3}"/>
          </ac:spMkLst>
        </pc:spChg>
        <pc:spChg chg="mod">
          <ac:chgData name="Albie Melia  (EU Projects &amp; Communication Specialist)" userId="2d1a2eb5-dfb4-4d11-8423-60408b1fc395" providerId="ADAL" clId="{9564C84F-EEC9-4D0B-BE2E-5C2C7606A7F7}" dt="2024-07-03T14:54:36.129" v="1145" actId="20577"/>
          <ac:spMkLst>
            <pc:docMk/>
            <pc:sldMk cId="2978453415" sldId="739"/>
            <ac:spMk id="4" creationId="{3E39D10D-9E7B-9E23-EFA4-5AF15B5B356E}"/>
          </ac:spMkLst>
        </pc:spChg>
      </pc:sldChg>
      <pc:sldChg chg="modSp add mod">
        <pc:chgData name="Albie Melia  (EU Projects &amp; Communication Specialist)" userId="2d1a2eb5-dfb4-4d11-8423-60408b1fc395" providerId="ADAL" clId="{9564C84F-EEC9-4D0B-BE2E-5C2C7606A7F7}" dt="2024-07-03T15:03:44.976" v="1221" actId="20577"/>
        <pc:sldMkLst>
          <pc:docMk/>
          <pc:sldMk cId="3433313997" sldId="740"/>
        </pc:sldMkLst>
        <pc:spChg chg="mod">
          <ac:chgData name="Albie Melia  (EU Projects &amp; Communication Specialist)" userId="2d1a2eb5-dfb4-4d11-8423-60408b1fc395" providerId="ADAL" clId="{9564C84F-EEC9-4D0B-BE2E-5C2C7606A7F7}" dt="2024-07-03T15:03:22.089" v="1215" actId="20577"/>
          <ac:spMkLst>
            <pc:docMk/>
            <pc:sldMk cId="3433313997" sldId="740"/>
            <ac:spMk id="8" creationId="{425817A8-4434-7A42-8FDC-D5DBA4F4E62B}"/>
          </ac:spMkLst>
        </pc:spChg>
        <pc:spChg chg="mod">
          <ac:chgData name="Albie Melia  (EU Projects &amp; Communication Specialist)" userId="2d1a2eb5-dfb4-4d11-8423-60408b1fc395" providerId="ADAL" clId="{9564C84F-EEC9-4D0B-BE2E-5C2C7606A7F7}" dt="2024-07-03T15:03:44.976" v="1221" actId="20577"/>
          <ac:spMkLst>
            <pc:docMk/>
            <pc:sldMk cId="3433313997" sldId="740"/>
            <ac:spMk id="10" creationId="{F8251304-71BA-DB4B-935B-6BA8C2444400}"/>
          </ac:spMkLst>
        </pc:spChg>
      </pc:sldChg>
      <pc:sldChg chg="modSp add mod">
        <pc:chgData name="Albie Melia  (EU Projects &amp; Communication Specialist)" userId="2d1a2eb5-dfb4-4d11-8423-60408b1fc395" providerId="ADAL" clId="{9564C84F-EEC9-4D0B-BE2E-5C2C7606A7F7}" dt="2024-07-03T15:04:58.208" v="1250" actId="20577"/>
        <pc:sldMkLst>
          <pc:docMk/>
          <pc:sldMk cId="2532512147" sldId="741"/>
        </pc:sldMkLst>
        <pc:spChg chg="mod">
          <ac:chgData name="Albie Melia  (EU Projects &amp; Communication Specialist)" userId="2d1a2eb5-dfb4-4d11-8423-60408b1fc395" providerId="ADAL" clId="{9564C84F-EEC9-4D0B-BE2E-5C2C7606A7F7}" dt="2024-07-03T15:04:03.504" v="1225" actId="20577"/>
          <ac:spMkLst>
            <pc:docMk/>
            <pc:sldMk cId="2532512147" sldId="741"/>
            <ac:spMk id="8" creationId="{425817A8-4434-7A42-8FDC-D5DBA4F4E62B}"/>
          </ac:spMkLst>
        </pc:spChg>
        <pc:spChg chg="mod">
          <ac:chgData name="Albie Melia  (EU Projects &amp; Communication Specialist)" userId="2d1a2eb5-dfb4-4d11-8423-60408b1fc395" providerId="ADAL" clId="{9564C84F-EEC9-4D0B-BE2E-5C2C7606A7F7}" dt="2024-07-03T15:04:58.208" v="1250" actId="20577"/>
          <ac:spMkLst>
            <pc:docMk/>
            <pc:sldMk cId="2532512147" sldId="741"/>
            <ac:spMk id="10" creationId="{F8251304-71BA-DB4B-935B-6BA8C2444400}"/>
          </ac:spMkLst>
        </pc:spChg>
      </pc:sldChg>
      <pc:sldChg chg="modSp add mod ord">
        <pc:chgData name="Albie Melia  (EU Projects &amp; Communication Specialist)" userId="2d1a2eb5-dfb4-4d11-8423-60408b1fc395" providerId="ADAL" clId="{9564C84F-EEC9-4D0B-BE2E-5C2C7606A7F7}" dt="2024-07-03T15:16:39.384" v="1303" actId="20577"/>
        <pc:sldMkLst>
          <pc:docMk/>
          <pc:sldMk cId="632797153" sldId="742"/>
        </pc:sldMkLst>
        <pc:spChg chg="mod">
          <ac:chgData name="Albie Melia  (EU Projects &amp; Communication Specialist)" userId="2d1a2eb5-dfb4-4d11-8423-60408b1fc395" providerId="ADAL" clId="{9564C84F-EEC9-4D0B-BE2E-5C2C7606A7F7}" dt="2024-07-03T15:15:18.602" v="1283" actId="1076"/>
          <ac:spMkLst>
            <pc:docMk/>
            <pc:sldMk cId="632797153" sldId="742"/>
            <ac:spMk id="3" creationId="{19F0A573-4FCC-AB89-C3C0-7549715958A3}"/>
          </ac:spMkLst>
        </pc:spChg>
        <pc:spChg chg="mod">
          <ac:chgData name="Albie Melia  (EU Projects &amp; Communication Specialist)" userId="2d1a2eb5-dfb4-4d11-8423-60408b1fc395" providerId="ADAL" clId="{9564C84F-EEC9-4D0B-BE2E-5C2C7606A7F7}" dt="2024-07-03T15:16:39.384" v="1303" actId="20577"/>
          <ac:spMkLst>
            <pc:docMk/>
            <pc:sldMk cId="632797153" sldId="742"/>
            <ac:spMk id="4" creationId="{3E39D10D-9E7B-9E23-EFA4-5AF15B5B356E}"/>
          </ac:spMkLst>
        </pc:spChg>
      </pc:sldChg>
      <pc:sldChg chg="modSp add mod ord">
        <pc:chgData name="Albie Melia  (EU Projects &amp; Communication Specialist)" userId="2d1a2eb5-dfb4-4d11-8423-60408b1fc395" providerId="ADAL" clId="{9564C84F-EEC9-4D0B-BE2E-5C2C7606A7F7}" dt="2024-07-03T15:21:16.099" v="1345" actId="1076"/>
        <pc:sldMkLst>
          <pc:docMk/>
          <pc:sldMk cId="4287356237" sldId="743"/>
        </pc:sldMkLst>
        <pc:spChg chg="mod">
          <ac:chgData name="Albie Melia  (EU Projects &amp; Communication Specialist)" userId="2d1a2eb5-dfb4-4d11-8423-60408b1fc395" providerId="ADAL" clId="{9564C84F-EEC9-4D0B-BE2E-5C2C7606A7F7}" dt="2024-07-03T15:21:16.099" v="1345" actId="1076"/>
          <ac:spMkLst>
            <pc:docMk/>
            <pc:sldMk cId="4287356237" sldId="743"/>
            <ac:spMk id="3" creationId="{35AC186C-5DE3-6542-A610-70101C6B0F93}"/>
          </ac:spMkLst>
        </pc:spChg>
      </pc:sldChg>
      <pc:sldChg chg="modSp add mod ord">
        <pc:chgData name="Albie Melia  (EU Projects &amp; Communication Specialist)" userId="2d1a2eb5-dfb4-4d11-8423-60408b1fc395" providerId="ADAL" clId="{9564C84F-EEC9-4D0B-BE2E-5C2C7606A7F7}" dt="2024-07-03T15:29:38.897" v="1365" actId="20577"/>
        <pc:sldMkLst>
          <pc:docMk/>
          <pc:sldMk cId="2797278001" sldId="744"/>
        </pc:sldMkLst>
        <pc:spChg chg="mod">
          <ac:chgData name="Albie Melia  (EU Projects &amp; Communication Specialist)" userId="2d1a2eb5-dfb4-4d11-8423-60408b1fc395" providerId="ADAL" clId="{9564C84F-EEC9-4D0B-BE2E-5C2C7606A7F7}" dt="2024-07-03T15:29:38.897" v="1365" actId="20577"/>
          <ac:spMkLst>
            <pc:docMk/>
            <pc:sldMk cId="2797278001" sldId="744"/>
            <ac:spMk id="4" creationId="{03217DE6-3467-0A26-1950-9C5913DF9B0A}"/>
          </ac:spMkLst>
        </pc:spChg>
      </pc:sldChg>
      <pc:sldChg chg="modSp new mod">
        <pc:chgData name="Albie Melia  (EU Projects &amp; Communication Specialist)" userId="2d1a2eb5-dfb4-4d11-8423-60408b1fc395" providerId="ADAL" clId="{9564C84F-EEC9-4D0B-BE2E-5C2C7606A7F7}" dt="2024-07-08T10:53:27.762" v="1395" actId="20577"/>
        <pc:sldMkLst>
          <pc:docMk/>
          <pc:sldMk cId="2092404322" sldId="745"/>
        </pc:sldMkLst>
        <pc:spChg chg="mod">
          <ac:chgData name="Albie Melia  (EU Projects &amp; Communication Specialist)" userId="2d1a2eb5-dfb4-4d11-8423-60408b1fc395" providerId="ADAL" clId="{9564C84F-EEC9-4D0B-BE2E-5C2C7606A7F7}" dt="2024-07-08T10:53:18.237" v="1385" actId="20577"/>
          <ac:spMkLst>
            <pc:docMk/>
            <pc:sldMk cId="2092404322" sldId="745"/>
            <ac:spMk id="3" creationId="{141D1BF4-C7CE-8013-C509-BCA028B0B555}"/>
          </ac:spMkLst>
        </pc:spChg>
        <pc:spChg chg="mod">
          <ac:chgData name="Albie Melia  (EU Projects &amp; Communication Specialist)" userId="2d1a2eb5-dfb4-4d11-8423-60408b1fc395" providerId="ADAL" clId="{9564C84F-EEC9-4D0B-BE2E-5C2C7606A7F7}" dt="2024-07-08T10:53:27.762" v="1395" actId="20577"/>
          <ac:spMkLst>
            <pc:docMk/>
            <pc:sldMk cId="2092404322" sldId="745"/>
            <ac:spMk id="4" creationId="{FF3C6E5D-B43B-2E8E-CACF-8A18D376B2D9}"/>
          </ac:spMkLst>
        </pc:spChg>
      </pc:sldChg>
      <pc:sldChg chg="modSp new mod ord">
        <pc:chgData name="Albie Melia  (EU Projects &amp; Communication Specialist)" userId="2d1a2eb5-dfb4-4d11-8423-60408b1fc395" providerId="ADAL" clId="{9564C84F-EEC9-4D0B-BE2E-5C2C7606A7F7}" dt="2024-07-08T12:46:48.977" v="1662" actId="20577"/>
        <pc:sldMkLst>
          <pc:docMk/>
          <pc:sldMk cId="2646895411" sldId="746"/>
        </pc:sldMkLst>
        <pc:spChg chg="mod">
          <ac:chgData name="Albie Melia  (EU Projects &amp; Communication Specialist)" userId="2d1a2eb5-dfb4-4d11-8423-60408b1fc395" providerId="ADAL" clId="{9564C84F-EEC9-4D0B-BE2E-5C2C7606A7F7}" dt="2024-07-08T11:39:05.720" v="1651" actId="20577"/>
          <ac:spMkLst>
            <pc:docMk/>
            <pc:sldMk cId="2646895411" sldId="746"/>
            <ac:spMk id="2" creationId="{8EDE0EBD-8276-5E4D-4463-FFF822A2477C}"/>
          </ac:spMkLst>
        </pc:spChg>
        <pc:spChg chg="mod">
          <ac:chgData name="Albie Melia  (EU Projects &amp; Communication Specialist)" userId="2d1a2eb5-dfb4-4d11-8423-60408b1fc395" providerId="ADAL" clId="{9564C84F-EEC9-4D0B-BE2E-5C2C7606A7F7}" dt="2024-07-08T12:46:48.977" v="1662" actId="20577"/>
          <ac:spMkLst>
            <pc:docMk/>
            <pc:sldMk cId="2646895411" sldId="746"/>
            <ac:spMk id="3" creationId="{C6485A9C-8761-5459-986C-41CF7EA10F74}"/>
          </ac:spMkLst>
        </pc:spChg>
      </pc:sldChg>
      <pc:sldChg chg="modSp new mod">
        <pc:chgData name="Albie Melia  (EU Projects &amp; Communication Specialist)" userId="2d1a2eb5-dfb4-4d11-8423-60408b1fc395" providerId="ADAL" clId="{9564C84F-EEC9-4D0B-BE2E-5C2C7606A7F7}" dt="2024-07-08T11:32:37.405" v="1633" actId="20577"/>
        <pc:sldMkLst>
          <pc:docMk/>
          <pc:sldMk cId="2857297846" sldId="747"/>
        </pc:sldMkLst>
        <pc:spChg chg="mod">
          <ac:chgData name="Albie Melia  (EU Projects &amp; Communication Specialist)" userId="2d1a2eb5-dfb4-4d11-8423-60408b1fc395" providerId="ADAL" clId="{9564C84F-EEC9-4D0B-BE2E-5C2C7606A7F7}" dt="2024-07-08T11:31:25.925" v="1596"/>
          <ac:spMkLst>
            <pc:docMk/>
            <pc:sldMk cId="2857297846" sldId="747"/>
            <ac:spMk id="2" creationId="{5EA4A2FE-027E-EA68-2402-6F51851356F2}"/>
          </ac:spMkLst>
        </pc:spChg>
        <pc:spChg chg="mod">
          <ac:chgData name="Albie Melia  (EU Projects &amp; Communication Specialist)" userId="2d1a2eb5-dfb4-4d11-8423-60408b1fc395" providerId="ADAL" clId="{9564C84F-EEC9-4D0B-BE2E-5C2C7606A7F7}" dt="2024-07-08T11:31:33.773" v="1597" actId="14100"/>
          <ac:spMkLst>
            <pc:docMk/>
            <pc:sldMk cId="2857297846" sldId="747"/>
            <ac:spMk id="3" creationId="{88D2704B-DE22-4722-6A36-5D97D8B9B872}"/>
          </ac:spMkLst>
        </pc:spChg>
        <pc:spChg chg="mod">
          <ac:chgData name="Albie Melia  (EU Projects &amp; Communication Specialist)" userId="2d1a2eb5-dfb4-4d11-8423-60408b1fc395" providerId="ADAL" clId="{9564C84F-EEC9-4D0B-BE2E-5C2C7606A7F7}" dt="2024-07-08T11:32:00.114" v="1622" actId="20577"/>
          <ac:spMkLst>
            <pc:docMk/>
            <pc:sldMk cId="2857297846" sldId="747"/>
            <ac:spMk id="4" creationId="{F29532C3-6E6F-DE57-8548-B28B8A9AA1BC}"/>
          </ac:spMkLst>
        </pc:spChg>
        <pc:spChg chg="mod">
          <ac:chgData name="Albie Melia  (EU Projects &amp; Communication Specialist)" userId="2d1a2eb5-dfb4-4d11-8423-60408b1fc395" providerId="ADAL" clId="{9564C84F-EEC9-4D0B-BE2E-5C2C7606A7F7}" dt="2024-07-08T11:31:53.193" v="1601" actId="123"/>
          <ac:spMkLst>
            <pc:docMk/>
            <pc:sldMk cId="2857297846" sldId="747"/>
            <ac:spMk id="5" creationId="{BA22660C-39F9-5A75-B148-0C02564A627D}"/>
          </ac:spMkLst>
        </pc:spChg>
        <pc:spChg chg="mod">
          <ac:chgData name="Albie Melia  (EU Projects &amp; Communication Specialist)" userId="2d1a2eb5-dfb4-4d11-8423-60408b1fc395" providerId="ADAL" clId="{9564C84F-EEC9-4D0B-BE2E-5C2C7606A7F7}" dt="2024-07-08T11:32:27.732" v="1629" actId="20577"/>
          <ac:spMkLst>
            <pc:docMk/>
            <pc:sldMk cId="2857297846" sldId="747"/>
            <ac:spMk id="6" creationId="{EFC8A87F-D862-1013-CC17-077DF774C1D7}"/>
          </ac:spMkLst>
        </pc:spChg>
        <pc:spChg chg="mod">
          <ac:chgData name="Albie Melia  (EU Projects &amp; Communication Specialist)" userId="2d1a2eb5-dfb4-4d11-8423-60408b1fc395" providerId="ADAL" clId="{9564C84F-EEC9-4D0B-BE2E-5C2C7606A7F7}" dt="2024-07-08T11:32:37.405" v="1633" actId="20577"/>
          <ac:spMkLst>
            <pc:docMk/>
            <pc:sldMk cId="2857297846" sldId="747"/>
            <ac:spMk id="7" creationId="{47EC3BC3-B5ED-8069-2907-2FC425A3DAE9}"/>
          </ac:spMkLst>
        </pc:spChg>
      </pc:sldChg>
      <pc:sldChg chg="modSp new mod">
        <pc:chgData name="Albie Melia  (EU Projects &amp; Communication Specialist)" userId="2d1a2eb5-dfb4-4d11-8423-60408b1fc395" providerId="ADAL" clId="{9564C84F-EEC9-4D0B-BE2E-5C2C7606A7F7}" dt="2024-07-08T12:56:21.835" v="1768" actId="20577"/>
        <pc:sldMkLst>
          <pc:docMk/>
          <pc:sldMk cId="1998329465" sldId="748"/>
        </pc:sldMkLst>
        <pc:spChg chg="mod">
          <ac:chgData name="Albie Melia  (EU Projects &amp; Communication Specialist)" userId="2d1a2eb5-dfb4-4d11-8423-60408b1fc395" providerId="ADAL" clId="{9564C84F-EEC9-4D0B-BE2E-5C2C7606A7F7}" dt="2024-07-08T12:54:11.669" v="1671" actId="20577"/>
          <ac:spMkLst>
            <pc:docMk/>
            <pc:sldMk cId="1998329465" sldId="748"/>
            <ac:spMk id="2" creationId="{A444107E-FEF0-78A2-D7CC-C6FF71C1D721}"/>
          </ac:spMkLst>
        </pc:spChg>
        <pc:spChg chg="mod">
          <ac:chgData name="Albie Melia  (EU Projects &amp; Communication Specialist)" userId="2d1a2eb5-dfb4-4d11-8423-60408b1fc395" providerId="ADAL" clId="{9564C84F-EEC9-4D0B-BE2E-5C2C7606A7F7}" dt="2024-07-08T12:54:22.151" v="1672" actId="20577"/>
          <ac:spMkLst>
            <pc:docMk/>
            <pc:sldMk cId="1998329465" sldId="748"/>
            <ac:spMk id="3" creationId="{C6428DBF-4CF3-F60C-EA47-241188B9BF2A}"/>
          </ac:spMkLst>
        </pc:spChg>
        <pc:spChg chg="mod">
          <ac:chgData name="Albie Melia  (EU Projects &amp; Communication Specialist)" userId="2d1a2eb5-dfb4-4d11-8423-60408b1fc395" providerId="ADAL" clId="{9564C84F-EEC9-4D0B-BE2E-5C2C7606A7F7}" dt="2024-07-08T12:54:55.264" v="1678" actId="20577"/>
          <ac:spMkLst>
            <pc:docMk/>
            <pc:sldMk cId="1998329465" sldId="748"/>
            <ac:spMk id="4" creationId="{F222C782-E66E-2BCC-E67C-E7D66751AEA1}"/>
          </ac:spMkLst>
        </pc:spChg>
        <pc:spChg chg="mod">
          <ac:chgData name="Albie Melia  (EU Projects &amp; Communication Specialist)" userId="2d1a2eb5-dfb4-4d11-8423-60408b1fc395" providerId="ADAL" clId="{9564C84F-EEC9-4D0B-BE2E-5C2C7606A7F7}" dt="2024-07-08T12:55:05.120" v="1739" actId="6549"/>
          <ac:spMkLst>
            <pc:docMk/>
            <pc:sldMk cId="1998329465" sldId="748"/>
            <ac:spMk id="5" creationId="{D2B15619-1C5D-B648-A04F-649B153200C0}"/>
          </ac:spMkLst>
        </pc:spChg>
        <pc:spChg chg="mod">
          <ac:chgData name="Albie Melia  (EU Projects &amp; Communication Specialist)" userId="2d1a2eb5-dfb4-4d11-8423-60408b1fc395" providerId="ADAL" clId="{9564C84F-EEC9-4D0B-BE2E-5C2C7606A7F7}" dt="2024-07-08T12:56:21.835" v="1768" actId="20577"/>
          <ac:spMkLst>
            <pc:docMk/>
            <pc:sldMk cId="1998329465" sldId="748"/>
            <ac:spMk id="6" creationId="{44F4C4D7-4430-8B18-7D80-7C70314D346D}"/>
          </ac:spMkLst>
        </pc:spChg>
        <pc:spChg chg="mod">
          <ac:chgData name="Albie Melia  (EU Projects &amp; Communication Specialist)" userId="2d1a2eb5-dfb4-4d11-8423-60408b1fc395" providerId="ADAL" clId="{9564C84F-EEC9-4D0B-BE2E-5C2C7606A7F7}" dt="2024-07-08T12:56:04.957" v="1747" actId="20577"/>
          <ac:spMkLst>
            <pc:docMk/>
            <pc:sldMk cId="1998329465" sldId="748"/>
            <ac:spMk id="7" creationId="{ABCDDC8B-D0B9-178B-DDDB-905F2CE578EE}"/>
          </ac:spMkLst>
        </pc:spChg>
      </pc:sldChg>
      <pc:sldChg chg="modSp new mod">
        <pc:chgData name="Albie Melia  (EU Projects &amp; Communication Specialist)" userId="2d1a2eb5-dfb4-4d11-8423-60408b1fc395" providerId="ADAL" clId="{9564C84F-EEC9-4D0B-BE2E-5C2C7606A7F7}" dt="2024-07-08T12:58:32.303" v="1789" actId="20577"/>
        <pc:sldMkLst>
          <pc:docMk/>
          <pc:sldMk cId="3217850535" sldId="749"/>
        </pc:sldMkLst>
        <pc:spChg chg="mod">
          <ac:chgData name="Albie Melia  (EU Projects &amp; Communication Specialist)" userId="2d1a2eb5-dfb4-4d11-8423-60408b1fc395" providerId="ADAL" clId="{9564C84F-EEC9-4D0B-BE2E-5C2C7606A7F7}" dt="2024-07-08T12:57:50.501" v="1775" actId="20577"/>
          <ac:spMkLst>
            <pc:docMk/>
            <pc:sldMk cId="3217850535" sldId="749"/>
            <ac:spMk id="2" creationId="{E2183ED8-CF53-96C9-488E-5C0DB65EBEC6}"/>
          </ac:spMkLst>
        </pc:spChg>
        <pc:spChg chg="mod">
          <ac:chgData name="Albie Melia  (EU Projects &amp; Communication Specialist)" userId="2d1a2eb5-dfb4-4d11-8423-60408b1fc395" providerId="ADAL" clId="{9564C84F-EEC9-4D0B-BE2E-5C2C7606A7F7}" dt="2024-07-08T12:58:32.303" v="1789" actId="20577"/>
          <ac:spMkLst>
            <pc:docMk/>
            <pc:sldMk cId="3217850535" sldId="749"/>
            <ac:spMk id="3" creationId="{760BA8A0-B2A8-105B-B169-E91D08DDE469}"/>
          </ac:spMkLst>
        </pc:spChg>
      </pc:sldChg>
      <pc:sldChg chg="modSp new mod">
        <pc:chgData name="Albie Melia  (EU Projects &amp; Communication Specialist)" userId="2d1a2eb5-dfb4-4d11-8423-60408b1fc395" providerId="ADAL" clId="{9564C84F-EEC9-4D0B-BE2E-5C2C7606A7F7}" dt="2024-07-08T13:55:18.840" v="1852" actId="20577"/>
        <pc:sldMkLst>
          <pc:docMk/>
          <pc:sldMk cId="4167877134" sldId="750"/>
        </pc:sldMkLst>
        <pc:spChg chg="mod">
          <ac:chgData name="Albie Melia  (EU Projects &amp; Communication Specialist)" userId="2d1a2eb5-dfb4-4d11-8423-60408b1fc395" providerId="ADAL" clId="{9564C84F-EEC9-4D0B-BE2E-5C2C7606A7F7}" dt="2024-07-08T13:54:33.177" v="1835" actId="1076"/>
          <ac:spMkLst>
            <pc:docMk/>
            <pc:sldMk cId="4167877134" sldId="750"/>
            <ac:spMk id="3" creationId="{8A3EAC19-7EA8-FAA3-8A7E-D03333785E15}"/>
          </ac:spMkLst>
        </pc:spChg>
        <pc:spChg chg="mod">
          <ac:chgData name="Albie Melia  (EU Projects &amp; Communication Specialist)" userId="2d1a2eb5-dfb4-4d11-8423-60408b1fc395" providerId="ADAL" clId="{9564C84F-EEC9-4D0B-BE2E-5C2C7606A7F7}" dt="2024-07-08T13:55:18.840" v="1852" actId="20577"/>
          <ac:spMkLst>
            <pc:docMk/>
            <pc:sldMk cId="4167877134" sldId="750"/>
            <ac:spMk id="4" creationId="{AC5590B2-EE46-F20E-DF5F-E553FF92DECB}"/>
          </ac:spMkLst>
        </pc:spChg>
      </pc:sldChg>
      <pc:sldChg chg="modSp add mod ord">
        <pc:chgData name="Albie Melia  (EU Projects &amp; Communication Specialist)" userId="2d1a2eb5-dfb4-4d11-8423-60408b1fc395" providerId="ADAL" clId="{9564C84F-EEC9-4D0B-BE2E-5C2C7606A7F7}" dt="2024-07-08T14:09:35.917" v="1880" actId="20577"/>
        <pc:sldMkLst>
          <pc:docMk/>
          <pc:sldMk cId="2582639256" sldId="751"/>
        </pc:sldMkLst>
        <pc:spChg chg="mod">
          <ac:chgData name="Albie Melia  (EU Projects &amp; Communication Specialist)" userId="2d1a2eb5-dfb4-4d11-8423-60408b1fc395" providerId="ADAL" clId="{9564C84F-EEC9-4D0B-BE2E-5C2C7606A7F7}" dt="2024-07-08T14:09:35.917" v="1880" actId="20577"/>
          <ac:spMkLst>
            <pc:docMk/>
            <pc:sldMk cId="2582639256" sldId="751"/>
            <ac:spMk id="3" creationId="{35AC186C-5DE3-6542-A610-70101C6B0F93}"/>
          </ac:spMkLst>
        </pc:spChg>
      </pc:sldChg>
      <pc:sldChg chg="modSp add mod ord">
        <pc:chgData name="Albie Melia  (EU Projects &amp; Communication Specialist)" userId="2d1a2eb5-dfb4-4d11-8423-60408b1fc395" providerId="ADAL" clId="{9564C84F-EEC9-4D0B-BE2E-5C2C7606A7F7}" dt="2024-07-08T14:23:12.898" v="2029" actId="20577"/>
        <pc:sldMkLst>
          <pc:docMk/>
          <pc:sldMk cId="3244538806" sldId="752"/>
        </pc:sldMkLst>
        <pc:spChg chg="mod">
          <ac:chgData name="Albie Melia  (EU Projects &amp; Communication Specialist)" userId="2d1a2eb5-dfb4-4d11-8423-60408b1fc395" providerId="ADAL" clId="{9564C84F-EEC9-4D0B-BE2E-5C2C7606A7F7}" dt="2024-07-08T14:23:12.898" v="2029" actId="20577"/>
          <ac:spMkLst>
            <pc:docMk/>
            <pc:sldMk cId="3244538806" sldId="752"/>
            <ac:spMk id="4" creationId="{03217DE6-3467-0A26-1950-9C5913DF9B0A}"/>
          </ac:spMkLst>
        </pc:spChg>
      </pc:sldChg>
      <pc:sldChg chg="modSp new mod">
        <pc:chgData name="Albie Melia  (EU Projects &amp; Communication Specialist)" userId="2d1a2eb5-dfb4-4d11-8423-60408b1fc395" providerId="ADAL" clId="{9564C84F-EEC9-4D0B-BE2E-5C2C7606A7F7}" dt="2024-07-08T14:26:04.106" v="2059" actId="1076"/>
        <pc:sldMkLst>
          <pc:docMk/>
          <pc:sldMk cId="2352554636" sldId="753"/>
        </pc:sldMkLst>
        <pc:spChg chg="mod">
          <ac:chgData name="Albie Melia  (EU Projects &amp; Communication Specialist)" userId="2d1a2eb5-dfb4-4d11-8423-60408b1fc395" providerId="ADAL" clId="{9564C84F-EEC9-4D0B-BE2E-5C2C7606A7F7}" dt="2024-07-08T14:23:38.673" v="2042" actId="20577"/>
          <ac:spMkLst>
            <pc:docMk/>
            <pc:sldMk cId="2352554636" sldId="753"/>
            <ac:spMk id="3" creationId="{6A4EF221-7CCE-A271-B3D5-F080AE9772E8}"/>
          </ac:spMkLst>
        </pc:spChg>
        <pc:spChg chg="mod">
          <ac:chgData name="Albie Melia  (EU Projects &amp; Communication Specialist)" userId="2d1a2eb5-dfb4-4d11-8423-60408b1fc395" providerId="ADAL" clId="{9564C84F-EEC9-4D0B-BE2E-5C2C7606A7F7}" dt="2024-07-08T14:26:04.106" v="2059" actId="1076"/>
          <ac:spMkLst>
            <pc:docMk/>
            <pc:sldMk cId="2352554636" sldId="753"/>
            <ac:spMk id="4" creationId="{D5B3BAEB-1C43-BF5B-1951-02F9F56C2A39}"/>
          </ac:spMkLst>
        </pc:spChg>
      </pc:sldChg>
      <pc:sldChg chg="modSp add mod">
        <pc:chgData name="Albie Melia  (EU Projects &amp; Communication Specialist)" userId="2d1a2eb5-dfb4-4d11-8423-60408b1fc395" providerId="ADAL" clId="{9564C84F-EEC9-4D0B-BE2E-5C2C7606A7F7}" dt="2024-07-08T14:36:29.627" v="2170" actId="14100"/>
        <pc:sldMkLst>
          <pc:docMk/>
          <pc:sldMk cId="4038880755" sldId="754"/>
        </pc:sldMkLst>
        <pc:spChg chg="mod">
          <ac:chgData name="Albie Melia  (EU Projects &amp; Communication Specialist)" userId="2d1a2eb5-dfb4-4d11-8423-60408b1fc395" providerId="ADAL" clId="{9564C84F-EEC9-4D0B-BE2E-5C2C7606A7F7}" dt="2024-07-08T14:36:00.064" v="2150" actId="20577"/>
          <ac:spMkLst>
            <pc:docMk/>
            <pc:sldMk cId="4038880755" sldId="754"/>
            <ac:spMk id="8" creationId="{425817A8-4434-7A42-8FDC-D5DBA4F4E62B}"/>
          </ac:spMkLst>
        </pc:spChg>
        <pc:spChg chg="mod">
          <ac:chgData name="Albie Melia  (EU Projects &amp; Communication Specialist)" userId="2d1a2eb5-dfb4-4d11-8423-60408b1fc395" providerId="ADAL" clId="{9564C84F-EEC9-4D0B-BE2E-5C2C7606A7F7}" dt="2024-07-08T14:36:29.627" v="2170" actId="14100"/>
          <ac:spMkLst>
            <pc:docMk/>
            <pc:sldMk cId="4038880755" sldId="754"/>
            <ac:spMk id="10" creationId="{F8251304-71BA-DB4B-935B-6BA8C2444400}"/>
          </ac:spMkLst>
        </pc:spChg>
      </pc:sldChg>
      <pc:sldChg chg="modSp add mod ord">
        <pc:chgData name="Albie Melia  (EU Projects &amp; Communication Specialist)" userId="2d1a2eb5-dfb4-4d11-8423-60408b1fc395" providerId="ADAL" clId="{9564C84F-EEC9-4D0B-BE2E-5C2C7606A7F7}" dt="2024-07-08T14:42:07.342" v="2207" actId="113"/>
        <pc:sldMkLst>
          <pc:docMk/>
          <pc:sldMk cId="1179892946" sldId="755"/>
        </pc:sldMkLst>
        <pc:spChg chg="mod">
          <ac:chgData name="Albie Melia  (EU Projects &amp; Communication Specialist)" userId="2d1a2eb5-dfb4-4d11-8423-60408b1fc395" providerId="ADAL" clId="{9564C84F-EEC9-4D0B-BE2E-5C2C7606A7F7}" dt="2024-07-08T14:42:07.342" v="2207" actId="113"/>
          <ac:spMkLst>
            <pc:docMk/>
            <pc:sldMk cId="1179892946" sldId="755"/>
            <ac:spMk id="4" creationId="{AC5590B2-EE46-F20E-DF5F-E553FF92DECB}"/>
          </ac:spMkLst>
        </pc:spChg>
      </pc:sldChg>
      <pc:sldChg chg="addSp modSp add mod ord">
        <pc:chgData name="Albie Melia  (EU Projects &amp; Communication Specialist)" userId="2d1a2eb5-dfb4-4d11-8423-60408b1fc395" providerId="ADAL" clId="{9564C84F-EEC9-4D0B-BE2E-5C2C7606A7F7}" dt="2024-07-08T14:50:06.404" v="2229" actId="20577"/>
        <pc:sldMkLst>
          <pc:docMk/>
          <pc:sldMk cId="409076699" sldId="756"/>
        </pc:sldMkLst>
        <pc:spChg chg="mod">
          <ac:chgData name="Albie Melia  (EU Projects &amp; Communication Specialist)" userId="2d1a2eb5-dfb4-4d11-8423-60408b1fc395" providerId="ADAL" clId="{9564C84F-EEC9-4D0B-BE2E-5C2C7606A7F7}" dt="2024-07-08T14:50:06.404" v="2229" actId="20577"/>
          <ac:spMkLst>
            <pc:docMk/>
            <pc:sldMk cId="409076699" sldId="756"/>
            <ac:spMk id="2" creationId="{8FA217D6-4AA2-CB4D-9D63-D41980307DD7}"/>
          </ac:spMkLst>
        </pc:spChg>
        <pc:spChg chg="mod">
          <ac:chgData name="Albie Melia  (EU Projects &amp; Communication Specialist)" userId="2d1a2eb5-dfb4-4d11-8423-60408b1fc395" providerId="ADAL" clId="{9564C84F-EEC9-4D0B-BE2E-5C2C7606A7F7}" dt="2024-07-08T14:49:56.178" v="2228" actId="20577"/>
          <ac:spMkLst>
            <pc:docMk/>
            <pc:sldMk cId="409076699" sldId="756"/>
            <ac:spMk id="3" creationId="{35AC186C-5DE3-6542-A610-70101C6B0F93}"/>
          </ac:spMkLst>
        </pc:spChg>
        <pc:spChg chg="add">
          <ac:chgData name="Albie Melia  (EU Projects &amp; Communication Specialist)" userId="2d1a2eb5-dfb4-4d11-8423-60408b1fc395" providerId="ADAL" clId="{9564C84F-EEC9-4D0B-BE2E-5C2C7606A7F7}" dt="2024-07-08T14:49:26.293" v="2212"/>
          <ac:spMkLst>
            <pc:docMk/>
            <pc:sldMk cId="409076699" sldId="756"/>
            <ac:spMk id="4" creationId="{4532A700-473B-C8EE-0297-AF5EC39A3C8B}"/>
          </ac:spMkLst>
        </pc:spChg>
      </pc:sldChg>
      <pc:sldChg chg="addSp modSp add mod">
        <pc:chgData name="Albie Melia  (EU Projects &amp; Communication Specialist)" userId="2d1a2eb5-dfb4-4d11-8423-60408b1fc395" providerId="ADAL" clId="{9564C84F-EEC9-4D0B-BE2E-5C2C7606A7F7}" dt="2024-07-08T14:50:50.453" v="2256" actId="14100"/>
        <pc:sldMkLst>
          <pc:docMk/>
          <pc:sldMk cId="122274226" sldId="757"/>
        </pc:sldMkLst>
        <pc:spChg chg="mod">
          <ac:chgData name="Albie Melia  (EU Projects &amp; Communication Specialist)" userId="2d1a2eb5-dfb4-4d11-8423-60408b1fc395" providerId="ADAL" clId="{9564C84F-EEC9-4D0B-BE2E-5C2C7606A7F7}" dt="2024-07-08T14:50:16.949" v="2247" actId="20577"/>
          <ac:spMkLst>
            <pc:docMk/>
            <pc:sldMk cId="122274226" sldId="757"/>
            <ac:spMk id="2" creationId="{8FA217D6-4AA2-CB4D-9D63-D41980307DD7}"/>
          </ac:spMkLst>
        </pc:spChg>
        <pc:spChg chg="mod">
          <ac:chgData name="Albie Melia  (EU Projects &amp; Communication Specialist)" userId="2d1a2eb5-dfb4-4d11-8423-60408b1fc395" providerId="ADAL" clId="{9564C84F-EEC9-4D0B-BE2E-5C2C7606A7F7}" dt="2024-07-08T14:50:50.453" v="2256" actId="14100"/>
          <ac:spMkLst>
            <pc:docMk/>
            <pc:sldMk cId="122274226" sldId="757"/>
            <ac:spMk id="3" creationId="{35AC186C-5DE3-6542-A610-70101C6B0F93}"/>
          </ac:spMkLst>
        </pc:spChg>
        <pc:spChg chg="add">
          <ac:chgData name="Albie Melia  (EU Projects &amp; Communication Specialist)" userId="2d1a2eb5-dfb4-4d11-8423-60408b1fc395" providerId="ADAL" clId="{9564C84F-EEC9-4D0B-BE2E-5C2C7606A7F7}" dt="2024-07-08T14:50:33.432" v="2248"/>
          <ac:spMkLst>
            <pc:docMk/>
            <pc:sldMk cId="122274226" sldId="757"/>
            <ac:spMk id="4" creationId="{7D45CB5F-FBD4-3F00-866D-EC2A3825B552}"/>
          </ac:spMkLst>
        </pc:spChg>
      </pc:sldChg>
      <pc:sldChg chg="modSp add mod ord">
        <pc:chgData name="Albie Melia  (EU Projects &amp; Communication Specialist)" userId="2d1a2eb5-dfb4-4d11-8423-60408b1fc395" providerId="ADAL" clId="{9564C84F-EEC9-4D0B-BE2E-5C2C7606A7F7}" dt="2024-07-08T14:57:11.486" v="2260" actId="20577"/>
        <pc:sldMkLst>
          <pc:docMk/>
          <pc:sldMk cId="2920028356" sldId="758"/>
        </pc:sldMkLst>
        <pc:spChg chg="mod">
          <ac:chgData name="Albie Melia  (EU Projects &amp; Communication Specialist)" userId="2d1a2eb5-dfb4-4d11-8423-60408b1fc395" providerId="ADAL" clId="{9564C84F-EEC9-4D0B-BE2E-5C2C7606A7F7}" dt="2024-07-08T14:57:11.486" v="2260" actId="20577"/>
          <ac:spMkLst>
            <pc:docMk/>
            <pc:sldMk cId="2920028356" sldId="758"/>
            <ac:spMk id="4" creationId="{03217DE6-3467-0A26-1950-9C5913DF9B0A}"/>
          </ac:spMkLst>
        </pc:spChg>
      </pc:sldChg>
    </pc:docChg>
  </pc:docChgLst>
  <pc:docChgLst>
    <pc:chgData name="Albie Melia  (EU Projects &amp; Communication Specialist)" userId="2d1a2eb5-dfb4-4d11-8423-60408b1fc395" providerId="ADAL" clId="{11847E8E-05F3-4982-8A00-CFA90A409DDA}"/>
    <pc:docChg chg="custSel addSld delSld modSld">
      <pc:chgData name="Albie Melia  (EU Projects &amp; Communication Specialist)" userId="2d1a2eb5-dfb4-4d11-8423-60408b1fc395" providerId="ADAL" clId="{11847E8E-05F3-4982-8A00-CFA90A409DDA}" dt="2024-08-23T14:59:59.296" v="182" actId="478"/>
      <pc:docMkLst>
        <pc:docMk/>
      </pc:docMkLst>
      <pc:sldChg chg="delSp mod">
        <pc:chgData name="Albie Melia  (EU Projects &amp; Communication Specialist)" userId="2d1a2eb5-dfb4-4d11-8423-60408b1fc395" providerId="ADAL" clId="{11847E8E-05F3-4982-8A00-CFA90A409DDA}" dt="2024-08-23T14:59:59.296" v="182" actId="478"/>
        <pc:sldMkLst>
          <pc:docMk/>
          <pc:sldMk cId="2556255374" sldId="692"/>
        </pc:sldMkLst>
        <pc:spChg chg="del">
          <ac:chgData name="Albie Melia  (EU Projects &amp; Communication Specialist)" userId="2d1a2eb5-dfb4-4d11-8423-60408b1fc395" providerId="ADAL" clId="{11847E8E-05F3-4982-8A00-CFA90A409DDA}" dt="2024-08-23T14:59:55.830" v="180" actId="478"/>
          <ac:spMkLst>
            <pc:docMk/>
            <pc:sldMk cId="2556255374" sldId="692"/>
            <ac:spMk id="25" creationId="{A9193224-6807-444D-7249-8F61F5BCFC57}"/>
          </ac:spMkLst>
        </pc:spChg>
        <pc:spChg chg="del">
          <ac:chgData name="Albie Melia  (EU Projects &amp; Communication Specialist)" userId="2d1a2eb5-dfb4-4d11-8423-60408b1fc395" providerId="ADAL" clId="{11847E8E-05F3-4982-8A00-CFA90A409DDA}" dt="2024-08-23T14:59:59.296" v="182" actId="478"/>
          <ac:spMkLst>
            <pc:docMk/>
            <pc:sldMk cId="2556255374" sldId="692"/>
            <ac:spMk id="27" creationId="{6C544FD8-31D8-F6BE-61AC-FF8DE19E2143}"/>
          </ac:spMkLst>
        </pc:spChg>
        <pc:spChg chg="del">
          <ac:chgData name="Albie Melia  (EU Projects &amp; Communication Specialist)" userId="2d1a2eb5-dfb4-4d11-8423-60408b1fc395" providerId="ADAL" clId="{11847E8E-05F3-4982-8A00-CFA90A409DDA}" dt="2024-08-23T14:59:52.808" v="179" actId="478"/>
          <ac:spMkLst>
            <pc:docMk/>
            <pc:sldMk cId="2556255374" sldId="692"/>
            <ac:spMk id="28" creationId="{1ADF4414-1C17-3249-A86E-8EA6D3E38A10}"/>
          </ac:spMkLst>
        </pc:spChg>
        <pc:spChg chg="del">
          <ac:chgData name="Albie Melia  (EU Projects &amp; Communication Specialist)" userId="2d1a2eb5-dfb4-4d11-8423-60408b1fc395" providerId="ADAL" clId="{11847E8E-05F3-4982-8A00-CFA90A409DDA}" dt="2024-08-23T14:59:57.737" v="181" actId="478"/>
          <ac:spMkLst>
            <pc:docMk/>
            <pc:sldMk cId="2556255374" sldId="692"/>
            <ac:spMk id="29" creationId="{58E61610-6FBA-132E-4EE4-31DE5BD4CB36}"/>
          </ac:spMkLst>
        </pc:spChg>
        <pc:spChg chg="del">
          <ac:chgData name="Albie Melia  (EU Projects &amp; Communication Specialist)" userId="2d1a2eb5-dfb4-4d11-8423-60408b1fc395" providerId="ADAL" clId="{11847E8E-05F3-4982-8A00-CFA90A409DDA}" dt="2024-08-23T14:59:50.757" v="178" actId="478"/>
          <ac:spMkLst>
            <pc:docMk/>
            <pc:sldMk cId="2556255374" sldId="692"/>
            <ac:spMk id="34" creationId="{39E5341B-3B67-CBE4-63AB-DE5AC6353FFA}"/>
          </ac:spMkLst>
        </pc:spChg>
        <pc:spChg chg="del">
          <ac:chgData name="Albie Melia  (EU Projects &amp; Communication Specialist)" userId="2d1a2eb5-dfb4-4d11-8423-60408b1fc395" providerId="ADAL" clId="{11847E8E-05F3-4982-8A00-CFA90A409DDA}" dt="2024-08-23T14:59:48.877" v="177" actId="478"/>
          <ac:spMkLst>
            <pc:docMk/>
            <pc:sldMk cId="2556255374" sldId="692"/>
            <ac:spMk id="35" creationId="{0A7C4A7B-F1B2-FBFB-77A7-2DABE98F5704}"/>
          </ac:spMkLst>
        </pc:spChg>
        <pc:grpChg chg="del">
          <ac:chgData name="Albie Melia  (EU Projects &amp; Communication Specialist)" userId="2d1a2eb5-dfb4-4d11-8423-60408b1fc395" providerId="ADAL" clId="{11847E8E-05F3-4982-8A00-CFA90A409DDA}" dt="2024-08-23T14:59:55.830" v="180" actId="478"/>
          <ac:grpSpMkLst>
            <pc:docMk/>
            <pc:sldMk cId="2556255374" sldId="692"/>
            <ac:grpSpMk id="24" creationId="{FD47301D-3399-4421-3465-BF8A7A316DE5}"/>
          </ac:grpSpMkLst>
        </pc:grpChg>
        <pc:grpChg chg="del">
          <ac:chgData name="Albie Melia  (EU Projects &amp; Communication Specialist)" userId="2d1a2eb5-dfb4-4d11-8423-60408b1fc395" providerId="ADAL" clId="{11847E8E-05F3-4982-8A00-CFA90A409DDA}" dt="2024-08-23T14:59:57.737" v="181" actId="478"/>
          <ac:grpSpMkLst>
            <pc:docMk/>
            <pc:sldMk cId="2556255374" sldId="692"/>
            <ac:grpSpMk id="26" creationId="{5B922720-DC2C-2CF9-1A8F-0BCE629E2466}"/>
          </ac:grpSpMkLst>
        </pc:grpChg>
        <pc:grpChg chg="del">
          <ac:chgData name="Albie Melia  (EU Projects &amp; Communication Specialist)" userId="2d1a2eb5-dfb4-4d11-8423-60408b1fc395" providerId="ADAL" clId="{11847E8E-05F3-4982-8A00-CFA90A409DDA}" dt="2024-08-23T14:59:48.877" v="177" actId="478"/>
          <ac:grpSpMkLst>
            <pc:docMk/>
            <pc:sldMk cId="2556255374" sldId="692"/>
            <ac:grpSpMk id="33" creationId="{054FA110-E487-C892-299D-BFFBB8CB5C6B}"/>
          </ac:grpSpMkLst>
        </pc:grpChg>
      </pc:sldChg>
      <pc:sldChg chg="del">
        <pc:chgData name="Albie Melia  (EU Projects &amp; Communication Specialist)" userId="2d1a2eb5-dfb4-4d11-8423-60408b1fc395" providerId="ADAL" clId="{11847E8E-05F3-4982-8A00-CFA90A409DDA}" dt="2024-08-15T11:18:53.215" v="170" actId="47"/>
        <pc:sldMkLst>
          <pc:docMk/>
          <pc:sldMk cId="2920028356" sldId="758"/>
        </pc:sldMkLst>
      </pc:sldChg>
      <pc:sldChg chg="del">
        <pc:chgData name="Albie Melia  (EU Projects &amp; Communication Specialist)" userId="2d1a2eb5-dfb4-4d11-8423-60408b1fc395" providerId="ADAL" clId="{11847E8E-05F3-4982-8A00-CFA90A409DDA}" dt="2024-08-15T11:06:21.604" v="1" actId="47"/>
        <pc:sldMkLst>
          <pc:docMk/>
          <pc:sldMk cId="1363123338" sldId="782"/>
        </pc:sldMkLst>
      </pc:sldChg>
      <pc:sldChg chg="del">
        <pc:chgData name="Albie Melia  (EU Projects &amp; Communication Specialist)" userId="2d1a2eb5-dfb4-4d11-8423-60408b1fc395" providerId="ADAL" clId="{11847E8E-05F3-4982-8A00-CFA90A409DDA}" dt="2024-08-15T11:12:39.645" v="71" actId="47"/>
        <pc:sldMkLst>
          <pc:docMk/>
          <pc:sldMk cId="3554223211" sldId="783"/>
        </pc:sldMkLst>
      </pc:sldChg>
      <pc:sldChg chg="addSp delSp modSp add mod">
        <pc:chgData name="Albie Melia  (EU Projects &amp; Communication Specialist)" userId="2d1a2eb5-dfb4-4d11-8423-60408b1fc395" providerId="ADAL" clId="{11847E8E-05F3-4982-8A00-CFA90A409DDA}" dt="2024-08-15T14:24:14.012" v="171" actId="3626"/>
        <pc:sldMkLst>
          <pc:docMk/>
          <pc:sldMk cId="2844764096" sldId="789"/>
        </pc:sldMkLst>
        <pc:spChg chg="mod">
          <ac:chgData name="Albie Melia  (EU Projects &amp; Communication Specialist)" userId="2d1a2eb5-dfb4-4d11-8423-60408b1fc395" providerId="ADAL" clId="{11847E8E-05F3-4982-8A00-CFA90A409DDA}" dt="2024-08-15T11:10:01.798" v="54" actId="20577"/>
          <ac:spMkLst>
            <pc:docMk/>
            <pc:sldMk cId="2844764096" sldId="789"/>
            <ac:spMk id="3" creationId="{A69C84D3-DAB8-A256-725D-6358D9E3C675}"/>
          </ac:spMkLst>
        </pc:spChg>
        <pc:spChg chg="mod">
          <ac:chgData name="Albie Melia  (EU Projects &amp; Communication Specialist)" userId="2d1a2eb5-dfb4-4d11-8423-60408b1fc395" providerId="ADAL" clId="{11847E8E-05F3-4982-8A00-CFA90A409DDA}" dt="2024-08-15T14:24:14.012" v="171" actId="3626"/>
          <ac:spMkLst>
            <pc:docMk/>
            <pc:sldMk cId="2844764096" sldId="789"/>
            <ac:spMk id="4" creationId="{D763B87B-2E45-7F3C-D8C8-7BD1498202C7}"/>
          </ac:spMkLst>
        </pc:spChg>
        <pc:picChg chg="add mod">
          <ac:chgData name="Albie Melia  (EU Projects &amp; Communication Specialist)" userId="2d1a2eb5-dfb4-4d11-8423-60408b1fc395" providerId="ADAL" clId="{11847E8E-05F3-4982-8A00-CFA90A409DDA}" dt="2024-08-15T11:09:30.398" v="40" actId="1076"/>
          <ac:picMkLst>
            <pc:docMk/>
            <pc:sldMk cId="2844764096" sldId="789"/>
            <ac:picMk id="5" creationId="{97774220-F64F-4F6A-AD6A-CC9FCF68DEBE}"/>
          </ac:picMkLst>
        </pc:picChg>
        <pc:picChg chg="mod">
          <ac:chgData name="Albie Melia  (EU Projects &amp; Communication Specialist)" userId="2d1a2eb5-dfb4-4d11-8423-60408b1fc395" providerId="ADAL" clId="{11847E8E-05F3-4982-8A00-CFA90A409DDA}" dt="2024-08-15T11:06:51.483" v="2" actId="14826"/>
          <ac:picMkLst>
            <pc:docMk/>
            <pc:sldMk cId="2844764096" sldId="789"/>
            <ac:picMk id="8" creationId="{8CE312B4-DCAE-B8BB-AAB4-FDD6740BF982}"/>
          </ac:picMkLst>
        </pc:picChg>
        <pc:picChg chg="del">
          <ac:chgData name="Albie Melia  (EU Projects &amp; Communication Specialist)" userId="2d1a2eb5-dfb4-4d11-8423-60408b1fc395" providerId="ADAL" clId="{11847E8E-05F3-4982-8A00-CFA90A409DDA}" dt="2024-08-15T11:07:18.673" v="4" actId="478"/>
          <ac:picMkLst>
            <pc:docMk/>
            <pc:sldMk cId="2844764096" sldId="789"/>
            <ac:picMk id="10" creationId="{48C8855D-49C4-D7CF-EB42-1A15FCEEEE6A}"/>
          </ac:picMkLst>
        </pc:picChg>
      </pc:sldChg>
      <pc:sldChg chg="modSp add mod">
        <pc:chgData name="Albie Melia  (EU Projects &amp; Communication Specialist)" userId="2d1a2eb5-dfb4-4d11-8423-60408b1fc395" providerId="ADAL" clId="{11847E8E-05F3-4982-8A00-CFA90A409DDA}" dt="2024-08-15T14:24:30.095" v="176" actId="20577"/>
        <pc:sldMkLst>
          <pc:docMk/>
          <pc:sldMk cId="3376115242" sldId="790"/>
        </pc:sldMkLst>
        <pc:spChg chg="mod">
          <ac:chgData name="Albie Melia  (EU Projects &amp; Communication Specialist)" userId="2d1a2eb5-dfb4-4d11-8423-60408b1fc395" providerId="ADAL" clId="{11847E8E-05F3-4982-8A00-CFA90A409DDA}" dt="2024-08-15T14:24:30.095" v="176" actId="20577"/>
          <ac:spMkLst>
            <pc:docMk/>
            <pc:sldMk cId="3376115242" sldId="790"/>
            <ac:spMk id="4" creationId="{722C3960-840E-3973-FCD8-4ABF8E80BCA7}"/>
          </ac:spMkLst>
        </pc:spChg>
        <pc:picChg chg="mod">
          <ac:chgData name="Albie Melia  (EU Projects &amp; Communication Specialist)" userId="2d1a2eb5-dfb4-4d11-8423-60408b1fc395" providerId="ADAL" clId="{11847E8E-05F3-4982-8A00-CFA90A409DDA}" dt="2024-08-15T11:06:59.328" v="3" actId="14826"/>
          <ac:picMkLst>
            <pc:docMk/>
            <pc:sldMk cId="3376115242" sldId="790"/>
            <ac:picMk id="6" creationId="{C31853AF-79E4-8C3D-9047-8EB9C6DA145E}"/>
          </ac:picMkLst>
        </pc:picChg>
      </pc:sldChg>
      <pc:sldChg chg="addSp delSp modSp add mod">
        <pc:chgData name="Albie Melia  (EU Projects &amp; Communication Specialist)" userId="2d1a2eb5-dfb4-4d11-8423-60408b1fc395" providerId="ADAL" clId="{11847E8E-05F3-4982-8A00-CFA90A409DDA}" dt="2024-08-15T11:17:49.663" v="167" actId="14826"/>
        <pc:sldMkLst>
          <pc:docMk/>
          <pc:sldMk cId="2652967768" sldId="791"/>
        </pc:sldMkLst>
        <pc:spChg chg="mod">
          <ac:chgData name="Albie Melia  (EU Projects &amp; Communication Specialist)" userId="2d1a2eb5-dfb4-4d11-8423-60408b1fc395" providerId="ADAL" clId="{11847E8E-05F3-4982-8A00-CFA90A409DDA}" dt="2024-08-15T11:12:58.930" v="84" actId="20577"/>
          <ac:spMkLst>
            <pc:docMk/>
            <pc:sldMk cId="2652967768" sldId="791"/>
            <ac:spMk id="3" creationId="{A69C84D3-DAB8-A256-725D-6358D9E3C675}"/>
          </ac:spMkLst>
        </pc:spChg>
        <pc:spChg chg="mod">
          <ac:chgData name="Albie Melia  (EU Projects &amp; Communication Specialist)" userId="2d1a2eb5-dfb4-4d11-8423-60408b1fc395" providerId="ADAL" clId="{11847E8E-05F3-4982-8A00-CFA90A409DDA}" dt="2024-08-15T11:15:05.685" v="95" actId="207"/>
          <ac:spMkLst>
            <pc:docMk/>
            <pc:sldMk cId="2652967768" sldId="791"/>
            <ac:spMk id="4" creationId="{D763B87B-2E45-7F3C-D8C8-7BD1498202C7}"/>
          </ac:spMkLst>
        </pc:spChg>
        <pc:picChg chg="del">
          <ac:chgData name="Albie Melia  (EU Projects &amp; Communication Specialist)" userId="2d1a2eb5-dfb4-4d11-8423-60408b1fc395" providerId="ADAL" clId="{11847E8E-05F3-4982-8A00-CFA90A409DDA}" dt="2024-08-15T11:12:52.811" v="73" actId="478"/>
          <ac:picMkLst>
            <pc:docMk/>
            <pc:sldMk cId="2652967768" sldId="791"/>
            <ac:picMk id="5" creationId="{97774220-F64F-4F6A-AD6A-CC9FCF68DEBE}"/>
          </ac:picMkLst>
        </pc:picChg>
        <pc:picChg chg="add mod">
          <ac:chgData name="Albie Melia  (EU Projects &amp; Communication Specialist)" userId="2d1a2eb5-dfb4-4d11-8423-60408b1fc395" providerId="ADAL" clId="{11847E8E-05F3-4982-8A00-CFA90A409DDA}" dt="2024-08-15T11:16:06.939" v="99" actId="1076"/>
          <ac:picMkLst>
            <pc:docMk/>
            <pc:sldMk cId="2652967768" sldId="791"/>
            <ac:picMk id="6" creationId="{7201AECC-E582-07E8-D078-6706E490A892}"/>
          </ac:picMkLst>
        </pc:picChg>
        <pc:picChg chg="mod">
          <ac:chgData name="Albie Melia  (EU Projects &amp; Communication Specialist)" userId="2d1a2eb5-dfb4-4d11-8423-60408b1fc395" providerId="ADAL" clId="{11847E8E-05F3-4982-8A00-CFA90A409DDA}" dt="2024-08-15T11:17:49.663" v="167" actId="14826"/>
          <ac:picMkLst>
            <pc:docMk/>
            <pc:sldMk cId="2652967768" sldId="791"/>
            <ac:picMk id="8" creationId="{8CE312B4-DCAE-B8BB-AAB4-FDD6740BF982}"/>
          </ac:picMkLst>
        </pc:picChg>
      </pc:sldChg>
      <pc:sldChg chg="addSp delSp modSp add mod">
        <pc:chgData name="Albie Melia  (EU Projects &amp; Communication Specialist)" userId="2d1a2eb5-dfb4-4d11-8423-60408b1fc395" providerId="ADAL" clId="{11847E8E-05F3-4982-8A00-CFA90A409DDA}" dt="2024-08-15T11:18:30.867" v="169" actId="18131"/>
        <pc:sldMkLst>
          <pc:docMk/>
          <pc:sldMk cId="250681095" sldId="792"/>
        </pc:sldMkLst>
        <pc:spChg chg="mod">
          <ac:chgData name="Albie Melia  (EU Projects &amp; Communication Specialist)" userId="2d1a2eb5-dfb4-4d11-8423-60408b1fc395" providerId="ADAL" clId="{11847E8E-05F3-4982-8A00-CFA90A409DDA}" dt="2024-08-15T11:16:38.863" v="162" actId="6549"/>
          <ac:spMkLst>
            <pc:docMk/>
            <pc:sldMk cId="250681095" sldId="792"/>
            <ac:spMk id="4" creationId="{722C3960-840E-3973-FCD8-4ABF8E80BCA7}"/>
          </ac:spMkLst>
        </pc:spChg>
        <pc:picChg chg="add del">
          <ac:chgData name="Albie Melia  (EU Projects &amp; Communication Specialist)" userId="2d1a2eb5-dfb4-4d11-8423-60408b1fc395" providerId="ADAL" clId="{11847E8E-05F3-4982-8A00-CFA90A409DDA}" dt="2024-08-15T11:17:22.206" v="164" actId="478"/>
          <ac:picMkLst>
            <pc:docMk/>
            <pc:sldMk cId="250681095" sldId="792"/>
            <ac:picMk id="3" creationId="{7E61417E-4EED-2052-F7C5-0C57C7B953C8}"/>
          </ac:picMkLst>
        </pc:picChg>
        <pc:picChg chg="mod modCrop">
          <ac:chgData name="Albie Melia  (EU Projects &amp; Communication Specialist)" userId="2d1a2eb5-dfb4-4d11-8423-60408b1fc395" providerId="ADAL" clId="{11847E8E-05F3-4982-8A00-CFA90A409DDA}" dt="2024-08-15T11:18:30.867" v="169" actId="18131"/>
          <ac:picMkLst>
            <pc:docMk/>
            <pc:sldMk cId="250681095" sldId="792"/>
            <ac:picMk id="6" creationId="{C31853AF-79E4-8C3D-9047-8EB9C6DA145E}"/>
          </ac:picMkLst>
        </pc:picChg>
        <pc:picChg chg="add del">
          <ac:chgData name="Albie Melia  (EU Projects &amp; Communication Specialist)" userId="2d1a2eb5-dfb4-4d11-8423-60408b1fc395" providerId="ADAL" clId="{11847E8E-05F3-4982-8A00-CFA90A409DDA}" dt="2024-08-15T11:17:39.711" v="166" actId="478"/>
          <ac:picMkLst>
            <pc:docMk/>
            <pc:sldMk cId="250681095" sldId="792"/>
            <ac:picMk id="7" creationId="{FD17CBAB-64E6-CDF4-A6BD-FADD9E4B3791}"/>
          </ac:picMkLst>
        </pc:picChg>
      </pc:sldChg>
    </pc:docChg>
  </pc:docChgLst>
  <pc:docChgLst>
    <pc:chgData name="Albie Melia" userId="PL6+ZwU1G8M6P8tXbEzsKsPMSPdetLJGv39eU+o5G/g=" providerId="None" clId="Web-{35086EFB-A961-43C2-A219-853B8B984F91}"/>
    <pc:docChg chg="modSld">
      <pc:chgData name="Albie Melia" userId="PL6+ZwU1G8M6P8tXbEzsKsPMSPdetLJGv39eU+o5G/g=" providerId="None" clId="Web-{35086EFB-A961-43C2-A219-853B8B984F91}" dt="2024-11-15T09:28:36.663" v="6" actId="1076"/>
      <pc:docMkLst>
        <pc:docMk/>
      </pc:docMkLst>
      <pc:sldChg chg="addSp modSp">
        <pc:chgData name="Albie Melia" userId="PL6+ZwU1G8M6P8tXbEzsKsPMSPdetLJGv39eU+o5G/g=" providerId="None" clId="Web-{35086EFB-A961-43C2-A219-853B8B984F91}" dt="2024-11-15T09:28:36.663" v="6" actId="1076"/>
        <pc:sldMkLst>
          <pc:docMk/>
          <pc:sldMk cId="2866316880" sldId="693"/>
        </pc:sldMkLst>
        <pc:spChg chg="add mod">
          <ac:chgData name="Albie Melia" userId="PL6+ZwU1G8M6P8tXbEzsKsPMSPdetLJGv39eU+o5G/g=" providerId="None" clId="Web-{35086EFB-A961-43C2-A219-853B8B984F91}" dt="2024-11-15T09:28:36.663" v="6" actId="1076"/>
          <ac:spMkLst>
            <pc:docMk/>
            <pc:sldMk cId="2866316880" sldId="693"/>
            <ac:spMk id="2" creationId="{912CBA52-9586-E192-0B65-E51B3A647D2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5/16/2025</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5/16/2025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Master-Textstile bearbeiten</a:t>
            </a:r>
          </a:p>
          <a:p>
            <a:pPr lvl="1"/>
            <a:r>
              <a:rPr lang="en-US"/>
              <a:t>Zweite Ebene</a:t>
            </a:r>
          </a:p>
          <a:p>
            <a:pPr lvl="2"/>
            <a:r>
              <a:rPr lang="en-US"/>
              <a:t>Dritte Ebene</a:t>
            </a:r>
          </a:p>
          <a:p>
            <a:pPr lvl="3"/>
            <a:r>
              <a:rPr lang="en-US"/>
              <a:t>Vierte Ebene</a:t>
            </a:r>
          </a:p>
          <a:p>
            <a:pPr lvl="4"/>
            <a:r>
              <a:rPr lang="en-US"/>
              <a:t>Fünfte Ebene</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807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51133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176467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837835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811348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685324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620837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8562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2493589-430F-B785-BC26-0C4DA22CEB55}"/>
              </a:ext>
            </a:extLst>
          </p:cNvPr>
          <p:cNvSpPr/>
          <p:nvPr userDrawn="1"/>
        </p:nvSpPr>
        <p:spPr>
          <a:xfrm>
            <a:off x="894621" y="3354"/>
            <a:ext cx="4052477" cy="389345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sz="2069"/>
          </a:p>
        </p:txBody>
      </p:sp>
      <p:sp>
        <p:nvSpPr>
          <p:cNvPr id="11" name="Freeform 10">
            <a:extLst>
              <a:ext uri="{FF2B5EF4-FFF2-40B4-BE49-F238E27FC236}">
                <a16:creationId xmlns:a16="http://schemas.microsoft.com/office/drawing/2014/main" id="{0121DBA3-08D2-1337-EDEB-01D14E7869BC}"/>
              </a:ext>
            </a:extLst>
          </p:cNvPr>
          <p:cNvSpPr/>
          <p:nvPr userDrawn="1"/>
        </p:nvSpPr>
        <p:spPr>
          <a:xfrm>
            <a:off x="8058541" y="4455275"/>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094D2"/>
          </a:solidFill>
          <a:ln w="30808" cap="flat">
            <a:noFill/>
            <a:prstDash val="solid"/>
            <a:miter/>
          </a:ln>
        </p:spPr>
        <p:txBody>
          <a:bodyPr rtlCol="0" anchor="ctr"/>
          <a:lstStyle/>
          <a:p>
            <a:endParaRPr lang="en-US" sz="2069"/>
          </a:p>
        </p:txBody>
      </p:sp>
      <p:sp>
        <p:nvSpPr>
          <p:cNvPr id="163" name="Picture Placeholder 166">
            <a:extLst>
              <a:ext uri="{FF2B5EF4-FFF2-40B4-BE49-F238E27FC236}">
                <a16:creationId xmlns:a16="http://schemas.microsoft.com/office/drawing/2014/main" id="{8576E01D-F3B8-44FF-FE85-6D11D63B2D77}"/>
              </a:ext>
            </a:extLst>
          </p:cNvPr>
          <p:cNvSpPr>
            <a:spLocks noGrp="1"/>
          </p:cNvSpPr>
          <p:nvPr>
            <p:ph type="pic" sz="quarter" idx="44"/>
          </p:nvPr>
        </p:nvSpPr>
        <p:spPr>
          <a:xfrm>
            <a:off x="446723" y="3355"/>
            <a:ext cx="11251935" cy="4624906"/>
          </a:xfrm>
          <a:custGeom>
            <a:avLst/>
            <a:gdLst>
              <a:gd name="connsiteX0" fmla="*/ 0 w 11251935"/>
              <a:gd name="connsiteY0" fmla="*/ 0 h 4624906"/>
              <a:gd name="connsiteX1" fmla="*/ 447898 w 11251935"/>
              <a:gd name="connsiteY1" fmla="*/ 0 h 4624906"/>
              <a:gd name="connsiteX2" fmla="*/ 447898 w 11251935"/>
              <a:gd name="connsiteY2" fmla="*/ 3893455 h 4624906"/>
              <a:gd name="connsiteX3" fmla="*/ 4500376 w 11251935"/>
              <a:gd name="connsiteY3" fmla="*/ 3893455 h 4624906"/>
              <a:gd name="connsiteX4" fmla="*/ 4500376 w 11251935"/>
              <a:gd name="connsiteY4" fmla="*/ 0 h 4624906"/>
              <a:gd name="connsiteX5" fmla="*/ 11251935 w 11251935"/>
              <a:gd name="connsiteY5" fmla="*/ 0 h 4624906"/>
              <a:gd name="connsiteX6" fmla="*/ 11251935 w 11251935"/>
              <a:gd name="connsiteY6" fmla="*/ 4451920 h 4624906"/>
              <a:gd name="connsiteX7" fmla="*/ 7611818 w 11251935"/>
              <a:gd name="connsiteY7" fmla="*/ 4451920 h 4624906"/>
              <a:gd name="connsiteX8" fmla="*/ 7611818 w 11251935"/>
              <a:gd name="connsiteY8" fmla="*/ 4624906 h 4624906"/>
              <a:gd name="connsiteX9" fmla="*/ 0 w 11251935"/>
              <a:gd name="connsiteY9" fmla="*/ 4624906 h 462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51935" h="4624906">
                <a:moveTo>
                  <a:pt x="0" y="0"/>
                </a:moveTo>
                <a:lnTo>
                  <a:pt x="447898" y="0"/>
                </a:lnTo>
                <a:lnTo>
                  <a:pt x="447898" y="3893455"/>
                </a:lnTo>
                <a:lnTo>
                  <a:pt x="4500376" y="3893455"/>
                </a:lnTo>
                <a:lnTo>
                  <a:pt x="4500376" y="0"/>
                </a:lnTo>
                <a:lnTo>
                  <a:pt x="11251935" y="0"/>
                </a:lnTo>
                <a:lnTo>
                  <a:pt x="11251935" y="4451920"/>
                </a:lnTo>
                <a:lnTo>
                  <a:pt x="7611818" y="4451920"/>
                </a:lnTo>
                <a:lnTo>
                  <a:pt x="7611818" y="4624906"/>
                </a:lnTo>
                <a:lnTo>
                  <a:pt x="0" y="4624906"/>
                </a:lnTo>
                <a:close/>
              </a:path>
            </a:pathLst>
          </a:custGeom>
          <a:solidFill>
            <a:schemeClr val="bg1">
              <a:lumMod val="95000"/>
            </a:schemeClr>
          </a:solidFill>
        </p:spPr>
        <p:txBody>
          <a:bodyPr wrap="square" anchor="ctr">
            <a:noAutofit/>
          </a:bodyPr>
          <a:lstStyle>
            <a:lvl1pPr marL="0" indent="0" algn="ctr">
              <a:buNone/>
              <a:defRPr sz="800">
                <a:solidFill>
                  <a:schemeClr val="bg1"/>
                </a:solidFill>
                <a:latin typeface="Calibri" panose="020F0502020204030204" pitchFamily="34" charset="0"/>
                <a:cs typeface="Calibri" panose="020F0502020204030204" pitchFamily="34" charset="0"/>
              </a:defRPr>
            </a:lvl1pPr>
          </a:lstStyle>
          <a:p>
            <a:endParaRPr lang="en-US" dirty="0"/>
          </a:p>
        </p:txBody>
      </p:sp>
      <p:sp>
        <p:nvSpPr>
          <p:cNvPr id="164" name="Text Placeholder 32">
            <a:extLst>
              <a:ext uri="{FF2B5EF4-FFF2-40B4-BE49-F238E27FC236}">
                <a16:creationId xmlns:a16="http://schemas.microsoft.com/office/drawing/2014/main" id="{D873B4E1-BB2E-A4A5-029F-705A8A4C5835}"/>
              </a:ext>
            </a:extLst>
          </p:cNvPr>
          <p:cNvSpPr>
            <a:spLocks noGrp="1"/>
          </p:cNvSpPr>
          <p:nvPr>
            <p:ph type="body" sz="quarter" idx="16" hasCustomPrompt="1"/>
          </p:nvPr>
        </p:nvSpPr>
        <p:spPr>
          <a:xfrm>
            <a:off x="1148454" y="1582704"/>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Teach Digital</a:t>
            </a:r>
            <a:endParaRPr lang="en-US" dirty="0"/>
          </a:p>
        </p:txBody>
      </p:sp>
      <p:sp>
        <p:nvSpPr>
          <p:cNvPr id="165" name="Text Placeholder 32">
            <a:extLst>
              <a:ext uri="{FF2B5EF4-FFF2-40B4-BE49-F238E27FC236}">
                <a16:creationId xmlns:a16="http://schemas.microsoft.com/office/drawing/2014/main" id="{F19478BD-F969-6302-9A72-BF3E6ECE4F6E}"/>
              </a:ext>
            </a:extLst>
          </p:cNvPr>
          <p:cNvSpPr>
            <a:spLocks noGrp="1"/>
          </p:cNvSpPr>
          <p:nvPr>
            <p:ph type="body" sz="quarter" idx="19" hasCustomPrompt="1"/>
          </p:nvPr>
        </p:nvSpPr>
        <p:spPr>
          <a:xfrm>
            <a:off x="1190579" y="892241"/>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166" name="Group 165">
            <a:extLst>
              <a:ext uri="{FF2B5EF4-FFF2-40B4-BE49-F238E27FC236}">
                <a16:creationId xmlns:a16="http://schemas.microsoft.com/office/drawing/2014/main" id="{2E4788F7-99D7-85BC-5AD1-DA1225E1B491}"/>
              </a:ext>
            </a:extLst>
          </p:cNvPr>
          <p:cNvGrpSpPr/>
          <p:nvPr userDrawn="1"/>
        </p:nvGrpSpPr>
        <p:grpSpPr>
          <a:xfrm>
            <a:off x="9333752" y="5720940"/>
            <a:ext cx="2471731" cy="613729"/>
            <a:chOff x="0" y="0"/>
            <a:chExt cx="2301694" cy="571500"/>
          </a:xfrm>
        </p:grpSpPr>
        <p:sp>
          <p:nvSpPr>
            <p:cNvPr id="167" name="Rectangle 166">
              <a:extLst>
                <a:ext uri="{FF2B5EF4-FFF2-40B4-BE49-F238E27FC236}">
                  <a16:creationId xmlns:a16="http://schemas.microsoft.com/office/drawing/2014/main" id="{F8218784-1DCA-E334-CD2A-CDF24C656E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8" name="Picture 167">
              <a:extLst>
                <a:ext uri="{FF2B5EF4-FFF2-40B4-BE49-F238E27FC236}">
                  <a16:creationId xmlns:a16="http://schemas.microsoft.com/office/drawing/2014/main" id="{123C7833-E4B5-2FA7-9F14-F11A62842E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69" name="Text Placeholder 23">
            <a:extLst>
              <a:ext uri="{FF2B5EF4-FFF2-40B4-BE49-F238E27FC236}">
                <a16:creationId xmlns:a16="http://schemas.microsoft.com/office/drawing/2014/main" id="{006CB6A6-08BD-0663-44FE-4284A729F169}"/>
              </a:ext>
            </a:extLst>
          </p:cNvPr>
          <p:cNvSpPr>
            <a:spLocks noGrp="1"/>
          </p:cNvSpPr>
          <p:nvPr>
            <p:ph type="body" sz="quarter" idx="45" hasCustomPrompt="1"/>
          </p:nvPr>
        </p:nvSpPr>
        <p:spPr>
          <a:xfrm>
            <a:off x="8058541" y="4502526"/>
            <a:ext cx="3640117" cy="731140"/>
          </a:xfrm>
          <a:prstGeom prst="rect">
            <a:avLst/>
          </a:prstGeom>
        </p:spPr>
        <p:txBody>
          <a:bodyPr anchor="ctr">
            <a:normAutofit/>
          </a:bodyPr>
          <a:lstStyle>
            <a:lvl1pPr marL="0" indent="0" algn="r">
              <a:buNone/>
              <a:defRPr sz="2800" baseline="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170" name="Graphic 169">
            <a:extLst>
              <a:ext uri="{FF2B5EF4-FFF2-40B4-BE49-F238E27FC236}">
                <a16:creationId xmlns:a16="http://schemas.microsoft.com/office/drawing/2014/main" id="{F00D2B51-D8DE-CEB2-F866-1C8AC41E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5016" y="4266900"/>
            <a:ext cx="5331686" cy="2701388"/>
          </a:xfrm>
          <a:prstGeom prst="rect">
            <a:avLst/>
          </a:prstGeom>
        </p:spPr>
      </p:pic>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4615543"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5268686" y="993256"/>
            <a:ext cx="611063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256505" y="2561474"/>
            <a:ext cx="6110631" cy="3466570"/>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4437343" y="742084"/>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2720551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2031599" y="304623"/>
            <a:ext cx="8128800" cy="4355963"/>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dirty="0"/>
          </a:p>
        </p:txBody>
      </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2" name="Freeform 11">
            <a:extLst>
              <a:ext uri="{FF2B5EF4-FFF2-40B4-BE49-F238E27FC236}">
                <a16:creationId xmlns:a16="http://schemas.microsoft.com/office/drawing/2014/main" id="{876A0E4F-42D6-3BCC-D4C8-6C9C25EF98D8}"/>
              </a:ext>
            </a:extLst>
          </p:cNvPr>
          <p:cNvSpPr/>
          <p:nvPr userDrawn="1"/>
        </p:nvSpPr>
        <p:spPr>
          <a:xfrm rot="5400000">
            <a:off x="5898016" y="-3867945"/>
            <a:ext cx="395965" cy="8128801"/>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rot="5400000">
            <a:off x="1487813" y="-531820"/>
            <a:ext cx="4845505" cy="782113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0" name="Freeform 9">
            <a:extLst>
              <a:ext uri="{FF2B5EF4-FFF2-40B4-BE49-F238E27FC236}">
                <a16:creationId xmlns:a16="http://schemas.microsoft.com/office/drawing/2014/main" id="{F80F3863-DD6C-BFD9-A0C7-6C4A0B06DFF1}"/>
              </a:ext>
            </a:extLst>
          </p:cNvPr>
          <p:cNvSpPr/>
          <p:nvPr userDrawn="1"/>
        </p:nvSpPr>
        <p:spPr>
          <a:xfrm rot="10800000">
            <a:off x="7731196" y="959550"/>
            <a:ext cx="395965" cy="4841948"/>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371789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216478"/>
          </a:xfrm>
        </p:spPr>
        <p:txBody>
          <a:bodyPr>
            <a:noAutofit/>
          </a:bodyPr>
          <a:lstStyle>
            <a:lvl1pPr marL="0" indent="0" algn="l">
              <a:buNone/>
              <a:defRPr sz="3600" b="1" i="0" spc="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216479"/>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2" name="Freeform 11">
            <a:extLst>
              <a:ext uri="{FF2B5EF4-FFF2-40B4-BE49-F238E27FC236}">
                <a16:creationId xmlns:a16="http://schemas.microsoft.com/office/drawing/2014/main" id="{A996230D-CF63-CBC6-1E2D-92C66546C3C0}"/>
              </a:ext>
            </a:extLst>
          </p:cNvPr>
          <p:cNvSpPr/>
          <p:nvPr userDrawn="1"/>
        </p:nvSpPr>
        <p:spPr>
          <a:xfrm>
            <a:off x="11298975" y="782187"/>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2094D2"/>
          </a:solidFill>
          <a:ln w="28891" cap="flat">
            <a:noFill/>
            <a:prstDash val="solid"/>
            <a:miter/>
          </a:ln>
        </p:spPr>
        <p:txBody>
          <a:bodyPr rtlCol="0" anchor="ctr"/>
          <a:lstStyle/>
          <a:p>
            <a:endParaRPr lang="en-US"/>
          </a:p>
        </p:txBody>
      </p:sp>
      <p:sp>
        <p:nvSpPr>
          <p:cNvPr id="14" name="Rectangle 13">
            <a:extLst>
              <a:ext uri="{FF2B5EF4-FFF2-40B4-BE49-F238E27FC236}">
                <a16:creationId xmlns:a16="http://schemas.microsoft.com/office/drawing/2014/main" id="{9D191051-AA2C-1936-0640-761B63AE64DB}"/>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51886" y="904551"/>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51886" y="5087772"/>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51885" y="2990169"/>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879838" y="417338"/>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892019" y="112055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879838" y="2492212"/>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892019" y="3195428"/>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3892019" y="456708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3904200" y="527030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27530" y="2183205"/>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27529" y="4844269"/>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855482" y="1695992"/>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867663" y="2399207"/>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855482" y="4346312"/>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867663" y="5049528"/>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24896" y="43607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24896" y="1687711"/>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66251792"/>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7429317" y="145873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2907206"/>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2B1E4B41-A82F-C5DA-18F5-D70EDA69CE5B}"/>
              </a:ext>
            </a:extLst>
          </p:cNvPr>
          <p:cNvSpPr/>
          <p:nvPr userDrawn="1"/>
        </p:nvSpPr>
        <p:spPr>
          <a:xfrm rot="16200000">
            <a:off x="10518124" y="1071057"/>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A212208F-070A-C29F-9730-152229B52846}"/>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7" name="Freeform 6">
            <a:extLst>
              <a:ext uri="{FF2B5EF4-FFF2-40B4-BE49-F238E27FC236}">
                <a16:creationId xmlns:a16="http://schemas.microsoft.com/office/drawing/2014/main" id="{2AEDC40B-20B0-6CBF-07B9-38AD956F9569}"/>
              </a:ext>
            </a:extLst>
          </p:cNvPr>
          <p:cNvSpPr/>
          <p:nvPr userDrawn="1"/>
        </p:nvSpPr>
        <p:spPr>
          <a:xfrm rot="5400000">
            <a:off x="5923002" y="-4332045"/>
            <a:ext cx="345989" cy="9007026"/>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78311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671400" y="759425"/>
            <a:ext cx="4997879" cy="804265"/>
          </a:xfrm>
        </p:spPr>
        <p:txBody>
          <a:bodyPr>
            <a:noAutofit/>
          </a:bodyPr>
          <a:lstStyle>
            <a:lvl1pPr marL="0" indent="0" algn="l">
              <a:buNone/>
              <a:defRPr sz="3600" b="1" i="0">
                <a:solidFill>
                  <a:srgbClr val="1D93D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671403" y="1698298"/>
            <a:ext cx="4997878" cy="4439577"/>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638CDF72-CF42-F501-B043-5C5AA4F9EE94}"/>
              </a:ext>
            </a:extLst>
          </p:cNvPr>
          <p:cNvGrpSpPr/>
          <p:nvPr userDrawn="1"/>
        </p:nvGrpSpPr>
        <p:grpSpPr>
          <a:xfrm rot="16200000">
            <a:off x="8887162" y="1476548"/>
            <a:ext cx="4506008" cy="2103668"/>
            <a:chOff x="-1871944" y="1778846"/>
            <a:chExt cx="1736764" cy="810823"/>
          </a:xfrm>
        </p:grpSpPr>
        <p:sp>
          <p:nvSpPr>
            <p:cNvPr id="5" name="Freeform 4">
              <a:extLst>
                <a:ext uri="{FF2B5EF4-FFF2-40B4-BE49-F238E27FC236}">
                  <a16:creationId xmlns:a16="http://schemas.microsoft.com/office/drawing/2014/main" id="{48D7C512-6CC3-75FA-DAE1-0F065A820FD5}"/>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16D240B-65D5-454E-6465-0864F402A41A}"/>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5FB591F-0067-FC58-3E99-6A5395A4A5A1}"/>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584D181-B420-D56F-2968-A3906A4FD588}"/>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1D0B637-2DD6-43A1-F272-960E3B76F6BF}"/>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074882B-4DAE-FEBC-BE2B-4FE4B4C1BBAC}"/>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pic>
        <p:nvPicPr>
          <p:cNvPr id="13" name="Picture 12">
            <a:extLst>
              <a:ext uri="{FF2B5EF4-FFF2-40B4-BE49-F238E27FC236}">
                <a16:creationId xmlns:a16="http://schemas.microsoft.com/office/drawing/2014/main" id="{ABE364F3-EEEA-05DC-3D3A-D8D60D0628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8315" t="15976" r="16613" b="11083"/>
          <a:stretch/>
        </p:blipFill>
        <p:spPr>
          <a:xfrm>
            <a:off x="2707143" y="1768709"/>
            <a:ext cx="9484857" cy="5294310"/>
          </a:xfrm>
          <a:prstGeom prst="rect">
            <a:avLst/>
          </a:prstGeom>
        </p:spPr>
      </p:pic>
      <p:sp>
        <p:nvSpPr>
          <p:cNvPr id="14" name="Picture Placeholder 17">
            <a:extLst>
              <a:ext uri="{FF2B5EF4-FFF2-40B4-BE49-F238E27FC236}">
                <a16:creationId xmlns:a16="http://schemas.microsoft.com/office/drawing/2014/main" id="{80248A5E-A387-6397-D985-E177350CBE3B}"/>
              </a:ext>
            </a:extLst>
          </p:cNvPr>
          <p:cNvSpPr>
            <a:spLocks noGrp="1"/>
          </p:cNvSpPr>
          <p:nvPr>
            <p:ph type="pic" sz="quarter" idx="10"/>
          </p:nvPr>
        </p:nvSpPr>
        <p:spPr>
          <a:xfrm>
            <a:off x="5965381" y="1969393"/>
            <a:ext cx="6226619" cy="3853972"/>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2073380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051E9A9-9385-52A1-75D8-5A4E87878770}"/>
              </a:ext>
            </a:extLst>
          </p:cNvPr>
          <p:cNvSpPr/>
          <p:nvPr userDrawn="1"/>
        </p:nvSpPr>
        <p:spPr>
          <a:xfrm>
            <a:off x="-2988" y="3102429"/>
            <a:ext cx="12194988" cy="2454896"/>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D2759D8F-66C9-8774-46CC-589C1386D13E}"/>
              </a:ext>
            </a:extLst>
          </p:cNvPr>
          <p:cNvGrpSpPr/>
          <p:nvPr userDrawn="1"/>
        </p:nvGrpSpPr>
        <p:grpSpPr>
          <a:xfrm>
            <a:off x="9456007" y="5829539"/>
            <a:ext cx="2735993" cy="679345"/>
            <a:chOff x="0" y="0"/>
            <a:chExt cx="2301694" cy="571500"/>
          </a:xfrm>
        </p:grpSpPr>
        <p:sp>
          <p:nvSpPr>
            <p:cNvPr id="7" name="Rectangle 6">
              <a:extLst>
                <a:ext uri="{FF2B5EF4-FFF2-40B4-BE49-F238E27FC236}">
                  <a16:creationId xmlns:a16="http://schemas.microsoft.com/office/drawing/2014/main" id="{4A4A8FB1-8F11-0141-5DE0-6281C24D84D4}"/>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54142550-A084-D565-B045-9AB6CF6BB51F}"/>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2" name="Graphic 1">
            <a:extLst>
              <a:ext uri="{FF2B5EF4-FFF2-40B4-BE49-F238E27FC236}">
                <a16:creationId xmlns:a16="http://schemas.microsoft.com/office/drawing/2014/main" id="{6DE9B32D-A619-D8AC-EFCE-F869773379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3789"/>
            <a:ext cx="6096000" cy="3088640"/>
          </a:xfrm>
          <a:prstGeom prst="rect">
            <a:avLst/>
          </a:prstGeom>
        </p:spPr>
      </p:pic>
      <p:sp>
        <p:nvSpPr>
          <p:cNvPr id="3" name="Text Placeholder 32">
            <a:extLst>
              <a:ext uri="{FF2B5EF4-FFF2-40B4-BE49-F238E27FC236}">
                <a16:creationId xmlns:a16="http://schemas.microsoft.com/office/drawing/2014/main" id="{64ABFF8E-C771-1252-E347-4145D5AF72F7}"/>
              </a:ext>
            </a:extLst>
          </p:cNvPr>
          <p:cNvSpPr>
            <a:spLocks noGrp="1"/>
          </p:cNvSpPr>
          <p:nvPr>
            <p:ph type="body" sz="quarter" idx="30" hasCustomPrompt="1"/>
          </p:nvPr>
        </p:nvSpPr>
        <p:spPr>
          <a:xfrm>
            <a:off x="852791" y="3709852"/>
            <a:ext cx="6346032" cy="804265"/>
          </a:xfrm>
        </p:spPr>
        <p:txBody>
          <a:bodyPr>
            <a:noAutofit/>
          </a:bodyPr>
          <a:lstStyle>
            <a:lvl1pPr marL="0" indent="0" algn="l">
              <a:buNone/>
              <a:defRPr sz="3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Follow Our Journey</a:t>
            </a:r>
            <a:endParaRPr lang="en-US" dirty="0"/>
          </a:p>
        </p:txBody>
      </p:sp>
      <p:grpSp>
        <p:nvGrpSpPr>
          <p:cNvPr id="9" name="Group 8">
            <a:extLst>
              <a:ext uri="{FF2B5EF4-FFF2-40B4-BE49-F238E27FC236}">
                <a16:creationId xmlns:a16="http://schemas.microsoft.com/office/drawing/2014/main" id="{9A5B3923-C329-76E3-D521-1B5691B489E3}"/>
              </a:ext>
            </a:extLst>
          </p:cNvPr>
          <p:cNvGrpSpPr/>
          <p:nvPr userDrawn="1"/>
        </p:nvGrpSpPr>
        <p:grpSpPr>
          <a:xfrm rot="16200000">
            <a:off x="8283002" y="1703688"/>
            <a:ext cx="5411064" cy="2526201"/>
            <a:chOff x="-1871944" y="1778846"/>
            <a:chExt cx="1736764" cy="810823"/>
          </a:xfrm>
        </p:grpSpPr>
        <p:sp>
          <p:nvSpPr>
            <p:cNvPr id="10" name="Freeform 9">
              <a:extLst>
                <a:ext uri="{FF2B5EF4-FFF2-40B4-BE49-F238E27FC236}">
                  <a16:creationId xmlns:a16="http://schemas.microsoft.com/office/drawing/2014/main" id="{6C1AD56A-3F65-664F-75AE-547AD26BBCD0}"/>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0B203D0-4F1F-AF4A-88AA-54E18CD29FEE}"/>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6200723-4FC0-633F-3415-EC13CA112A32}"/>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93CA007-2D69-244F-05AD-5CBECC817D21}"/>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4AAEEA6-8651-4BAB-D748-309574A2E77E}"/>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6034C48-69EE-EAE5-44B4-38451FD57241}"/>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72868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BF8474B-2EE8-5D90-EE94-2A449BB5BC14}"/>
              </a:ext>
            </a:extLst>
          </p:cNvPr>
          <p:cNvSpPr/>
          <p:nvPr userDrawn="1"/>
        </p:nvSpPr>
        <p:spPr>
          <a:xfrm>
            <a:off x="0" y="2916349"/>
            <a:ext cx="12172692" cy="297086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sz="2069"/>
          </a:p>
        </p:txBody>
      </p:sp>
      <p:sp>
        <p:nvSpPr>
          <p:cNvPr id="178" name="Freeform 177">
            <a:extLst>
              <a:ext uri="{FF2B5EF4-FFF2-40B4-BE49-F238E27FC236}">
                <a16:creationId xmlns:a16="http://schemas.microsoft.com/office/drawing/2014/main" id="{D72AD8ED-B417-EE44-A5AC-AEB6D73B62A7}"/>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094D2"/>
          </a:solidFill>
          <a:ln w="30808" cap="flat">
            <a:noFill/>
            <a:prstDash val="solid"/>
            <a:miter/>
          </a:ln>
        </p:spPr>
        <p:txBody>
          <a:bodyPr rtlCol="0" anchor="ctr"/>
          <a:lstStyle/>
          <a:p>
            <a:endParaRPr lang="en-US" sz="2069"/>
          </a:p>
        </p:txBody>
      </p:sp>
      <p:sp>
        <p:nvSpPr>
          <p:cNvPr id="3" name="Text Placeholder 32">
            <a:extLst>
              <a:ext uri="{FF2B5EF4-FFF2-40B4-BE49-F238E27FC236}">
                <a16:creationId xmlns:a16="http://schemas.microsoft.com/office/drawing/2014/main" id="{99B2260A-8AA6-B70B-8A19-887E4F62A1EA}"/>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FAIRPRENEURS</a:t>
            </a:r>
            <a:endParaRPr lang="en-US" dirty="0"/>
          </a:p>
        </p:txBody>
      </p:sp>
      <p:sp>
        <p:nvSpPr>
          <p:cNvPr id="5" name="Text Placeholder 32">
            <a:extLst>
              <a:ext uri="{FF2B5EF4-FFF2-40B4-BE49-F238E27FC236}">
                <a16:creationId xmlns:a16="http://schemas.microsoft.com/office/drawing/2014/main" id="{E172149E-5E03-96AA-55FE-70298C3C1C77}"/>
              </a:ext>
            </a:extLst>
          </p:cNvPr>
          <p:cNvSpPr>
            <a:spLocks noGrp="1"/>
          </p:cNvSpPr>
          <p:nvPr>
            <p:ph type="body" sz="quarter" idx="19" hasCustomPrompt="1"/>
          </p:nvPr>
        </p:nvSpPr>
        <p:spPr>
          <a:xfrm>
            <a:off x="618012"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6" name="Group 5">
            <a:extLst>
              <a:ext uri="{FF2B5EF4-FFF2-40B4-BE49-F238E27FC236}">
                <a16:creationId xmlns:a16="http://schemas.microsoft.com/office/drawing/2014/main" id="{D804B6A4-482D-6C9A-9089-E3658622346A}"/>
              </a:ext>
            </a:extLst>
          </p:cNvPr>
          <p:cNvGrpSpPr/>
          <p:nvPr userDrawn="1"/>
        </p:nvGrpSpPr>
        <p:grpSpPr>
          <a:xfrm>
            <a:off x="162193" y="5927769"/>
            <a:ext cx="2471731" cy="613729"/>
            <a:chOff x="0" y="0"/>
            <a:chExt cx="2301694" cy="571500"/>
          </a:xfrm>
        </p:grpSpPr>
        <p:sp>
          <p:nvSpPr>
            <p:cNvPr id="7" name="Rectangle 6">
              <a:extLst>
                <a:ext uri="{FF2B5EF4-FFF2-40B4-BE49-F238E27FC236}">
                  <a16:creationId xmlns:a16="http://schemas.microsoft.com/office/drawing/2014/main" id="{B32BB417-1319-9691-2C6F-B415DC63CF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43937D66-6C3E-E846-845F-7150743138EF}"/>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154963"/>
              <a:ext cx="1675765" cy="384810"/>
            </a:xfrm>
            <a:prstGeom prst="rect">
              <a:avLst/>
            </a:prstGeom>
            <a:ln>
              <a:noFill/>
            </a:ln>
            <a:extLst>
              <a:ext uri="{53640926-AAD7-44D8-BBD7-CCE9431645EC}">
                <a14:shadowObscured xmlns:a14="http://schemas.microsoft.com/office/drawing/2010/main"/>
              </a:ext>
            </a:extLst>
          </p:spPr>
        </p:pic>
      </p:grpSp>
      <p:pic>
        <p:nvPicPr>
          <p:cNvPr id="163" name="Graphic 162">
            <a:extLst>
              <a:ext uri="{FF2B5EF4-FFF2-40B4-BE49-F238E27FC236}">
                <a16:creationId xmlns:a16="http://schemas.microsoft.com/office/drawing/2014/main" id="{7BF67B0B-2324-EAFF-41E5-831D9EA25FA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3789"/>
            <a:ext cx="6096000" cy="3088640"/>
          </a:xfrm>
          <a:prstGeom prst="rect">
            <a:avLst/>
          </a:prstGeom>
        </p:spPr>
      </p:pic>
      <p:sp>
        <p:nvSpPr>
          <p:cNvPr id="177" name="Picture Placeholder 176">
            <a:extLst>
              <a:ext uri="{FF2B5EF4-FFF2-40B4-BE49-F238E27FC236}">
                <a16:creationId xmlns:a16="http://schemas.microsoft.com/office/drawing/2014/main" id="{950B8847-22F7-A4AA-BB88-4959C6102C92}"/>
              </a:ext>
            </a:extLst>
          </p:cNvPr>
          <p:cNvSpPr>
            <a:spLocks noGrp="1"/>
          </p:cNvSpPr>
          <p:nvPr>
            <p:ph type="pic" sz="quarter" idx="44" hasCustomPrompt="1"/>
          </p:nvPr>
        </p:nvSpPr>
        <p:spPr>
          <a:xfrm>
            <a:off x="5718875" y="13789"/>
            <a:ext cx="5533754" cy="6880943"/>
          </a:xfrm>
          <a:custGeom>
            <a:avLst/>
            <a:gdLst>
              <a:gd name="connsiteX0" fmla="*/ 0 w 5533754"/>
              <a:gd name="connsiteY0" fmla="*/ 0 h 6880943"/>
              <a:gd name="connsiteX1" fmla="*/ 5533754 w 5533754"/>
              <a:gd name="connsiteY1" fmla="*/ 0 h 6880943"/>
              <a:gd name="connsiteX2" fmla="*/ 5533754 w 5533754"/>
              <a:gd name="connsiteY2" fmla="*/ 5410029 h 6880943"/>
              <a:gd name="connsiteX3" fmla="*/ 2346636 w 5533754"/>
              <a:gd name="connsiteY3" fmla="*/ 5410029 h 6880943"/>
              <a:gd name="connsiteX4" fmla="*/ 2346636 w 5533754"/>
              <a:gd name="connsiteY4" fmla="*/ 6166660 h 6880943"/>
              <a:gd name="connsiteX5" fmla="*/ 5533754 w 5533754"/>
              <a:gd name="connsiteY5" fmla="*/ 6166660 h 6880943"/>
              <a:gd name="connsiteX6" fmla="*/ 5533754 w 5533754"/>
              <a:gd name="connsiteY6" fmla="*/ 6880943 h 6880943"/>
              <a:gd name="connsiteX7" fmla="*/ 0 w 5533754"/>
              <a:gd name="connsiteY7" fmla="*/ 6880943 h 688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3754" h="6880943">
                <a:moveTo>
                  <a:pt x="0" y="0"/>
                </a:moveTo>
                <a:lnTo>
                  <a:pt x="5533754" y="0"/>
                </a:lnTo>
                <a:lnTo>
                  <a:pt x="5533754" y="5410029"/>
                </a:lnTo>
                <a:lnTo>
                  <a:pt x="2346636" y="5410029"/>
                </a:lnTo>
                <a:lnTo>
                  <a:pt x="2346636" y="6166660"/>
                </a:lnTo>
                <a:lnTo>
                  <a:pt x="5533754" y="6166660"/>
                </a:lnTo>
                <a:lnTo>
                  <a:pt x="5533754" y="6880943"/>
                </a:lnTo>
                <a:lnTo>
                  <a:pt x="0" y="6880943"/>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75" name="Text Placeholder 23">
            <a:extLst>
              <a:ext uri="{FF2B5EF4-FFF2-40B4-BE49-F238E27FC236}">
                <a16:creationId xmlns:a16="http://schemas.microsoft.com/office/drawing/2014/main" id="{F9FE7071-7D7D-13C1-BD08-2F3C5C7F4C51}"/>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6B74FF8C-D66B-56C5-C502-E2B8E6C67C08}"/>
              </a:ext>
            </a:extLst>
          </p:cNvPr>
          <p:cNvSpPr/>
          <p:nvPr userDrawn="1"/>
        </p:nvSpPr>
        <p:spPr>
          <a:xfrm>
            <a:off x="-2" y="1"/>
            <a:ext cx="12192001" cy="184612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dirty="0"/>
          </a:p>
        </p:txBody>
      </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434100" y="2444488"/>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567808" y="2444488"/>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434100" y="2902464"/>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567808" y="2902379"/>
            <a:ext cx="5715653"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434100" y="3360440"/>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567808" y="3360783"/>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434100" y="3818416"/>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567808" y="3818674"/>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434100" y="4276392"/>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567808" y="4276565"/>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449647" y="4734368"/>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583355" y="4734456"/>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2721078" y="5671351"/>
            <a:ext cx="4194233" cy="836447"/>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11496E"/>
                </a:solidFill>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967"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821841"/>
            <a:ext cx="3692066" cy="532331"/>
          </a:xfrm>
        </p:spPr>
        <p:txBody>
          <a:bodyPr anchor="ctr">
            <a:noAutofit/>
          </a:bodyPr>
          <a:lstStyle>
            <a:lvl1pPr marL="0" indent="0" algn="l">
              <a:lnSpc>
                <a:spcPts val="3190"/>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grpSp>
        <p:nvGrpSpPr>
          <p:cNvPr id="32" name="Group 31">
            <a:extLst>
              <a:ext uri="{FF2B5EF4-FFF2-40B4-BE49-F238E27FC236}">
                <a16:creationId xmlns:a16="http://schemas.microsoft.com/office/drawing/2014/main" id="{51C2F8C0-A5CA-C542-B154-C949A59DEFE7}"/>
              </a:ext>
            </a:extLst>
          </p:cNvPr>
          <p:cNvGrpSpPr/>
          <p:nvPr userDrawn="1"/>
        </p:nvGrpSpPr>
        <p:grpSpPr>
          <a:xfrm>
            <a:off x="7546237" y="5794892"/>
            <a:ext cx="2735993" cy="679345"/>
            <a:chOff x="0" y="0"/>
            <a:chExt cx="2301694" cy="571500"/>
          </a:xfrm>
        </p:grpSpPr>
        <p:sp>
          <p:nvSpPr>
            <p:cNvPr id="33" name="Rectangle 32">
              <a:extLst>
                <a:ext uri="{FF2B5EF4-FFF2-40B4-BE49-F238E27FC236}">
                  <a16:creationId xmlns:a16="http://schemas.microsoft.com/office/drawing/2014/main" id="{65C3F60E-1A9C-7548-9AF3-F3DC2492698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4" name="Picture 33">
              <a:extLst>
                <a:ext uri="{FF2B5EF4-FFF2-40B4-BE49-F238E27FC236}">
                  <a16:creationId xmlns:a16="http://schemas.microsoft.com/office/drawing/2014/main" id="{50E12723-56AA-9A42-BFE6-5A8D843584E6}"/>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2" name="Group 1">
            <a:extLst>
              <a:ext uri="{FF2B5EF4-FFF2-40B4-BE49-F238E27FC236}">
                <a16:creationId xmlns:a16="http://schemas.microsoft.com/office/drawing/2014/main" id="{D2CFE794-58A0-462D-6BE1-7F3815412160}"/>
              </a:ext>
            </a:extLst>
          </p:cNvPr>
          <p:cNvGrpSpPr/>
          <p:nvPr userDrawn="1"/>
        </p:nvGrpSpPr>
        <p:grpSpPr>
          <a:xfrm rot="5400000">
            <a:off x="-823306" y="1564548"/>
            <a:ext cx="3088508" cy="1441896"/>
            <a:chOff x="-1871944" y="1778846"/>
            <a:chExt cx="1736764" cy="810823"/>
          </a:xfrm>
        </p:grpSpPr>
        <p:sp>
          <p:nvSpPr>
            <p:cNvPr id="3" name="Freeform 2">
              <a:extLst>
                <a:ext uri="{FF2B5EF4-FFF2-40B4-BE49-F238E27FC236}">
                  <a16:creationId xmlns:a16="http://schemas.microsoft.com/office/drawing/2014/main" id="{762C12FE-87D4-5472-04C9-E3F4BA0BCC6C}"/>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50D55092-AA96-02A7-A72F-AF8D47FEBF10}"/>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23F1CDA-C420-102F-C9FF-31E563EDDC8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5289117-30AA-BAE5-0D17-D06BE1032DA4}"/>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09BCDEC-B15A-1460-3D26-5711E101886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FEFD179-2B75-FB68-156B-4CCC63B1ED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704606" y="4858346"/>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0"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354767" y="415605"/>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5986744" y="2113308"/>
            <a:ext cx="4939670" cy="3889855"/>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0" y="4858346"/>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433588009"/>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3360823"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3595395" y="511081"/>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4789714" y="2412091"/>
            <a:ext cx="6877679" cy="3889855"/>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704606" y="4858346"/>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668500812"/>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82DA373-D882-C787-AB62-F6768BB001C0}"/>
              </a:ext>
            </a:extLst>
          </p:cNvPr>
          <p:cNvSpPr/>
          <p:nvPr userDrawn="1"/>
        </p:nvSpPr>
        <p:spPr>
          <a:xfrm>
            <a:off x="-2" y="4425687"/>
            <a:ext cx="12222687" cy="1437597"/>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1496E"/>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683500" y="2586073"/>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4" name="Freeform 13">
            <a:extLst>
              <a:ext uri="{FF2B5EF4-FFF2-40B4-BE49-F238E27FC236}">
                <a16:creationId xmlns:a16="http://schemas.microsoft.com/office/drawing/2014/main" id="{510BE810-6A0B-B23F-1263-9C2E2A7EFEC6}"/>
              </a:ext>
            </a:extLst>
          </p:cNvPr>
          <p:cNvSpPr/>
          <p:nvPr userDrawn="1"/>
        </p:nvSpPr>
        <p:spPr>
          <a:xfrm>
            <a:off x="7377192" y="1240767"/>
            <a:ext cx="1062667" cy="86264"/>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
        <p:nvSpPr>
          <p:cNvPr id="17" name="Rectangle 16">
            <a:extLst>
              <a:ext uri="{FF2B5EF4-FFF2-40B4-BE49-F238E27FC236}">
                <a16:creationId xmlns:a16="http://schemas.microsoft.com/office/drawing/2014/main" id="{DC162A94-5E7B-0BAE-1C49-AD7CF1786063}"/>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309403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7557E106-B2BD-1152-526A-EEFEA92320E0}"/>
              </a:ext>
            </a:extLst>
          </p:cNvPr>
          <p:cNvSpPr/>
          <p:nvPr userDrawn="1"/>
        </p:nvSpPr>
        <p:spPr>
          <a:xfrm>
            <a:off x="658169" y="4238995"/>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427466" y="993256"/>
            <a:ext cx="495185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427466" y="2561474"/>
            <a:ext cx="4939670" cy="3466570"/>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5686347" y="742084"/>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0029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FCCF3E4-CA5A-1DB6-A67C-C9D8B7009D50}"/>
              </a:ext>
            </a:extLst>
          </p:cNvPr>
          <p:cNvGraphicFramePr>
            <a:graphicFrameLocks noChangeAspect="1"/>
          </p:cNvGraphicFramePr>
          <p:nvPr userDrawn="1">
            <p:custDataLst>
              <p:tags r:id="rId21"/>
            </p:custDataLst>
            <p:extLst>
              <p:ext uri="{D42A27DB-BD31-4B8C-83A1-F6EECF244321}">
                <p14:modId xmlns:p14="http://schemas.microsoft.com/office/powerpoint/2010/main" val="38699139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2" imgW="538" imgH="540" progId="TCLayout.ActiveDocument.1">
                  <p:embed/>
                </p:oleObj>
              </mc:Choice>
              <mc:Fallback>
                <p:oleObj name="think-cell Folie" r:id="rId22" imgW="538" imgH="540" progId="TCLayout.ActiveDocument.1">
                  <p:embed/>
                  <p:pic>
                    <p:nvPicPr>
                      <p:cNvPr id="0" name=""/>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54" name="Rectangle 53">
            <a:extLst>
              <a:ext uri="{FF2B5EF4-FFF2-40B4-BE49-F238E27FC236}">
                <a16:creationId xmlns:a16="http://schemas.microsoft.com/office/drawing/2014/main" id="{57D94F2C-9C87-2497-E07B-9D9B7EA0E840}"/>
              </a:ext>
            </a:extLst>
          </p:cNvPr>
          <p:cNvSpPr/>
          <p:nvPr userDrawn="1"/>
        </p:nvSpPr>
        <p:spPr>
          <a:xfrm rot="16200000">
            <a:off x="9888467" y="4506185"/>
            <a:ext cx="3778250" cy="184666"/>
          </a:xfrm>
          <a:prstGeom prst="rect">
            <a:avLst/>
          </a:prstGeom>
        </p:spPr>
        <p:txBody>
          <a:bodyPr>
            <a:spAutoFit/>
          </a:bodyPr>
          <a:lstStyle/>
          <a:p>
            <a:pPr algn="l"/>
            <a:r>
              <a:rPr lang="en-US" sz="600" kern="900" spc="230" baseline="0" dirty="0">
                <a:solidFill>
                  <a:srgbClr val="11496E"/>
                </a:solidFill>
                <a:latin typeface="Calibri" panose="020F0502020204030204" pitchFamily="34" charset="0"/>
                <a:cs typeface="Calibri" panose="020F0502020204030204" pitchFamily="34" charset="0"/>
              </a:rPr>
              <a:t>Ethische und grüne Bildung für junges Unternehmertum</a:t>
            </a:r>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736" r:id="rId1"/>
    <p:sldLayoutId id="2147483694" r:id="rId2"/>
    <p:sldLayoutId id="2147483683" r:id="rId3"/>
    <p:sldLayoutId id="2147483697" r:id="rId4"/>
    <p:sldLayoutId id="2147483742" r:id="rId5"/>
    <p:sldLayoutId id="2147483740" r:id="rId6"/>
    <p:sldLayoutId id="2147483703" r:id="rId7"/>
    <p:sldLayoutId id="2147483700" r:id="rId8"/>
    <p:sldLayoutId id="2147483723" r:id="rId9"/>
    <p:sldLayoutId id="2147483741" r:id="rId10"/>
    <p:sldLayoutId id="2147483698" r:id="rId11"/>
    <p:sldLayoutId id="2147483695" r:id="rId12"/>
    <p:sldLayoutId id="2147483735" r:id="rId13"/>
    <p:sldLayoutId id="2147483734" r:id="rId14"/>
    <p:sldLayoutId id="2147483739" r:id="rId15"/>
    <p:sldLayoutId id="2147483708" r:id="rId16"/>
    <p:sldLayoutId id="2147483733" r:id="rId17"/>
    <p:sldLayoutId id="2147483737" r:id="rId18"/>
    <p:sldLayoutId id="2147483702" r:id="rId19"/>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s://sdgs.un.org/goals/goal3" TargetMode="External"/><Relationship Id="rId7" Type="http://schemas.openxmlformats.org/officeDocument/2006/relationships/image" Target="../media/image23.png"/><Relationship Id="rId2" Type="http://schemas.openxmlformats.org/officeDocument/2006/relationships/hyperlink" Target="https://sdgs.un.org/goals/goal1" TargetMode="External"/><Relationship Id="rId1" Type="http://schemas.openxmlformats.org/officeDocument/2006/relationships/slideLayout" Target="../slideLayouts/slideLayout17.xml"/><Relationship Id="rId6" Type="http://schemas.openxmlformats.org/officeDocument/2006/relationships/hyperlink" Target="https://sdgs.un.org/goals/goal7" TargetMode="External"/><Relationship Id="rId5" Type="http://schemas.openxmlformats.org/officeDocument/2006/relationships/hyperlink" Target="https://sdgs.un.org/goals/goal6" TargetMode="External"/><Relationship Id="rId4" Type="http://schemas.openxmlformats.org/officeDocument/2006/relationships/hyperlink" Target="https://sdgs.un.org/goals/goal5"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dgs.un.org/goals/goal12" TargetMode="External"/><Relationship Id="rId7" Type="http://schemas.openxmlformats.org/officeDocument/2006/relationships/image" Target="../media/image23.png"/><Relationship Id="rId2" Type="http://schemas.openxmlformats.org/officeDocument/2006/relationships/hyperlink" Target="https://sdgs.un.org/goals/goal8" TargetMode="External"/><Relationship Id="rId1" Type="http://schemas.openxmlformats.org/officeDocument/2006/relationships/slideLayout" Target="../slideLayouts/slideLayout17.xml"/><Relationship Id="rId6" Type="http://schemas.openxmlformats.org/officeDocument/2006/relationships/hyperlink" Target="https://sdgs.un.org/goals/goal15" TargetMode="External"/><Relationship Id="rId5" Type="http://schemas.openxmlformats.org/officeDocument/2006/relationships/hyperlink" Target="https://sdgs.un.org/goals/goal14" TargetMode="External"/><Relationship Id="rId4" Type="http://schemas.openxmlformats.org/officeDocument/2006/relationships/hyperlink" Target="https://sdgs.un.org/goals/goal1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chrome-extension://efaidnbmnnnibpcajpcglclefindmkaj/https:/www.entrecompeurope.eu/wp-content/uploads/EntreComp-A-Practical-Guide-English.pdf" TargetMode="Externa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5.xml"/><Relationship Id="rId1" Type="http://schemas.openxmlformats.org/officeDocument/2006/relationships/tags" Target="../tags/tag6.xml"/><Relationship Id="rId5" Type="http://schemas.openxmlformats.org/officeDocument/2006/relationships/image" Target="../media/image25.jpeg"/><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hyperlink" Target="chrome-extension://efaidnbmnnnibpcajpcglclefindmkaj/https:/www.researchgate.net/profile/Emmanuel-Uniamikogbo/publication/322367106_SUSTAINABILITY_AND_TRIPLE_BOTTOM_LINE_AN_OVERVIEW_OF_TWO_INTERRELATED_CONCEPTS/links/5a563e3eaca272bb6963e2f0/SUSTAINABILITY-AND-TRIPLE-BOTTOM-LINE-AN-OVERVIEW-OF-TWO-INTERRELATED-CONCEPTS.pdf" TargetMode="External"/><Relationship Id="rId2" Type="http://schemas.openxmlformats.org/officeDocument/2006/relationships/hyperlink" Target="https://online.hbs.edu/blog/post/what-is-the-triple-bottom-line" TargetMode="External"/><Relationship Id="rId1" Type="http://schemas.openxmlformats.org/officeDocument/2006/relationships/slideLayout" Target="../slideLayouts/slideLayout10.xml"/><Relationship Id="rId5" Type="http://schemas.openxmlformats.org/officeDocument/2006/relationships/image" Target="../media/image26.jpeg"/><Relationship Id="rId4" Type="http://schemas.openxmlformats.org/officeDocument/2006/relationships/hyperlink" Target="https://www.techtarget.com/whatis/definition/triple-bottom-line-3BL" TargetMode="Externa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7.jpeg"/><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28.jpeg"/><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plato.stanford.edu/entries/ethics-deontological/" TargetMode="External"/><Relationship Id="rId2" Type="http://schemas.openxmlformats.org/officeDocument/2006/relationships/hyperlink" Target="https://www.investopedia.com/terms/u/utilitarianism.asp" TargetMode="External"/><Relationship Id="rId1" Type="http://schemas.openxmlformats.org/officeDocument/2006/relationships/slideLayout" Target="../slideLayouts/slideLayout17.xml"/><Relationship Id="rId4" Type="http://schemas.openxmlformats.org/officeDocument/2006/relationships/hyperlink" Target="https://plato.stanford.edu/entries/ethics-virtue/"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4.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39.jpe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hyperlink" Target="https://www.the-nu-company.com/" TargetMode="External"/><Relationship Id="rId5" Type="http://schemas.openxmlformats.org/officeDocument/2006/relationships/image" Target="../media/image38.jpeg"/><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3" Type="http://schemas.openxmlformats.org/officeDocument/2006/relationships/hyperlink" Target="https://fairpreneurs.eu/fairpreneurs-case-study-compendium-curriculum/" TargetMode="External"/><Relationship Id="rId2" Type="http://schemas.openxmlformats.org/officeDocument/2006/relationships/hyperlink" Target="https://www.the-nu-company.com/" TargetMode="External"/><Relationship Id="rId1" Type="http://schemas.openxmlformats.org/officeDocument/2006/relationships/slideLayout" Target="../slideLayouts/slideLayout9.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hyperlink" Target="https://sdgs.un.org/goals/goal12" TargetMode="External"/><Relationship Id="rId2" Type="http://schemas.openxmlformats.org/officeDocument/2006/relationships/hyperlink" Target="https://sdgs.un.org/goals/goal16" TargetMode="Externa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entrecompeurope.eu/wp-content/uploads/EntreComp-A-Practical-Guide-English.pdf" TargetMode="Externa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5.xml"/><Relationship Id="rId1" Type="http://schemas.openxmlformats.org/officeDocument/2006/relationships/tags" Target="../tags/tag10.xml"/><Relationship Id="rId5" Type="http://schemas.openxmlformats.org/officeDocument/2006/relationships/image" Target="../media/image25.jpeg"/><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3" Type="http://schemas.openxmlformats.org/officeDocument/2006/relationships/hyperlink" Target="https://online.hbs.edu/blog/post/ethical-decision-making-process" TargetMode="External"/><Relationship Id="rId2" Type="http://schemas.openxmlformats.org/officeDocument/2006/relationships/hyperlink" Target="https://www.investopedia.com/terms/b/business-ethics.asp" TargetMode="External"/><Relationship Id="rId1" Type="http://schemas.openxmlformats.org/officeDocument/2006/relationships/slideLayout" Target="../slideLayouts/slideLayout9.xml"/><Relationship Id="rId5" Type="http://schemas.openxmlformats.org/officeDocument/2006/relationships/image" Target="../media/image26.jpeg"/><Relationship Id="rId4" Type="http://schemas.openxmlformats.org/officeDocument/2006/relationships/hyperlink" Target="https://www.forbes.com/sites/williamcraig/2018/10/16/10-things-transparency-can-do-for-your-company/" TargetMode="Externa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41.jpeg"/><Relationship Id="rId4" Type="http://schemas.openxmlformats.org/officeDocument/2006/relationships/image" Target="../media/image1.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42.jpeg"/><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47.pn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hyperlink" Target="https://hotel-luise.de/" TargetMode="External"/><Relationship Id="rId5" Type="http://schemas.openxmlformats.org/officeDocument/2006/relationships/image" Target="../media/image46.png"/><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hotel-luise.de/" TargetMode="Externa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s://sdgs.un.org/goals/goal13" TargetMode="External"/><Relationship Id="rId2" Type="http://schemas.openxmlformats.org/officeDocument/2006/relationships/hyperlink" Target="https://sdgs.un.org/goals/goal12" TargetMode="Externa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entrecompeurope.eu/wp-content/uploads/EntreComp-A-Practical-Guide-English.pdf" TargetMode="Externa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5.xml"/><Relationship Id="rId1" Type="http://schemas.openxmlformats.org/officeDocument/2006/relationships/tags" Target="../tags/tag14.xml"/><Relationship Id="rId5" Type="http://schemas.openxmlformats.org/officeDocument/2006/relationships/image" Target="../media/image25.jpeg"/><Relationship Id="rId4" Type="http://schemas.openxmlformats.org/officeDocument/2006/relationships/image" Target="../media/image1.emf"/></Relationships>
</file>

<file path=ppt/slides/_rels/slide43.xml.rels><?xml version="1.0" encoding="UTF-8" standalone="yes"?>
<Relationships xmlns="http://schemas.openxmlformats.org/package/2006/relationships"><Relationship Id="rId3" Type="http://schemas.openxmlformats.org/officeDocument/2006/relationships/hyperlink" Target="https://www.british-assessment.co.uk/what-is-sustainable-resource-management-and-how-do-you-achieve-it/" TargetMode="External"/><Relationship Id="rId2" Type="http://schemas.openxmlformats.org/officeDocument/2006/relationships/hyperlink" Target="https://esgresearch.pro/environmental-stewardship/" TargetMode="External"/><Relationship Id="rId1" Type="http://schemas.openxmlformats.org/officeDocument/2006/relationships/slideLayout" Target="../slideLayouts/slideLayout9.xml"/><Relationship Id="rId5" Type="http://schemas.openxmlformats.org/officeDocument/2006/relationships/image" Target="../media/image26.jpeg"/><Relationship Id="rId4" Type="http://schemas.openxmlformats.org/officeDocument/2006/relationships/hyperlink" Target="https://www.c2es.org/content/business-strategies-to-address-climate-change/" TargetMode="Externa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52.jpeg"/><Relationship Id="rId4" Type="http://schemas.openxmlformats.org/officeDocument/2006/relationships/image" Target="../media/image1.e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53.jpe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4.xml"/><Relationship Id="rId5" Type="http://schemas.openxmlformats.org/officeDocument/2006/relationships/image" Target="../media/image59.jpeg"/><Relationship Id="rId4" Type="http://schemas.openxmlformats.org/officeDocument/2006/relationships/hyperlink" Target="https://en.wikipedia.org/wiki/File:Information_magnifier_icon.p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4.xml"/><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hyperlink" Target="https://sdgs.un.org/goals/goal10" TargetMode="External"/><Relationship Id="rId2" Type="http://schemas.openxmlformats.org/officeDocument/2006/relationships/hyperlink" Target="https://sdgs.un.org/goals/goal8" TargetMode="Externa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entrecompeurope.eu/wp-content/uploads/EntreComp-A-Practical-Guide-English.pdf" TargetMode="Externa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25.jpeg"/><Relationship Id="rId4" Type="http://schemas.openxmlformats.org/officeDocument/2006/relationships/image" Target="../media/image1.emf"/></Relationships>
</file>

<file path=ppt/slides/_rels/slide55.xml.rels><?xml version="1.0" encoding="UTF-8" standalone="yes"?>
<Relationships xmlns="http://schemas.openxmlformats.org/package/2006/relationships"><Relationship Id="rId3" Type="http://schemas.openxmlformats.org/officeDocument/2006/relationships/hyperlink" Target="https://corpgov.law.harvard.edu/2011/06/26/the-business-case-for-corporate-social-responsibility/" TargetMode="External"/><Relationship Id="rId2" Type="http://schemas.openxmlformats.org/officeDocument/2006/relationships/hyperlink" Target="chrome-extension://efaidnbmnnnibpcajpcglclefindmkaj/https:/www.communitylivingbc.ca/wp-content/uploads/2018/05/Creating-Shared-Value.pdf" TargetMode="External"/><Relationship Id="rId1" Type="http://schemas.openxmlformats.org/officeDocument/2006/relationships/slideLayout" Target="../slideLayouts/slideLayout9.xml"/><Relationship Id="rId5" Type="http://schemas.openxmlformats.org/officeDocument/2006/relationships/image" Target="../media/image26.jpeg"/><Relationship Id="rId4" Type="http://schemas.openxmlformats.org/officeDocument/2006/relationships/hyperlink" Target="https://youtu.be/Z5KZhm19EO0?feature=shared" TargetMode="Externa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63.jpeg"/><Relationship Id="rId4" Type="http://schemas.openxmlformats.org/officeDocument/2006/relationships/image" Target="../media/image1.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64.jpeg"/><Relationship Id="rId4" Type="http://schemas.openxmlformats.org/officeDocument/2006/relationships/image" Target="../media/image1.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hyperlink" Target="https://sdgs.un.org/goals/goal9" TargetMode="External"/><Relationship Id="rId2" Type="http://schemas.openxmlformats.org/officeDocument/2006/relationships/hyperlink" Target="https://sdgs.un.org/goals/goal8" TargetMode="Externa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hyperlink" Target="https://sdgs.un.org/goals/goal12" TargetMode="External"/><Relationship Id="rId4" Type="http://schemas.openxmlformats.org/officeDocument/2006/relationships/hyperlink" Target="https://sdgs.un.org/goals/goal10"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entrecompeurope.eu/wp-content/uploads/EntreComp-A-Practical-Guide-English.pdf" TargetMode="Externa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5.xml"/><Relationship Id="rId1" Type="http://schemas.openxmlformats.org/officeDocument/2006/relationships/tags" Target="../tags/tag20.xml"/><Relationship Id="rId5" Type="http://schemas.openxmlformats.org/officeDocument/2006/relationships/image" Target="../media/image25.jpeg"/><Relationship Id="rId4" Type="http://schemas.openxmlformats.org/officeDocument/2006/relationships/image" Target="../media/image1.emf"/></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69.sv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4.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5.jpe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21FA40D-CF6B-E047-B73E-EF37BCEF7A08}"/>
              </a:ext>
            </a:extLst>
          </p:cNvPr>
          <p:cNvSpPr>
            <a:spLocks noGrp="1"/>
          </p:cNvSpPr>
          <p:nvPr>
            <p:ph type="body" sz="quarter" idx="16"/>
          </p:nvPr>
        </p:nvSpPr>
        <p:spPr>
          <a:xfrm>
            <a:off x="596956" y="4294045"/>
            <a:ext cx="4532141" cy="1258512"/>
          </a:xfrm>
        </p:spPr>
        <p:txBody>
          <a:bodyPr>
            <a:normAutofit/>
          </a:bodyPr>
          <a:lstStyle/>
          <a:p>
            <a:pPr>
              <a:lnSpc>
                <a:spcPts val="3054"/>
              </a:lnSpc>
            </a:pPr>
            <a:r>
              <a:rPr lang="en-US" sz="3600" b="0" dirty="0"/>
              <a:t>Nachhaltige Geschäftsgrundlagen</a:t>
            </a:r>
            <a:endParaRPr lang="en-US" sz="3200" dirty="0"/>
          </a:p>
        </p:txBody>
      </p:sp>
      <p:sp>
        <p:nvSpPr>
          <p:cNvPr id="5" name="Text Placeholder 4">
            <a:extLst>
              <a:ext uri="{FF2B5EF4-FFF2-40B4-BE49-F238E27FC236}">
                <a16:creationId xmlns:a16="http://schemas.microsoft.com/office/drawing/2014/main" id="{B9EB3164-8431-CA66-1469-5F71234B178B}"/>
              </a:ext>
            </a:extLst>
          </p:cNvPr>
          <p:cNvSpPr>
            <a:spLocks noGrp="1"/>
          </p:cNvSpPr>
          <p:nvPr>
            <p:ph type="body" sz="quarter" idx="19"/>
          </p:nvPr>
        </p:nvSpPr>
        <p:spPr>
          <a:xfrm>
            <a:off x="596956" y="3429000"/>
            <a:ext cx="3311988" cy="533188"/>
          </a:xfrm>
        </p:spPr>
        <p:txBody>
          <a:bodyPr/>
          <a:lstStyle/>
          <a:p>
            <a:r>
              <a:rPr lang="en-US" sz="3600" b="1"/>
              <a:t>Modul 1</a:t>
            </a:r>
            <a:endParaRPr lang="en-US" sz="3600" b="1" dirty="0"/>
          </a:p>
        </p:txBody>
      </p:sp>
      <p:sp>
        <p:nvSpPr>
          <p:cNvPr id="8" name="Text Placeholder 7">
            <a:extLst>
              <a:ext uri="{FF2B5EF4-FFF2-40B4-BE49-F238E27FC236}">
                <a16:creationId xmlns:a16="http://schemas.microsoft.com/office/drawing/2014/main" id="{0E29F1A2-5681-F486-F1FC-116A3CB29DFE}"/>
              </a:ext>
            </a:extLst>
          </p:cNvPr>
          <p:cNvSpPr>
            <a:spLocks noGrp="1"/>
          </p:cNvSpPr>
          <p:nvPr>
            <p:ph type="body" sz="quarter" idx="45"/>
          </p:nvPr>
        </p:nvSpPr>
        <p:spPr/>
        <p:txBody>
          <a:bodyPr>
            <a:normAutofit/>
          </a:bodyPr>
          <a:lstStyle/>
          <a:p>
            <a:r>
              <a:rPr lang="en-US" b="1" dirty="0" err="1"/>
              <a:t>www.fairpreneurs.eu</a:t>
            </a:r>
            <a:endParaRPr lang="en-US" dirty="0"/>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1</a:t>
            </a:fld>
            <a:endParaRPr lang="en-US" dirty="0"/>
          </a:p>
        </p:txBody>
      </p:sp>
      <p:cxnSp>
        <p:nvCxnSpPr>
          <p:cNvPr id="24" name="Straight Connector 23">
            <a:extLst>
              <a:ext uri="{FF2B5EF4-FFF2-40B4-BE49-F238E27FC236}">
                <a16:creationId xmlns:a16="http://schemas.microsoft.com/office/drawing/2014/main" id="{2504AA71-D51D-6ED2-6D46-01B43E4D5C22}"/>
              </a:ext>
            </a:extLst>
          </p:cNvPr>
          <p:cNvCxnSpPr>
            <a:cxnSpLocks/>
          </p:cNvCxnSpPr>
          <p:nvPr/>
        </p:nvCxnSpPr>
        <p:spPr>
          <a:xfrm>
            <a:off x="0" y="4102142"/>
            <a:ext cx="3879155" cy="0"/>
          </a:xfrm>
          <a:prstGeom prst="line">
            <a:avLst/>
          </a:prstGeom>
          <a:ln w="28575">
            <a:solidFill>
              <a:srgbClr val="60BA47"/>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5A7CFA5-3EB9-A64C-4371-E63D23F39BB0}"/>
              </a:ext>
            </a:extLst>
          </p:cNvPr>
          <p:cNvGrpSpPr/>
          <p:nvPr/>
        </p:nvGrpSpPr>
        <p:grpSpPr>
          <a:xfrm rot="16200000">
            <a:off x="8470129" y="1512722"/>
            <a:ext cx="5074615" cy="2369127"/>
            <a:chOff x="-1871944" y="1778846"/>
            <a:chExt cx="1736764" cy="810823"/>
          </a:xfrm>
          <a:solidFill>
            <a:schemeClr val="bg1">
              <a:alpha val="56867"/>
            </a:schemeClr>
          </a:solidFill>
        </p:grpSpPr>
        <p:sp>
          <p:nvSpPr>
            <p:cNvPr id="10" name="Freeform 9">
              <a:extLst>
                <a:ext uri="{FF2B5EF4-FFF2-40B4-BE49-F238E27FC236}">
                  <a16:creationId xmlns:a16="http://schemas.microsoft.com/office/drawing/2014/main" id="{18E77BB1-01B6-C0A2-7EF3-78865D0C1E02}"/>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7065986-B5DB-C12F-C833-500370042D27}"/>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703CD9-550C-574B-24B7-1A0A9A62020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840FA4E-4161-76C1-13E1-6C0DA4D7E15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A2CB2B3-2AF2-1580-AA48-5B234A4993E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8292ABE-DE10-1A82-E0D3-0CAB03998F78}"/>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912CBA52-9586-E192-0B65-E51B3A647D25}"/>
              </a:ext>
            </a:extLst>
          </p:cNvPr>
          <p:cNvSpPr txBox="1"/>
          <p:nvPr/>
        </p:nvSpPr>
        <p:spPr>
          <a:xfrm>
            <a:off x="252700" y="6534834"/>
            <a:ext cx="40005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11496E"/>
                </a:solidFill>
                <a:latin typeface="Calibri" panose="020F0502020204030204" pitchFamily="34" charset="0"/>
                <a:ea typeface="Open Sans" panose="020B0606030504020204" pitchFamily="34" charset="0"/>
                <a:cs typeface="Calibri" panose="020F0502020204030204" pitchFamily="34" charset="0"/>
              </a:rPr>
              <a:t>Diese Studie ist unter der CC BY-NC-SA-Lizenz verfügbar.</a:t>
            </a:r>
          </a:p>
        </p:txBody>
      </p:sp>
      <p:sp>
        <p:nvSpPr>
          <p:cNvPr id="4" name="TextBox 3">
            <a:extLst>
              <a:ext uri="{FF2B5EF4-FFF2-40B4-BE49-F238E27FC236}">
                <a16:creationId xmlns:a16="http://schemas.microsoft.com/office/drawing/2014/main" id="{E06FAFE9-48A0-8B5B-199E-5701E7059D41}"/>
              </a:ext>
            </a:extLst>
          </p:cNvPr>
          <p:cNvSpPr txBox="1"/>
          <p:nvPr/>
        </p:nvSpPr>
        <p:spPr>
          <a:xfrm>
            <a:off x="2704665" y="5973501"/>
            <a:ext cx="294210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700" dirty="0">
                <a:solidFill>
                  <a:srgbClr val="11496E"/>
                </a:solidFill>
                <a:latin typeface="Calibri" panose="020F0502020204030204" pitchFamily="34" charset="0"/>
                <a:ea typeface="Open Sans" panose="020B0606030504020204" pitchFamily="34" charset="0"/>
                <a:cs typeface="Calibri" panose="020F0502020204030204" pitchFamily="34" charset="0"/>
              </a:rPr>
              <a:t>Kofinanziert von der Europäischen Union. Die geäußerten Ansichten und Meinungen sind jedoch ausschließlich die des Autors bzw. der Autoren und spiegeln nicht unbedingt die der Europäischen Union oder der Stiftung für die Entwicklung des Bildungswesens wider. Weder die Europäische Union noch die Einrichtung, die den Zuschuss gewährt, können für diese verantwortlich gemacht werden. 2022-1-PL01-KA220-YOU-000087822</a:t>
            </a:r>
            <a:endParaRPr lang="en-IE" sz="700"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pic>
        <p:nvPicPr>
          <p:cNvPr id="6" name="Picture Placeholder 6">
            <a:extLst>
              <a:ext uri="{FF2B5EF4-FFF2-40B4-BE49-F238E27FC236}">
                <a16:creationId xmlns:a16="http://schemas.microsoft.com/office/drawing/2014/main" id="{CF286778-7DB4-9589-CA01-05D03E92C5F6}"/>
              </a:ext>
            </a:extLst>
          </p:cNvPr>
          <p:cNvPicPr>
            <a:picLocks noGrp="1" noChangeAspect="1"/>
          </p:cNvPicPr>
          <p:nvPr>
            <p:ph type="pic" sz="quarter" idx="44"/>
          </p:nvPr>
        </p:nvPicPr>
        <p:blipFill rotWithShape="1">
          <a:blip r:embed="rId3" cstate="email">
            <a:extLst>
              <a:ext uri="{28A0092B-C50C-407E-A947-70E740481C1C}">
                <a14:useLocalDpi xmlns:a14="http://schemas.microsoft.com/office/drawing/2010/main"/>
              </a:ext>
            </a:extLst>
          </a:blip>
          <a:srcRect l="23750" r="23750"/>
          <a:stretch/>
        </p:blipFill>
        <p:spPr>
          <a:xfrm>
            <a:off x="5718175" y="14288"/>
            <a:ext cx="5534025" cy="6880225"/>
          </a:xfrm>
        </p:spPr>
      </p:pic>
    </p:spTree>
    <p:extLst>
      <p:ext uri="{BB962C8B-B14F-4D97-AF65-F5344CB8AC3E}">
        <p14:creationId xmlns:p14="http://schemas.microsoft.com/office/powerpoint/2010/main" val="286631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6E434-9645-43ED-7975-3124BA76AA83}"/>
              </a:ext>
            </a:extLst>
          </p:cNvPr>
          <p:cNvSpPr txBox="1"/>
          <p:nvPr/>
        </p:nvSpPr>
        <p:spPr>
          <a:xfrm>
            <a:off x="11494889" y="2974206"/>
            <a:ext cx="576060" cy="3782729"/>
          </a:xfrm>
          <a:prstGeom prst="rect">
            <a:avLst/>
          </a:prstGeom>
          <a:solidFill>
            <a:schemeClr val="bg1"/>
          </a:solidFill>
        </p:spPr>
        <p:txBody>
          <a:bodyPr wrap="square" rtlCol="0">
            <a:spAutoFit/>
          </a:bodyPr>
          <a:lstStyle/>
          <a:p>
            <a:endParaRPr lang="en-IE" dirty="0"/>
          </a:p>
        </p:txBody>
      </p:sp>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209462" y="328584"/>
            <a:ext cx="4951851" cy="1115592"/>
          </a:xfrm>
        </p:spPr>
        <p:txBody>
          <a:bodyPr/>
          <a:lstStyle/>
          <a:p>
            <a:r>
              <a:rPr lang="en-US" dirty="0"/>
              <a:t>TBL-PRINZIPIEN</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209461" y="1141169"/>
            <a:ext cx="5875886" cy="4559972"/>
          </a:xfrm>
        </p:spPr>
        <p:txBody>
          <a:bodyPr/>
          <a:lstStyle/>
          <a:p>
            <a:pPr>
              <a:spcAft>
                <a:spcPts val="600"/>
              </a:spcAft>
            </a:pPr>
            <a:r>
              <a:rPr lang="en-GB" sz="2000" dirty="0"/>
              <a:t>Der Triple-Bottom-Line-Ansatz (TBL) erweitert den traditionellen Fokus auf die finanzielle Leistung (Gewinn) um soziale (Menschen) und ökologische (Planet) Auswirkungen. </a:t>
            </a:r>
          </a:p>
          <a:p>
            <a:pPr>
              <a:spcAft>
                <a:spcPts val="600"/>
              </a:spcAft>
            </a:pPr>
            <a:r>
              <a:rPr lang="en-GB" sz="2000" dirty="0"/>
              <a:t>Dieser umfassende Rahmen unterstreicht, dass echter unternehmerischer Erfolg ein Gleichgewicht zwischen wirtschaftlichem Wohlstand, sozialer Gerechtigkeit und ökologischer Nachhaltigkeit erfordert. </a:t>
            </a:r>
          </a:p>
          <a:p>
            <a:pPr>
              <a:spcAft>
                <a:spcPts val="600"/>
              </a:spcAft>
            </a:pPr>
            <a:r>
              <a:rPr lang="en-GB" sz="2000" dirty="0"/>
              <a:t>Das Verständnis von TBL ist für moderne Unternehmen von entscheidender Bedeutung, da es eine ganzheitliche Perspektive fördert, die die breiteren Auswirkungen ihrer Entscheidungen auf die Gesellschaft und die Umwelt berücksichtigt.</a:t>
            </a:r>
          </a:p>
          <a:p>
            <a:pPr>
              <a:spcAft>
                <a:spcPts val="600"/>
              </a:spcAft>
            </a:pPr>
            <a:r>
              <a:rPr lang="en-GB" sz="2000" dirty="0"/>
              <a:t>Die wirtschaftliche, die soziale und die ökologische Dimension von TBL sind miteinander verknüpft und beeinflussen sich gegenseitig erheblich.</a:t>
            </a:r>
            <a:endParaRPr lang="en-US" sz="20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10</a:t>
            </a:fld>
            <a:endParaRPr lang="en-US" sz="1291" dirty="0"/>
          </a:p>
        </p:txBody>
      </p:sp>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pic>
        <p:nvPicPr>
          <p:cNvPr id="3" name="Picture Placeholder 4">
            <a:extLst>
              <a:ext uri="{FF2B5EF4-FFF2-40B4-BE49-F238E27FC236}">
                <a16:creationId xmlns:a16="http://schemas.microsoft.com/office/drawing/2014/main" id="{D1E04F8A-141A-C150-86FA-7A6EB27B6DCF}"/>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1441" r="21441"/>
          <a:stretch/>
        </p:blipFill>
        <p:spPr>
          <a:xfrm>
            <a:off x="0" y="0"/>
            <a:ext cx="5875338" cy="6858000"/>
          </a:xfrm>
        </p:spPr>
      </p:pic>
    </p:spTree>
    <p:extLst>
      <p:ext uri="{BB962C8B-B14F-4D97-AF65-F5344CB8AC3E}">
        <p14:creationId xmlns:p14="http://schemas.microsoft.com/office/powerpoint/2010/main" val="661043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79592AE9-42AD-CDF9-0188-65F7D3DB9BB7}"/>
              </a:ext>
            </a:extLst>
          </p:cNvPr>
          <p:cNvSpPr txBox="1"/>
          <p:nvPr/>
        </p:nvSpPr>
        <p:spPr>
          <a:xfrm>
            <a:off x="11494889" y="2974206"/>
            <a:ext cx="576060" cy="3782729"/>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a:xfrm>
            <a:off x="3582466" y="332476"/>
            <a:ext cx="7526545" cy="564500"/>
          </a:xfrm>
        </p:spPr>
        <p:txBody>
          <a:bodyPr/>
          <a:lstStyle/>
          <a:p>
            <a:r>
              <a:rPr lang="en-IE" sz="3000" dirty="0"/>
              <a:t>Wirtschaftliche Dimension</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594647" y="820395"/>
            <a:ext cx="8109673" cy="945874"/>
          </a:xfrm>
        </p:spPr>
        <p:txBody>
          <a:bodyPr/>
          <a:lstStyle/>
          <a:p>
            <a:r>
              <a:rPr lang="en-GB" sz="1800" dirty="0"/>
              <a:t>Der Schwerpunkt liegt auf Rentabilität und finanzieller Nachhaltigkeit. Unternehmen müssen ihre Kosten im Griff haben, Einnahmen erzielen und ihre langfristige finanzielle Gesundheit sicherstellen. Der wirtschaftliche Erfolg sollte jedoch nicht auf Kosten der sozialen und ökologischen Verantwortung gehen.</a:t>
            </a:r>
            <a:endParaRPr lang="en-IE" sz="1800" dirty="0"/>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582466" y="2215951"/>
            <a:ext cx="7526545" cy="730066"/>
          </a:xfrm>
        </p:spPr>
        <p:txBody>
          <a:bodyPr/>
          <a:lstStyle/>
          <a:p>
            <a:r>
              <a:rPr lang="en-IE" sz="3000" dirty="0"/>
              <a:t>Soziale Dimension</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594651" y="2667556"/>
            <a:ext cx="8109674" cy="945874"/>
          </a:xfrm>
        </p:spPr>
        <p:txBody>
          <a:bodyPr/>
          <a:lstStyle/>
          <a:p>
            <a:r>
              <a:rPr lang="en-GB" sz="1800" dirty="0"/>
              <a:t>Beinhaltet faire Arbeitspraktiken, das Wohlergehen der Mitarbeiter, das Engagement für die Gemeinschaft und soziale Gerechtigkeit. Positive soziale Praktiken können den Ruf eines Unternehmens, die Arbeitsmoral und die Produktivität verbessern. Unternehmen, die das Wohlbefinden ihrer Mitarbeiter fördern, verzeichnen beispielsweise häufig eine geringere Fluktuationsrate und mehr Innovation.</a:t>
            </a:r>
            <a:endParaRPr lang="en-IE" sz="18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594647" y="4320241"/>
            <a:ext cx="7526545" cy="730066"/>
          </a:xfrm>
        </p:spPr>
        <p:txBody>
          <a:bodyPr/>
          <a:lstStyle/>
          <a:p>
            <a:r>
              <a:rPr lang="en-IE" sz="3000" dirty="0"/>
              <a:t>Ökologische Dimension</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594651" y="4811244"/>
            <a:ext cx="8476298" cy="945874"/>
          </a:xfrm>
        </p:spPr>
        <p:txBody>
          <a:bodyPr/>
          <a:lstStyle/>
          <a:p>
            <a:r>
              <a:rPr lang="en-GB" sz="1800" dirty="0"/>
              <a:t>Umfasst nachhaltige Praktiken wie Abfallmanagement, Ressourcenschonung und Reduzierung des CO2-Fußabdrucks. Umweltverantwortung kann zu Kosteneinsparungen, zur Einhaltung von Vorschriften und zur Verbesserung des Markenrufs führen. Unternehmen, die eine effiziente Abfallentsorgung und Ressourcenschonung betreiben, können ihre Betriebskosten senken und Umweltrisiken mindern.</a:t>
            </a:r>
            <a:endParaRPr lang="en-IE" sz="1800" dirty="0"/>
          </a:p>
        </p:txBody>
      </p:sp>
      <p:pic>
        <p:nvPicPr>
          <p:cNvPr id="8" name="Picture Placeholder 11" descr="Stacks of gold coins">
            <a:extLst>
              <a:ext uri="{FF2B5EF4-FFF2-40B4-BE49-F238E27FC236}">
                <a16:creationId xmlns:a16="http://schemas.microsoft.com/office/drawing/2014/main" id="{D0814033-A22E-C63F-4847-C352872AFEF3}"/>
              </a:ext>
            </a:extLst>
          </p:cNvPr>
          <p:cNvPicPr>
            <a:picLocks noGrp="1" noChangeAspect="1"/>
          </p:cNvPicPr>
          <p:nvPr>
            <p:ph type="pic" sz="quarter" idx="57"/>
          </p:nvPr>
        </p:nvPicPr>
        <p:blipFill>
          <a:blip r:embed="rId3" cstate="email">
            <a:extLst>
              <a:ext uri="{28A0092B-C50C-407E-A947-70E740481C1C}">
                <a14:useLocalDpi xmlns:a14="http://schemas.microsoft.com/office/drawing/2010/main"/>
              </a:ext>
            </a:extLst>
          </a:blip>
          <a:srcRect l="11862" r="11862"/>
          <a:stretch>
            <a:fillRect/>
          </a:stretch>
        </p:blipFill>
        <p:spPr>
          <a:xfrm>
            <a:off x="1449388" y="409575"/>
            <a:ext cx="1839912" cy="1608138"/>
          </a:xfrm>
          <a:solidFill>
            <a:schemeClr val="bg1"/>
          </a:solidFill>
          <a:ln>
            <a:solidFill>
              <a:srgbClr val="0F486D"/>
            </a:solidFill>
          </a:ln>
        </p:spPr>
      </p:pic>
      <p:pic>
        <p:nvPicPr>
          <p:cNvPr id="10" name="Picture Placeholder 13" descr="Close-up of several hands with palms facing down pointing towards center, overlapping">
            <a:extLst>
              <a:ext uri="{FF2B5EF4-FFF2-40B4-BE49-F238E27FC236}">
                <a16:creationId xmlns:a16="http://schemas.microsoft.com/office/drawing/2014/main" id="{41A44E25-8B5A-53E0-8AA4-53634AB3C6EE}"/>
              </a:ext>
            </a:extLst>
          </p:cNvPr>
          <p:cNvPicPr>
            <a:picLocks noGrp="1" noChangeAspect="1"/>
          </p:cNvPicPr>
          <p:nvPr>
            <p:ph type="pic" sz="quarter" idx="56"/>
          </p:nvPr>
        </p:nvPicPr>
        <p:blipFill>
          <a:blip r:embed="rId4" cstate="email">
            <a:extLst>
              <a:ext uri="{28A0092B-C50C-407E-A947-70E740481C1C}">
                <a14:useLocalDpi xmlns:a14="http://schemas.microsoft.com/office/drawing/2010/main"/>
              </a:ext>
            </a:extLst>
          </a:blip>
          <a:srcRect t="1416" b="1416"/>
          <a:stretch>
            <a:fillRect/>
          </a:stretch>
        </p:blipFill>
        <p:spPr>
          <a:xfrm>
            <a:off x="1449388" y="2506663"/>
            <a:ext cx="1839912" cy="1608137"/>
          </a:xfrm>
          <a:solidFill>
            <a:schemeClr val="bg1"/>
          </a:solidFill>
          <a:ln>
            <a:solidFill>
              <a:srgbClr val="0F486D"/>
            </a:solidFill>
          </a:ln>
        </p:spPr>
      </p:pic>
      <p:pic>
        <p:nvPicPr>
          <p:cNvPr id="12" name="Picture Placeholder 15" descr="New potted sprout held by pair of hands">
            <a:extLst>
              <a:ext uri="{FF2B5EF4-FFF2-40B4-BE49-F238E27FC236}">
                <a16:creationId xmlns:a16="http://schemas.microsoft.com/office/drawing/2014/main" id="{8B1C2288-EEC9-D3C9-C322-D9AD2A101E96}"/>
              </a:ext>
            </a:extLst>
          </p:cNvPr>
          <p:cNvPicPr>
            <a:picLocks noGrp="1" noChangeAspect="1"/>
          </p:cNvPicPr>
          <p:nvPr>
            <p:ph type="pic" sz="quarter" idx="23"/>
          </p:nvPr>
        </p:nvPicPr>
        <p:blipFill>
          <a:blip r:embed="rId5" cstate="email">
            <a:extLst>
              <a:ext uri="{28A0092B-C50C-407E-A947-70E740481C1C}">
                <a14:useLocalDpi xmlns:a14="http://schemas.microsoft.com/office/drawing/2010/main"/>
              </a:ext>
            </a:extLst>
          </a:blip>
          <a:srcRect l="11819" r="11819"/>
          <a:stretch>
            <a:fillRect/>
          </a:stretch>
        </p:blipFill>
        <p:spPr>
          <a:xfrm>
            <a:off x="1449388" y="4603750"/>
            <a:ext cx="1839912" cy="1608138"/>
          </a:xfrm>
          <a:solidFill>
            <a:schemeClr val="bg1"/>
          </a:solidFill>
          <a:ln>
            <a:solidFill>
              <a:srgbClr val="0F486D"/>
            </a:solidFill>
          </a:ln>
        </p:spPr>
      </p:pic>
    </p:spTree>
    <p:extLst>
      <p:ext uri="{BB962C8B-B14F-4D97-AF65-F5344CB8AC3E}">
        <p14:creationId xmlns:p14="http://schemas.microsoft.com/office/powerpoint/2010/main" val="2852152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C644E-3BDB-BE26-327F-6EB1B2F033C4}"/>
              </a:ext>
            </a:extLst>
          </p:cNvPr>
          <p:cNvSpPr>
            <a:spLocks noGrp="1"/>
          </p:cNvSpPr>
          <p:nvPr>
            <p:ph type="body" sz="quarter" idx="49"/>
          </p:nvPr>
        </p:nvSpPr>
        <p:spPr/>
        <p:txBody>
          <a:bodyPr/>
          <a:lstStyle/>
          <a:p>
            <a:r>
              <a:rPr lang="en-IE" sz="3000" dirty="0"/>
              <a:t>Mitarbeiter-Wohlbefinden</a:t>
            </a:r>
          </a:p>
        </p:txBody>
      </p:sp>
      <p:sp>
        <p:nvSpPr>
          <p:cNvPr id="3" name="Text Placeholder 2">
            <a:extLst>
              <a:ext uri="{FF2B5EF4-FFF2-40B4-BE49-F238E27FC236}">
                <a16:creationId xmlns:a16="http://schemas.microsoft.com/office/drawing/2014/main" id="{06CA7140-FA10-8887-3971-BE0BA0CB5742}"/>
              </a:ext>
            </a:extLst>
          </p:cNvPr>
          <p:cNvSpPr>
            <a:spLocks noGrp="1"/>
          </p:cNvSpPr>
          <p:nvPr>
            <p:ph type="body" sz="quarter" idx="50"/>
          </p:nvPr>
        </p:nvSpPr>
        <p:spPr>
          <a:xfrm>
            <a:off x="3867663" y="2257013"/>
            <a:ext cx="7160273" cy="945874"/>
          </a:xfrm>
        </p:spPr>
        <p:txBody>
          <a:bodyPr/>
          <a:lstStyle/>
          <a:p>
            <a:r>
              <a:rPr lang="en-GB" sz="2200" dirty="0"/>
              <a:t>Investitionen in das Wohlergehen der Mitarbeiter durch faire Löhne, sichere Arbeitsbedingungen und berufliche Weiterbildung können zu höherer Produktivität und Loyalität führen, was wiederum die finanzielle Leistung verbessert.</a:t>
            </a:r>
            <a:endParaRPr lang="en-IE" sz="2200" dirty="0"/>
          </a:p>
        </p:txBody>
      </p:sp>
      <p:sp>
        <p:nvSpPr>
          <p:cNvPr id="4" name="Text Placeholder 3">
            <a:extLst>
              <a:ext uri="{FF2B5EF4-FFF2-40B4-BE49-F238E27FC236}">
                <a16:creationId xmlns:a16="http://schemas.microsoft.com/office/drawing/2014/main" id="{9E77E1B6-93C5-1D40-00E9-C0509079BEF2}"/>
              </a:ext>
            </a:extLst>
          </p:cNvPr>
          <p:cNvSpPr>
            <a:spLocks noGrp="1"/>
          </p:cNvSpPr>
          <p:nvPr>
            <p:ph type="body" sz="quarter" idx="51"/>
          </p:nvPr>
        </p:nvSpPr>
        <p:spPr/>
        <p:txBody>
          <a:bodyPr/>
          <a:lstStyle/>
          <a:p>
            <a:r>
              <a:rPr lang="en-GB" sz="3000" dirty="0"/>
              <a:t>Umweltpolitische Maßnahmen</a:t>
            </a:r>
            <a:endParaRPr lang="en-IE" sz="3000" dirty="0"/>
          </a:p>
        </p:txBody>
      </p:sp>
      <p:sp>
        <p:nvSpPr>
          <p:cNvPr id="5" name="Text Placeholder 4">
            <a:extLst>
              <a:ext uri="{FF2B5EF4-FFF2-40B4-BE49-F238E27FC236}">
                <a16:creationId xmlns:a16="http://schemas.microsoft.com/office/drawing/2014/main" id="{AFFF572B-3D16-8DCC-DA9F-26EADD2831AD}"/>
              </a:ext>
            </a:extLst>
          </p:cNvPr>
          <p:cNvSpPr>
            <a:spLocks noGrp="1"/>
          </p:cNvSpPr>
          <p:nvPr>
            <p:ph type="body" sz="quarter" idx="52"/>
          </p:nvPr>
        </p:nvSpPr>
        <p:spPr>
          <a:xfrm>
            <a:off x="3867663" y="4866648"/>
            <a:ext cx="7160273" cy="945874"/>
          </a:xfrm>
        </p:spPr>
        <p:txBody>
          <a:bodyPr/>
          <a:lstStyle/>
          <a:p>
            <a:r>
              <a:rPr lang="en-GB" sz="2200" dirty="0"/>
              <a:t>Die Umsetzung einer nachhaltigen Umweltpolitik, z. B. die Reduzierung von Emissionen und Abfällen, kann die Kosten senken, die Einhaltung von Vorschriften verbessern und den Ruf des Unternehmens bei Verbrauchern und Investoren stärken.</a:t>
            </a:r>
            <a:endParaRPr lang="en-IE" sz="2200" dirty="0"/>
          </a:p>
        </p:txBody>
      </p:sp>
      <p:sp>
        <p:nvSpPr>
          <p:cNvPr id="9" name="TextBox 8">
            <a:extLst>
              <a:ext uri="{FF2B5EF4-FFF2-40B4-BE49-F238E27FC236}">
                <a16:creationId xmlns:a16="http://schemas.microsoft.com/office/drawing/2014/main" id="{5C6477A3-B312-6E78-5C0A-39792DAB69F4}"/>
              </a:ext>
            </a:extLst>
          </p:cNvPr>
          <p:cNvSpPr txBox="1"/>
          <p:nvPr/>
        </p:nvSpPr>
        <p:spPr>
          <a:xfrm>
            <a:off x="832540" y="356583"/>
            <a:ext cx="11071438" cy="830997"/>
          </a:xfrm>
          <a:prstGeom prst="rect">
            <a:avLst/>
          </a:prstGeom>
          <a:noFill/>
        </p:spPr>
        <p:txBody>
          <a:bodyPr wrap="square">
            <a:spAutoFit/>
          </a:bodyPr>
          <a:lstStyle/>
          <a:p>
            <a:pPr algn="just"/>
            <a:r>
              <a:rPr lang="en-GB" sz="2400" b="1" dirty="0">
                <a:solidFill>
                  <a:srgbClr val="11496E"/>
                </a:solidFill>
                <a:latin typeface="Calibri" panose="020F0502020204030204" pitchFamily="34" charset="0"/>
                <a:ea typeface="Open Sans" panose="020B0606030504020204" pitchFamily="34" charset="0"/>
                <a:cs typeface="Calibri" panose="020F0502020204030204" pitchFamily="34" charset="0"/>
              </a:rPr>
              <a:t>Die Rentabilität eines Unternehmens kann durch seine sozialen und ökologischen Praktiken erheblich beeinflusst werden. Zum Beispiel:</a:t>
            </a:r>
            <a:endParaRPr lang="en-US" sz="2400" b="1"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pic>
        <p:nvPicPr>
          <p:cNvPr id="6" name="Picture Placeholder 13">
            <a:extLst>
              <a:ext uri="{FF2B5EF4-FFF2-40B4-BE49-F238E27FC236}">
                <a16:creationId xmlns:a16="http://schemas.microsoft.com/office/drawing/2014/main" id="{F45EF546-3749-3597-141C-ECDD0386E2A5}"/>
              </a:ext>
            </a:extLst>
          </p:cNvPr>
          <p:cNvPicPr>
            <a:picLocks noGrp="1" noChangeAspect="1"/>
          </p:cNvPicPr>
          <p:nvPr>
            <p:ph type="pic" sz="quarter" idx="57"/>
          </p:nvPr>
        </p:nvPicPr>
        <p:blipFill>
          <a:blip r:embed="rId2" cstate="email">
            <a:extLst>
              <a:ext uri="{28A0092B-C50C-407E-A947-70E740481C1C}">
                <a14:useLocalDpi xmlns:a14="http://schemas.microsoft.com/office/drawing/2010/main"/>
              </a:ext>
            </a:extLst>
          </a:blip>
          <a:srcRect t="158" b="158"/>
          <a:stretch/>
        </p:blipFill>
        <p:spPr>
          <a:xfrm>
            <a:off x="1425575" y="1687513"/>
            <a:ext cx="1838325" cy="1608137"/>
          </a:xfrm>
          <a:ln>
            <a:solidFill>
              <a:srgbClr val="0F486D"/>
            </a:solidFill>
          </a:ln>
        </p:spPr>
      </p:pic>
      <p:pic>
        <p:nvPicPr>
          <p:cNvPr id="8" name="Picture Placeholder 15" descr="Globe and two hands">
            <a:extLst>
              <a:ext uri="{FF2B5EF4-FFF2-40B4-BE49-F238E27FC236}">
                <a16:creationId xmlns:a16="http://schemas.microsoft.com/office/drawing/2014/main" id="{8881F6FE-7510-3BE8-386B-52AB6845FD29}"/>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t="18552" b="18552"/>
          <a:stretch/>
        </p:blipFill>
        <p:spPr>
          <a:xfrm>
            <a:off x="1425575" y="4360863"/>
            <a:ext cx="1838325" cy="1608137"/>
          </a:xfrm>
          <a:ln>
            <a:solidFill>
              <a:srgbClr val="0F486D"/>
            </a:solidFill>
          </a:ln>
        </p:spPr>
      </p:pic>
    </p:spTree>
    <p:extLst>
      <p:ext uri="{BB962C8B-B14F-4D97-AF65-F5344CB8AC3E}">
        <p14:creationId xmlns:p14="http://schemas.microsoft.com/office/powerpoint/2010/main" val="245377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567665" y="640454"/>
            <a:ext cx="11056669" cy="804265"/>
          </a:xfrm>
        </p:spPr>
        <p:txBody>
          <a:bodyPr/>
          <a:lstStyle/>
          <a:p>
            <a:r>
              <a:rPr lang="en-US" dirty="0"/>
              <a:t>AUSRICHTUNG AUF DIE ZIELE DER NACHHALTIGEN ENTWICKLUNG</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1622253"/>
            <a:ext cx="9239741" cy="4439577"/>
          </a:xfrm>
        </p:spPr>
        <p:txBody>
          <a:bodyPr/>
          <a:lstStyle/>
          <a:p>
            <a:pPr>
              <a:spcAft>
                <a:spcPts val="1000"/>
              </a:spcAft>
            </a:pPr>
            <a:r>
              <a:rPr lang="en-GB" sz="2000" b="1" dirty="0">
                <a:solidFill>
                  <a:srgbClr val="0F486D"/>
                </a:solidFill>
                <a:hlinkClick r:id="rId2">
                  <a:extLst>
                    <a:ext uri="{A12FA001-AC4F-418D-AE19-62706E023703}">
                      <ahyp:hlinkClr xmlns:ahyp="http://schemas.microsoft.com/office/drawing/2018/hyperlinkcolor" val="tx"/>
                    </a:ext>
                  </a:extLst>
                </a:hlinkClick>
              </a:rPr>
              <a:t>SDG 1: Keine Armut: </a:t>
            </a:r>
            <a:r>
              <a:rPr lang="en-GB" sz="2000" dirty="0"/>
              <a:t>Durch die Gewährleistung fairer Löhne und ethischer Geschäftspraktiken trägt TBL zur Armutsbekämpfung bei.</a:t>
            </a:r>
          </a:p>
          <a:p>
            <a:pPr>
              <a:spcAft>
                <a:spcPts val="1000"/>
              </a:spcAft>
            </a:pPr>
            <a:r>
              <a:rPr lang="en-GB" sz="2000" b="1" dirty="0">
                <a:solidFill>
                  <a:srgbClr val="0F486D"/>
                </a:solidFill>
                <a:hlinkClick r:id="rId3">
                  <a:extLst>
                    <a:ext uri="{A12FA001-AC4F-418D-AE19-62706E023703}">
                      <ahyp:hlinkClr xmlns:ahyp="http://schemas.microsoft.com/office/drawing/2018/hyperlinkcolor" val="tx"/>
                    </a:ext>
                  </a:extLst>
                </a:hlinkClick>
              </a:rPr>
              <a:t>SDG 3: Gute Gesundheit und Wohlbefinden</a:t>
            </a:r>
            <a:r>
              <a:rPr lang="en-GB" sz="2000" b="1" dirty="0"/>
              <a:t>: </a:t>
            </a:r>
            <a:r>
              <a:rPr lang="en-GB" sz="2000" dirty="0"/>
              <a:t>Die Umsetzung von TBL führt zu einer Verbesserung von Gesundheit und Wohlbefinden durch bessere Arbeitsbedingungen und Unterstützung durch die Gemeinschaft.</a:t>
            </a:r>
          </a:p>
          <a:p>
            <a:pPr>
              <a:spcAft>
                <a:spcPts val="1000"/>
              </a:spcAft>
            </a:pPr>
            <a:r>
              <a:rPr lang="en-GB" sz="2000" b="1" dirty="0">
                <a:solidFill>
                  <a:srgbClr val="0F486D"/>
                </a:solidFill>
                <a:hlinkClick r:id="rId4">
                  <a:extLst>
                    <a:ext uri="{A12FA001-AC4F-418D-AE19-62706E023703}">
                      <ahyp:hlinkClr xmlns:ahyp="http://schemas.microsoft.com/office/drawing/2018/hyperlinkcolor" val="tx"/>
                    </a:ext>
                  </a:extLst>
                </a:hlinkClick>
              </a:rPr>
              <a:t>SDG 5: Gleichberechtigung der Geschlechter</a:t>
            </a:r>
            <a:r>
              <a:rPr lang="en-GB" sz="2000" b="1" dirty="0"/>
              <a:t>: </a:t>
            </a:r>
            <a:r>
              <a:rPr lang="en-GB" sz="2000" dirty="0"/>
              <a:t>TBL fördert die Gleichstellung der Geschlechter und stärkt Frauen und Mädchen am Arbeitsplatz und in der Gemeinschaft.</a:t>
            </a:r>
          </a:p>
          <a:p>
            <a:pPr>
              <a:spcAft>
                <a:spcPts val="1000"/>
              </a:spcAft>
            </a:pPr>
            <a:r>
              <a:rPr lang="en-GB" sz="2000" b="1" dirty="0">
                <a:solidFill>
                  <a:srgbClr val="0F486D"/>
                </a:solidFill>
                <a:hlinkClick r:id="rId5">
                  <a:extLst>
                    <a:ext uri="{A12FA001-AC4F-418D-AE19-62706E023703}">
                      <ahyp:hlinkClr xmlns:ahyp="http://schemas.microsoft.com/office/drawing/2018/hyperlinkcolor" val="tx"/>
                    </a:ext>
                  </a:extLst>
                </a:hlinkClick>
              </a:rPr>
              <a:t>SDG 6: Sauberes Wasser und sanitäre Einrichtungen</a:t>
            </a:r>
            <a:r>
              <a:rPr lang="en-GB" sz="2000" b="1" dirty="0"/>
              <a:t>: </a:t>
            </a:r>
            <a:r>
              <a:rPr lang="en-GB" sz="2000" dirty="0"/>
              <a:t>TBL fördert nachhaltige Wassermanagement-Praktiken und unterstützt sauberes Wasser und sanitäre Einrichtungen.</a:t>
            </a:r>
          </a:p>
          <a:p>
            <a:pPr>
              <a:spcAft>
                <a:spcPts val="1000"/>
              </a:spcAft>
            </a:pPr>
            <a:r>
              <a:rPr lang="en-GB" sz="2000" b="1" dirty="0">
                <a:solidFill>
                  <a:srgbClr val="0F486D"/>
                </a:solidFill>
                <a:hlinkClick r:id="rId6">
                  <a:extLst>
                    <a:ext uri="{A12FA001-AC4F-418D-AE19-62706E023703}">
                      <ahyp:hlinkClr xmlns:ahyp="http://schemas.microsoft.com/office/drawing/2018/hyperlinkcolor" val="tx"/>
                    </a:ext>
                  </a:extLst>
                </a:hlinkClick>
              </a:rPr>
              <a:t>SDG 7: Erschwingliche und saubere Energie</a:t>
            </a:r>
            <a:r>
              <a:rPr lang="en-GB" sz="2000" b="1" dirty="0"/>
              <a:t>: </a:t>
            </a:r>
            <a:r>
              <a:rPr lang="en-GB" sz="2000" dirty="0"/>
              <a:t>Die Förderung der Nutzung sauberer Energiequellen und die Verbesserung der Energieeffizienz sind integraler Bestandteil von TBL.</a:t>
            </a:r>
          </a:p>
          <a:p>
            <a:pPr>
              <a:spcAft>
                <a:spcPts val="1000"/>
              </a:spcAft>
            </a:pPr>
            <a:endParaRPr lang="en-GB" sz="2000" dirty="0"/>
          </a:p>
          <a:p>
            <a:pPr>
              <a:spcAft>
                <a:spcPts val="1000"/>
              </a:spcAft>
            </a:pPr>
            <a:endParaRPr lang="en-GB" sz="2000" dirty="0"/>
          </a:p>
        </p:txBody>
      </p:sp>
      <p:pic>
        <p:nvPicPr>
          <p:cNvPr id="1026" name="Picture 2">
            <a:extLst>
              <a:ext uri="{FF2B5EF4-FFF2-40B4-BE49-F238E27FC236}">
                <a16:creationId xmlns:a16="http://schemas.microsoft.com/office/drawing/2014/main" id="{DA8B08E0-8FBA-D774-9E58-F3F74BACAB7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482201" y="1622253"/>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852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585478" y="640454"/>
            <a:ext cx="11021043" cy="804265"/>
          </a:xfrm>
        </p:spPr>
        <p:txBody>
          <a:bodyPr/>
          <a:lstStyle/>
          <a:p>
            <a:r>
              <a:rPr lang="en-US" dirty="0"/>
              <a:t>AUSRICHTUNG AUF DIE ZIELE DER NACHHALTIGEN ENTWICKLUNG</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3" y="1822948"/>
            <a:ext cx="9655380" cy="4439577"/>
          </a:xfrm>
        </p:spPr>
        <p:txBody>
          <a:bodyPr/>
          <a:lstStyle/>
          <a:p>
            <a:pPr>
              <a:spcAft>
                <a:spcPts val="1000"/>
              </a:spcAft>
            </a:pPr>
            <a:r>
              <a:rPr lang="en-GB" sz="2000" b="1" dirty="0">
                <a:solidFill>
                  <a:srgbClr val="0F486D"/>
                </a:solidFill>
                <a:hlinkClick r:id="rId2">
                  <a:extLst>
                    <a:ext uri="{A12FA001-AC4F-418D-AE19-62706E023703}">
                      <ahyp:hlinkClr xmlns:ahyp="http://schemas.microsoft.com/office/drawing/2018/hyperlinkcolor" val="tx"/>
                    </a:ext>
                  </a:extLst>
                </a:hlinkClick>
              </a:rPr>
              <a:t>SDG 8: Menschenwürdige Arbeit und Wirtschaftswachstum</a:t>
            </a:r>
            <a:r>
              <a:rPr lang="en-GB" sz="2000" b="1" dirty="0"/>
              <a:t>: </a:t>
            </a:r>
            <a:r>
              <a:rPr lang="en-GB" sz="2000" dirty="0"/>
              <a:t>TBL fördert nachhaltiges, inklusives und nachhaltiges Wirtschaftswachstum, produktive Beschäftigung und menschenwürdige Arbeit für alle.</a:t>
            </a:r>
          </a:p>
          <a:p>
            <a:pPr>
              <a:spcAft>
                <a:spcPts val="1000"/>
              </a:spcAft>
            </a:pPr>
            <a:r>
              <a:rPr lang="en-GB" sz="2000" b="1" dirty="0">
                <a:solidFill>
                  <a:srgbClr val="0F486D"/>
                </a:solidFill>
                <a:hlinkClick r:id="rId3">
                  <a:extLst>
                    <a:ext uri="{A12FA001-AC4F-418D-AE19-62706E023703}">
                      <ahyp:hlinkClr xmlns:ahyp="http://schemas.microsoft.com/office/drawing/2018/hyperlinkcolor" val="tx"/>
                    </a:ext>
                  </a:extLst>
                </a:hlinkClick>
              </a:rPr>
              <a:t>SDG 12: Verantwortungsbewusster Konsum und Produktion</a:t>
            </a:r>
            <a:r>
              <a:rPr lang="en-GB" sz="2000" b="1" dirty="0"/>
              <a:t>: </a:t>
            </a:r>
            <a:r>
              <a:rPr lang="en-GB" sz="2000" dirty="0"/>
              <a:t>TBL schafft nachhaltige Produktions- und Konsummuster, die sich an verantwortungsvollem Konsum und verantwortungsvoller Produktion orientieren.</a:t>
            </a:r>
          </a:p>
          <a:p>
            <a:pPr>
              <a:spcAft>
                <a:spcPts val="1000"/>
              </a:spcAft>
            </a:pPr>
            <a:r>
              <a:rPr lang="en-GB" sz="2000" b="1" dirty="0">
                <a:solidFill>
                  <a:srgbClr val="0F486D"/>
                </a:solidFill>
                <a:hlinkClick r:id="rId4">
                  <a:extLst>
                    <a:ext uri="{A12FA001-AC4F-418D-AE19-62706E023703}">
                      <ahyp:hlinkClr xmlns:ahyp="http://schemas.microsoft.com/office/drawing/2018/hyperlinkcolor" val="tx"/>
                    </a:ext>
                  </a:extLst>
                </a:hlinkClick>
              </a:rPr>
              <a:t>SDG 13: Klimapolitik</a:t>
            </a:r>
            <a:r>
              <a:rPr lang="en-GB" sz="2000" b="1" dirty="0"/>
              <a:t>: </a:t>
            </a:r>
            <a:r>
              <a:rPr lang="en-GB" sz="2000" dirty="0"/>
              <a:t>Die TBL sieht vor, dringend Maßnahmen zur Bekämpfung des Klimawandels und seiner Auswirkungen zu ergreifen.</a:t>
            </a:r>
          </a:p>
          <a:p>
            <a:pPr>
              <a:spcAft>
                <a:spcPts val="1000"/>
              </a:spcAft>
            </a:pPr>
            <a:r>
              <a:rPr lang="en-GB" sz="2000" b="1" dirty="0">
                <a:solidFill>
                  <a:srgbClr val="0F486D"/>
                </a:solidFill>
                <a:hlinkClick r:id="rId5">
                  <a:extLst>
                    <a:ext uri="{A12FA001-AC4F-418D-AE19-62706E023703}">
                      <ahyp:hlinkClr xmlns:ahyp="http://schemas.microsoft.com/office/drawing/2018/hyperlinkcolor" val="tx"/>
                    </a:ext>
                  </a:extLst>
                </a:hlinkClick>
              </a:rPr>
              <a:t>SDG 14: Leben unter Wasser</a:t>
            </a:r>
            <a:r>
              <a:rPr lang="en-GB" sz="2000" b="1" dirty="0"/>
              <a:t>: </a:t>
            </a:r>
            <a:r>
              <a:rPr lang="en-GB" sz="2000" dirty="0"/>
              <a:t>TBL-Praktiken unterstützen die Erhaltung und nachhaltige Nutzung der Ozeane, Meere und Meeresressourcen. </a:t>
            </a:r>
          </a:p>
          <a:p>
            <a:pPr>
              <a:spcAft>
                <a:spcPts val="1000"/>
              </a:spcAft>
            </a:pPr>
            <a:r>
              <a:rPr lang="en-GB" sz="2000" b="1" dirty="0">
                <a:solidFill>
                  <a:srgbClr val="0F486D"/>
                </a:solidFill>
                <a:hlinkClick r:id="rId6">
                  <a:extLst>
                    <a:ext uri="{A12FA001-AC4F-418D-AE19-62706E023703}">
                      <ahyp:hlinkClr xmlns:ahyp="http://schemas.microsoft.com/office/drawing/2018/hyperlinkcolor" val="tx"/>
                    </a:ext>
                  </a:extLst>
                </a:hlinkClick>
              </a:rPr>
              <a:t>SDG 15: Leben an Land</a:t>
            </a:r>
            <a:r>
              <a:rPr lang="en-GB" sz="2000" b="1" dirty="0"/>
              <a:t>: </a:t>
            </a:r>
            <a:r>
              <a:rPr lang="en-GB" sz="2000" dirty="0"/>
              <a:t>TBL unterstützt den Schutz, die Wiederherstellung und die Förderung der nachhaltigen Nutzung terrestrischer Ökosysteme.</a:t>
            </a:r>
          </a:p>
        </p:txBody>
      </p:sp>
      <p:pic>
        <p:nvPicPr>
          <p:cNvPr id="4" name="Picture 2">
            <a:extLst>
              <a:ext uri="{FF2B5EF4-FFF2-40B4-BE49-F238E27FC236}">
                <a16:creationId xmlns:a16="http://schemas.microsoft.com/office/drawing/2014/main" id="{DADEAF7E-1803-1F36-4F4E-B82EBDD9520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482201" y="1622253"/>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266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2" y="640454"/>
            <a:ext cx="9215993" cy="804265"/>
          </a:xfrm>
        </p:spPr>
        <p:txBody>
          <a:bodyPr/>
          <a:lstStyle/>
          <a:p>
            <a:r>
              <a:rPr lang="en-US" dirty="0">
                <a:solidFill>
                  <a:srgbClr val="F36C2F"/>
                </a:solidFill>
                <a:hlinkClick r:id="rId2">
                  <a:extLst>
                    <a:ext uri="{A12FA001-AC4F-418D-AE19-62706E023703}">
                      <ahyp:hlinkClr xmlns:ahyp="http://schemas.microsoft.com/office/drawing/2018/hyperlinkcolor" val="tx"/>
                    </a:ext>
                  </a:extLst>
                </a:hlinkClick>
              </a:rPr>
              <a:t>ANPASSUNG AN DEN EUROPÄISCHEN KOMPETENZRAHMEN FÜR UNTERNEHMERISCHE TÄTIGKEITEN (ENTRECOMP)</a:t>
            </a:r>
            <a:endParaRPr lang="en-US" dirty="0">
              <a:solidFill>
                <a:srgbClr val="F36C2F"/>
              </a:solidFill>
            </a:endParaRP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2977733"/>
            <a:ext cx="10483429" cy="4439577"/>
          </a:xfrm>
        </p:spPr>
        <p:txBody>
          <a:bodyPr/>
          <a:lstStyle/>
          <a:p>
            <a:pPr algn="just">
              <a:spcAft>
                <a:spcPts val="1000"/>
              </a:spcAft>
            </a:pPr>
            <a:r>
              <a:rPr lang="en-GB" sz="2000" b="1" dirty="0"/>
              <a:t>1.5 Ethisches und nachhaltiges Denken: </a:t>
            </a:r>
            <a:r>
              <a:rPr lang="en-GB" sz="2000" dirty="0"/>
              <a:t>TBL befähigt die Teilnehmer, die Folgen und Auswirkungen von Ideen, Möglichkeiten und Handlungen abzuschätzen, einschließlich der Förderung der Integration in Unternehmen, des nachhaltigen Managements und der sozialen Verantwortung von Unternehmen.</a:t>
            </a:r>
            <a:endParaRPr lang="en-GB" sz="2000" b="1" dirty="0"/>
          </a:p>
          <a:p>
            <a:pPr algn="just">
              <a:spcAft>
                <a:spcPts val="1000"/>
              </a:spcAft>
            </a:pPr>
            <a:r>
              <a:rPr lang="en-GB" sz="2000" b="1" dirty="0"/>
              <a:t>3.1 Die Initiative ergreifen: </a:t>
            </a:r>
            <a:r>
              <a:rPr lang="en-GB" sz="2000" dirty="0"/>
              <a:t>TBL versetzt die Teilnehmer in die Lage, Chancen zu erkennen, eigenständig operative Entscheidungen zu treffen und strategische Geschäftsentscheidungen zu treffen, wodurch unternehmerische Initiative und Innovation gefördert werden.</a:t>
            </a:r>
          </a:p>
        </p:txBody>
      </p:sp>
      <p:pic>
        <p:nvPicPr>
          <p:cNvPr id="5" name="Picture 4">
            <a:extLst>
              <a:ext uri="{FF2B5EF4-FFF2-40B4-BE49-F238E27FC236}">
                <a16:creationId xmlns:a16="http://schemas.microsoft.com/office/drawing/2014/main" id="{F7931EC7-9CC5-0D01-5C79-1627D20DFADA}"/>
              </a:ext>
            </a:extLst>
          </p:cNvPr>
          <p:cNvPicPr>
            <a:picLocks noChangeAspect="1"/>
          </p:cNvPicPr>
          <p:nvPr/>
        </p:nvPicPr>
        <p:blipFill>
          <a:blip r:embed="rId3"/>
          <a:stretch>
            <a:fillRect/>
          </a:stretch>
        </p:blipFill>
        <p:spPr>
          <a:xfrm>
            <a:off x="9308981" y="843148"/>
            <a:ext cx="2149845" cy="1195578"/>
          </a:xfrm>
          <a:prstGeom prst="rect">
            <a:avLst/>
          </a:prstGeom>
        </p:spPr>
      </p:pic>
    </p:spTree>
    <p:extLst>
      <p:ext uri="{BB962C8B-B14F-4D97-AF65-F5344CB8AC3E}">
        <p14:creationId xmlns:p14="http://schemas.microsoft.com/office/powerpoint/2010/main" val="2631279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CDAD70D-8F64-FF18-8FB5-2118A2041472}"/>
              </a:ext>
            </a:extLst>
          </p:cNvPr>
          <p:cNvGraphicFramePr>
            <a:graphicFrameLocks noChangeAspect="1"/>
          </p:cNvGraphicFramePr>
          <p:nvPr>
            <p:custDataLst>
              <p:tags r:id="rId1"/>
            </p:custDataLst>
            <p:extLst>
              <p:ext uri="{D42A27DB-BD31-4B8C-83A1-F6EECF244321}">
                <p14:modId xmlns:p14="http://schemas.microsoft.com/office/powerpoint/2010/main" val="15786082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5" descr="Two cute robots">
            <a:extLst>
              <a:ext uri="{FF2B5EF4-FFF2-40B4-BE49-F238E27FC236}">
                <a16:creationId xmlns:a16="http://schemas.microsoft.com/office/drawing/2014/main" id="{EF12BB01-1778-1BC2-3198-BA4A21003E14}"/>
              </a:ext>
            </a:extLst>
          </p:cNvPr>
          <p:cNvPicPr>
            <a:picLocks noGrp="1" noChangeAspect="1"/>
          </p:cNvPicPr>
          <p:nvPr>
            <p:ph type="pic" sz="quarter" idx="21"/>
          </p:nvPr>
        </p:nvPicPr>
        <p:blipFill rotWithShape="1">
          <a:blip r:embed="rId5" cstate="email">
            <a:extLst>
              <a:ext uri="{28A0092B-C50C-407E-A947-70E740481C1C}">
                <a14:useLocalDpi xmlns:a14="http://schemas.microsoft.com/office/drawing/2010/main"/>
              </a:ext>
            </a:extLst>
          </a:blip>
          <a:srcRect l="29518" r="29518"/>
          <a:stretch/>
        </p:blipFill>
        <p:spPr>
          <a:xfrm>
            <a:off x="0" y="0"/>
            <a:ext cx="4994275" cy="6858000"/>
          </a:xfrm>
        </p:spPr>
      </p:pic>
      <p:sp>
        <p:nvSpPr>
          <p:cNvPr id="3" name="Text Placeholder 2">
            <a:extLst>
              <a:ext uri="{FF2B5EF4-FFF2-40B4-BE49-F238E27FC236}">
                <a16:creationId xmlns:a16="http://schemas.microsoft.com/office/drawing/2014/main" id="{A0C335A3-EE55-F05B-FD33-823DE692CF6C}"/>
              </a:ext>
            </a:extLst>
          </p:cNvPr>
          <p:cNvSpPr>
            <a:spLocks noGrp="1"/>
          </p:cNvSpPr>
          <p:nvPr>
            <p:ph type="body" sz="quarter" idx="30"/>
          </p:nvPr>
        </p:nvSpPr>
        <p:spPr/>
        <p:txBody>
          <a:bodyPr/>
          <a:lstStyle/>
          <a:p>
            <a:r>
              <a:rPr lang="en-IE" sz="3200" dirty="0"/>
              <a:t>PRAKTISCHE ÜBUNG</a:t>
            </a:r>
          </a:p>
        </p:txBody>
      </p:sp>
      <p:sp>
        <p:nvSpPr>
          <p:cNvPr id="4" name="Text Placeholder 3">
            <a:extLst>
              <a:ext uri="{FF2B5EF4-FFF2-40B4-BE49-F238E27FC236}">
                <a16:creationId xmlns:a16="http://schemas.microsoft.com/office/drawing/2014/main" id="{3466DB92-AB89-C473-7ADE-095100E2CD07}"/>
              </a:ext>
            </a:extLst>
          </p:cNvPr>
          <p:cNvSpPr>
            <a:spLocks noGrp="1"/>
          </p:cNvSpPr>
          <p:nvPr>
            <p:ph type="body" sz="quarter" idx="48"/>
          </p:nvPr>
        </p:nvSpPr>
        <p:spPr>
          <a:xfrm>
            <a:off x="5511567" y="1551245"/>
            <a:ext cx="6098797" cy="3889855"/>
          </a:xfrm>
        </p:spPr>
        <p:txBody>
          <a:bodyPr/>
          <a:lstStyle/>
          <a:p>
            <a:pPr algn="just">
              <a:spcAft>
                <a:spcPts val="600"/>
              </a:spcAft>
            </a:pPr>
            <a:r>
              <a:rPr lang="en-IE" sz="1800" b="1" dirty="0"/>
              <a:t>Entwicklung eines Geschäftsplans:</a:t>
            </a:r>
          </a:p>
          <a:p>
            <a:pPr algn="just">
              <a:spcAft>
                <a:spcPts val="600"/>
              </a:spcAft>
            </a:pPr>
            <a:r>
              <a:rPr lang="en-GB" sz="1800" b="1" dirty="0"/>
              <a:t>Schritt 1: </a:t>
            </a:r>
            <a:r>
              <a:rPr lang="en-GB" sz="1800" dirty="0"/>
              <a:t>Bilden Sie Kleingruppen und regen Sie ein Brainstorming zu Geschäftsideen an, die die TBL-Prinzipien berücksichtigen. Jede Gruppe wählt eine Idee aus, die weiterentwickelt werden soll.</a:t>
            </a:r>
            <a:endParaRPr lang="en-GB" sz="1800" b="1" dirty="0"/>
          </a:p>
          <a:p>
            <a:pPr algn="just">
              <a:spcAft>
                <a:spcPts val="600"/>
              </a:spcAft>
            </a:pPr>
            <a:r>
              <a:rPr lang="en-GB" sz="1800" b="1" dirty="0"/>
              <a:t>Schritt 2: </a:t>
            </a:r>
            <a:r>
              <a:rPr lang="en-GB" sz="1800" dirty="0"/>
              <a:t>Die Gruppen entwerfen einen Geschäftsplan, in dem sie darlegen, wie sie die TBL-Metriken in ihr Geschäftsmodell einbeziehen werden. Konzentrieren Sie sich auf die Beschreibung von Strategien zur Erreichung wirtschaftlicher, sozialer und ökologischer Ziele.</a:t>
            </a:r>
            <a:endParaRPr lang="en-GB" sz="1800" b="1" dirty="0"/>
          </a:p>
          <a:p>
            <a:pPr algn="just">
              <a:spcAft>
                <a:spcPts val="600"/>
              </a:spcAft>
            </a:pPr>
            <a:r>
              <a:rPr lang="en-GB" sz="1800" b="1" dirty="0"/>
              <a:t>Schritt 3: </a:t>
            </a:r>
            <a:r>
              <a:rPr lang="en-GB" sz="1800" dirty="0"/>
              <a:t>Die Gruppen präsentieren ihre Geschäftspläne vor der Klasse oder einem Expertengremium. Geben Sie konstruktives Feedback zu den Aspekten Machbarkeit, Innovation und Nachhaltigkeit der einzelnen Pläne.</a:t>
            </a:r>
            <a:endParaRPr lang="en-GB" sz="1800" b="1" dirty="0"/>
          </a:p>
          <a:p>
            <a:pPr algn="just">
              <a:spcAft>
                <a:spcPts val="600"/>
              </a:spcAft>
            </a:pPr>
            <a:r>
              <a:rPr lang="en-GB" sz="1800" b="1" dirty="0"/>
              <a:t>Schritt 4: </a:t>
            </a:r>
            <a:r>
              <a:rPr lang="en-GB" sz="1800" dirty="0"/>
              <a:t>Auf der Grundlage des Feedbacks überarbeiten die Gruppen ihre Geschäftspläne und stellen sie fertig. Reichen Sie die endgültige Version zur Bewertung ein.</a:t>
            </a:r>
            <a:endParaRPr lang="en-IE" sz="1800" dirty="0"/>
          </a:p>
        </p:txBody>
      </p:sp>
    </p:spTree>
    <p:extLst>
      <p:ext uri="{BB962C8B-B14F-4D97-AF65-F5344CB8AC3E}">
        <p14:creationId xmlns:p14="http://schemas.microsoft.com/office/powerpoint/2010/main" val="1543091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2CD550-E165-5FDC-DA68-014A6C02B360}"/>
              </a:ext>
            </a:extLst>
          </p:cNvPr>
          <p:cNvSpPr>
            <a:spLocks noGrp="1"/>
          </p:cNvSpPr>
          <p:nvPr>
            <p:ph type="body" sz="quarter" idx="30"/>
          </p:nvPr>
        </p:nvSpPr>
        <p:spPr>
          <a:xfrm>
            <a:off x="5070765" y="215391"/>
            <a:ext cx="6110631" cy="845139"/>
          </a:xfrm>
        </p:spPr>
        <p:txBody>
          <a:bodyPr/>
          <a:lstStyle/>
          <a:p>
            <a:r>
              <a:rPr lang="en-IE" dirty="0"/>
              <a:t>Weitere Ressourcen</a:t>
            </a:r>
          </a:p>
          <a:p>
            <a:endParaRPr lang="en-IE" dirty="0"/>
          </a:p>
        </p:txBody>
      </p:sp>
      <p:sp>
        <p:nvSpPr>
          <p:cNvPr id="4" name="Text Placeholder 3">
            <a:extLst>
              <a:ext uri="{FF2B5EF4-FFF2-40B4-BE49-F238E27FC236}">
                <a16:creationId xmlns:a16="http://schemas.microsoft.com/office/drawing/2014/main" id="{AD30727B-2F6F-E513-A64E-2074AE131CB5}"/>
              </a:ext>
            </a:extLst>
          </p:cNvPr>
          <p:cNvSpPr>
            <a:spLocks noGrp="1"/>
          </p:cNvSpPr>
          <p:nvPr>
            <p:ph type="body" sz="quarter" idx="48"/>
          </p:nvPr>
        </p:nvSpPr>
        <p:spPr>
          <a:xfrm>
            <a:off x="5070765" y="1153061"/>
            <a:ext cx="6590804" cy="5006766"/>
          </a:xfrm>
        </p:spPr>
        <p:txBody>
          <a:bodyPr/>
          <a:lstStyle/>
          <a:p>
            <a:pPr algn="just">
              <a:spcAft>
                <a:spcPts val="600"/>
              </a:spcAft>
            </a:pPr>
            <a:r>
              <a:rPr lang="en-GB" sz="2000" dirty="0"/>
              <a:t>Um Ihr Verständnis des Triple-Bottom-Line-Ansatzes (TBL) und seiner Anwendung auf nachhaltige Geschäftspraktiken zu vertiefen, sollten Sie sich die folgenden Ressourcen ansehen:</a:t>
            </a:r>
          </a:p>
          <a:p>
            <a:pPr algn="just">
              <a:spcAft>
                <a:spcPts val="600"/>
              </a:spcAft>
            </a:pPr>
            <a:r>
              <a:rPr lang="en-GB" sz="2000" b="1" dirty="0">
                <a:hlinkClick r:id="rId2"/>
              </a:rPr>
              <a:t>Was ist die Triple Bottom Line</a:t>
            </a:r>
            <a:r>
              <a:rPr lang="en-GB" sz="2000" b="1" dirty="0"/>
              <a:t>? </a:t>
            </a:r>
            <a:r>
              <a:rPr lang="en-GB" sz="2000" dirty="0"/>
              <a:t>Eine umfassende Einführung in das TBL-Konzept, in der die Bedeutung dieses Konzepts erläutert wird und wie Unternehmen es in ihre Strategien integrieren können.</a:t>
            </a:r>
          </a:p>
          <a:p>
            <a:pPr algn="just">
              <a:spcAft>
                <a:spcPts val="600"/>
              </a:spcAft>
            </a:pPr>
            <a:r>
              <a:rPr lang="en-GB" sz="2000" b="1" dirty="0">
                <a:hlinkClick r:id="rId3"/>
              </a:rPr>
              <a:t>Nachhaltigkeit und Triple Bottom Line</a:t>
            </a:r>
            <a:r>
              <a:rPr lang="en-GB" sz="2000" b="1" dirty="0"/>
              <a:t>: </a:t>
            </a:r>
            <a:r>
              <a:rPr lang="en-GB" sz="2000" dirty="0"/>
              <a:t>Ein Überblick über zwei miteinander verknüpfte Konzepte Dieses Papier gibt einen ausführlichen Überblick über die Beziehung zwischen Nachhaltigkeit und dem TBL-Ansatz und bietet theoretische Erkenntnisse und praktische Beispiele. </a:t>
            </a:r>
          </a:p>
          <a:p>
            <a:pPr algn="just">
              <a:spcAft>
                <a:spcPts val="600"/>
              </a:spcAft>
            </a:pPr>
            <a:r>
              <a:rPr lang="en-GB" sz="2000" b="1" dirty="0">
                <a:hlinkClick r:id="rId4"/>
              </a:rPr>
              <a:t>Triple Bottom Line </a:t>
            </a:r>
            <a:r>
              <a:rPr lang="en-GB" sz="2000" b="1" dirty="0"/>
              <a:t>(TBL) </a:t>
            </a:r>
            <a:r>
              <a:rPr lang="en-GB" sz="2000" dirty="0"/>
              <a:t>Eine ausführliche Erläuterung des TBL-Rahmens, seiner Vorteile und seiner Anwendbarkeit in verschiedenen Branchen, um nachhaltige Geschäftsergebnisse zu erzielen. </a:t>
            </a:r>
            <a:endParaRPr lang="en-IE" sz="2000" dirty="0"/>
          </a:p>
        </p:txBody>
      </p:sp>
      <p:grpSp>
        <p:nvGrpSpPr>
          <p:cNvPr id="6" name="Graphic 4">
            <a:extLst>
              <a:ext uri="{FF2B5EF4-FFF2-40B4-BE49-F238E27FC236}">
                <a16:creationId xmlns:a16="http://schemas.microsoft.com/office/drawing/2014/main" id="{4D71887E-4869-31FF-01FC-15931F9AB54B}"/>
              </a:ext>
            </a:extLst>
          </p:cNvPr>
          <p:cNvGrpSpPr/>
          <p:nvPr/>
        </p:nvGrpSpPr>
        <p:grpSpPr>
          <a:xfrm rot="19582332">
            <a:off x="10774267" y="233619"/>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7720363C-08FB-1C00-AFA8-3D9E3F1EA8D0}"/>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0D296FB4-F5C9-91E7-53E8-42B725548A6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10A7D8A4-E57E-5F14-24CF-D2C80D2C7B4B}"/>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BE5990F4-BD09-65C2-9EB1-460947E63039}"/>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934B0772-56DA-AC47-18CD-B3A0C805707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12D76D91-1725-7B5B-EBCA-D0AAE8CE8E7F}"/>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90C1F8D0-809C-6AC2-4C55-3295A365725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A92F2E63-7C46-4477-71FF-C6EB563D5CF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4485BC6B-EB9A-FF0C-B336-F99241667CE4}"/>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7A58887F-6849-E35E-3B34-A2E3870C8FCB}"/>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681E1C22-1189-9085-ECCC-B83247F37CB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2" name="Picture Placeholder 18" descr="Close up of heart shaped pages of a book">
            <a:extLst>
              <a:ext uri="{FF2B5EF4-FFF2-40B4-BE49-F238E27FC236}">
                <a16:creationId xmlns:a16="http://schemas.microsoft.com/office/drawing/2014/main" id="{BD001282-CCEC-005D-6DCC-A165F9A6215F}"/>
              </a:ext>
            </a:extLst>
          </p:cNvPr>
          <p:cNvPicPr>
            <a:picLocks noGrp="1" noChangeAspect="1"/>
          </p:cNvPicPr>
          <p:nvPr>
            <p:ph type="pic" sz="quarter" idx="21"/>
          </p:nvPr>
        </p:nvPicPr>
        <p:blipFill>
          <a:blip r:embed="rId5" cstate="email">
            <a:extLst>
              <a:ext uri="{28A0092B-C50C-407E-A947-70E740481C1C}">
                <a14:useLocalDpi xmlns:a14="http://schemas.microsoft.com/office/drawing/2010/main"/>
              </a:ext>
            </a:extLst>
          </a:blip>
          <a:srcRect l="27542" r="27542"/>
          <a:stretch>
            <a:fillRect/>
          </a:stretch>
        </p:blipFill>
        <p:spPr>
          <a:xfrm>
            <a:off x="0" y="0"/>
            <a:ext cx="4614863" cy="6858000"/>
          </a:xfrm>
        </p:spPr>
      </p:pic>
    </p:spTree>
    <p:extLst>
      <p:ext uri="{BB962C8B-B14F-4D97-AF65-F5344CB8AC3E}">
        <p14:creationId xmlns:p14="http://schemas.microsoft.com/office/powerpoint/2010/main" val="3593250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6D719C3-A6B1-10AC-98C0-38F7460938B8}"/>
              </a:ext>
            </a:extLst>
          </p:cNvPr>
          <p:cNvGraphicFramePr>
            <a:graphicFrameLocks noChangeAspect="1"/>
          </p:cNvGraphicFramePr>
          <p:nvPr>
            <p:custDataLst>
              <p:tags r:id="rId1"/>
            </p:custDataLst>
            <p:extLst>
              <p:ext uri="{D42A27DB-BD31-4B8C-83A1-F6EECF244321}">
                <p14:modId xmlns:p14="http://schemas.microsoft.com/office/powerpoint/2010/main" val="15226607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6">
            <a:extLst>
              <a:ext uri="{FF2B5EF4-FFF2-40B4-BE49-F238E27FC236}">
                <a16:creationId xmlns:a16="http://schemas.microsoft.com/office/drawing/2014/main" id="{9B57E64B-2ABF-EBE4-DF55-E010D9F4ED31}"/>
              </a:ext>
            </a:extLst>
          </p:cNvPr>
          <p:cNvPicPr>
            <a:picLocks noGrp="1" noChangeAspect="1"/>
          </p:cNvPicPr>
          <p:nvPr>
            <p:ph type="pic" sz="quarter" idx="19"/>
          </p:nvPr>
        </p:nvPicPr>
        <p:blipFill>
          <a:blip r:embed="rId5" cstate="email">
            <a:extLst>
              <a:ext uri="{28A0092B-C50C-407E-A947-70E740481C1C}">
                <a14:useLocalDpi xmlns:a14="http://schemas.microsoft.com/office/drawing/2010/main"/>
              </a:ext>
            </a:extLst>
          </a:blip>
          <a:srcRect t="6886" b="6886"/>
          <a:stretch/>
        </p:blipFill>
        <p:spPr>
          <a:xfrm>
            <a:off x="0" y="774700"/>
            <a:ext cx="7377113" cy="424497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US" b="1" dirty="0"/>
              <a:t>ETHISCHE GESCHÄFTSPRAKTIKEN</a:t>
            </a:r>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03</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4254269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353C198-120D-1BCD-0E14-647C81A836AC}"/>
              </a:ext>
            </a:extLst>
          </p:cNvPr>
          <p:cNvGraphicFramePr>
            <a:graphicFrameLocks noChangeAspect="1"/>
          </p:cNvGraphicFramePr>
          <p:nvPr>
            <p:custDataLst>
              <p:tags r:id="rId1"/>
            </p:custDataLst>
            <p:extLst>
              <p:ext uri="{D42A27DB-BD31-4B8C-83A1-F6EECF244321}">
                <p14:modId xmlns:p14="http://schemas.microsoft.com/office/powerpoint/2010/main" val="3278160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5" descr="Different sizes of pebbles stacked in a stony shore">
            <a:extLst>
              <a:ext uri="{FF2B5EF4-FFF2-40B4-BE49-F238E27FC236}">
                <a16:creationId xmlns:a16="http://schemas.microsoft.com/office/drawing/2014/main" id="{D0187810-1BE0-B562-B7F9-9C34E8C96F06}"/>
              </a:ext>
            </a:extLst>
          </p:cNvPr>
          <p:cNvPicPr>
            <a:picLocks noGrp="1" noChangeAspect="1"/>
          </p:cNvPicPr>
          <p:nvPr>
            <p:ph type="pic" sz="quarter" idx="21"/>
          </p:nvPr>
        </p:nvPicPr>
        <p:blipFill rotWithShape="1">
          <a:blip r:embed="rId5" cstate="email">
            <a:extLst>
              <a:ext uri="{28A0092B-C50C-407E-A947-70E740481C1C}">
                <a14:useLocalDpi xmlns:a14="http://schemas.microsoft.com/office/drawing/2010/main"/>
              </a:ext>
            </a:extLst>
          </a:blip>
          <a:srcRect l="33665" r="33665"/>
          <a:stretch/>
        </p:blipFill>
        <p:spPr>
          <a:xfrm>
            <a:off x="884238" y="0"/>
            <a:ext cx="3360737" cy="6858000"/>
          </a:xfrm>
        </p:spPr>
      </p:pic>
      <p:sp>
        <p:nvSpPr>
          <p:cNvPr id="3" name="Text Placeholder 2">
            <a:extLst>
              <a:ext uri="{FF2B5EF4-FFF2-40B4-BE49-F238E27FC236}">
                <a16:creationId xmlns:a16="http://schemas.microsoft.com/office/drawing/2014/main" id="{98AECF89-3ADF-B572-89DC-DF80364A24A5}"/>
              </a:ext>
            </a:extLst>
          </p:cNvPr>
          <p:cNvSpPr>
            <a:spLocks noGrp="1"/>
          </p:cNvSpPr>
          <p:nvPr>
            <p:ph type="body" sz="quarter" idx="30"/>
          </p:nvPr>
        </p:nvSpPr>
        <p:spPr/>
        <p:txBody>
          <a:bodyPr/>
          <a:lstStyle/>
          <a:p>
            <a:r>
              <a:rPr lang="en-IE" dirty="0"/>
              <a:t>Einführung</a:t>
            </a:r>
          </a:p>
        </p:txBody>
      </p:sp>
      <p:sp>
        <p:nvSpPr>
          <p:cNvPr id="4" name="Text Placeholder 3">
            <a:extLst>
              <a:ext uri="{FF2B5EF4-FFF2-40B4-BE49-F238E27FC236}">
                <a16:creationId xmlns:a16="http://schemas.microsoft.com/office/drawing/2014/main" id="{6A486987-6B1C-C049-BA71-D489E293035E}"/>
              </a:ext>
            </a:extLst>
          </p:cNvPr>
          <p:cNvSpPr>
            <a:spLocks noGrp="1"/>
          </p:cNvSpPr>
          <p:nvPr>
            <p:ph type="body" sz="quarter" idx="48"/>
          </p:nvPr>
        </p:nvSpPr>
        <p:spPr>
          <a:xfrm>
            <a:off x="4789714" y="1626919"/>
            <a:ext cx="6877679" cy="4675027"/>
          </a:xfrm>
        </p:spPr>
        <p:txBody>
          <a:bodyPr/>
          <a:lstStyle/>
          <a:p>
            <a:pPr algn="just">
              <a:spcAft>
                <a:spcPts val="600"/>
              </a:spcAft>
            </a:pPr>
            <a:r>
              <a:rPr lang="en-GB" sz="2400" dirty="0"/>
              <a:t>In diesem Abschnitt geht es darum, ein Verständnis für ethische Geschäftspraktiken zu schaffen und den entscheidenden Schulungsbedarf für verantwortungsvolles Unternehmertum zu decken. </a:t>
            </a:r>
          </a:p>
          <a:p>
            <a:pPr algn="just">
              <a:spcAft>
                <a:spcPts val="600"/>
              </a:spcAft>
            </a:pPr>
            <a:r>
              <a:rPr lang="en-GB" sz="2400" dirty="0"/>
              <a:t>Die Teilnehmer werden sich mit der Bedeutung ethischer Erwägungen bei der Entscheidungsfindung in Unternehmen befassen und erfahren, wie ethische Praktiken zu einer nachhaltigen Entwicklung beitragen. </a:t>
            </a:r>
          </a:p>
          <a:p>
            <a:pPr algn="just">
              <a:spcAft>
                <a:spcPts val="600"/>
              </a:spcAft>
            </a:pPr>
            <a:r>
              <a:rPr lang="en-GB" sz="2400" dirty="0"/>
              <a:t>Die Schulung zielt darauf ab, ein Gefühl für ethisches Bewusstsein und Verantwortung zu vermitteln und eine Verpflichtung zu </a:t>
            </a:r>
            <a:r>
              <a:rPr lang="en-GB" sz="2400" b="1" dirty="0"/>
              <a:t>Integrität, Transparenz und Fairness im Geschäftsleben </a:t>
            </a:r>
            <a:r>
              <a:rPr lang="en-GB" sz="2400" dirty="0"/>
              <a:t>zu schaffen. </a:t>
            </a:r>
            <a:endParaRPr lang="en-IE" sz="2400" dirty="0"/>
          </a:p>
          <a:p>
            <a:pPr>
              <a:spcAft>
                <a:spcPts val="600"/>
              </a:spcAft>
            </a:pPr>
            <a:endParaRPr lang="en-IE" sz="2400" dirty="0"/>
          </a:p>
        </p:txBody>
      </p:sp>
      <p:grpSp>
        <p:nvGrpSpPr>
          <p:cNvPr id="7" name="Group 6">
            <a:extLst>
              <a:ext uri="{FF2B5EF4-FFF2-40B4-BE49-F238E27FC236}">
                <a16:creationId xmlns:a16="http://schemas.microsoft.com/office/drawing/2014/main" id="{B691C06B-C042-D8E4-BFFB-2249CEC35EEE}"/>
              </a:ext>
            </a:extLst>
          </p:cNvPr>
          <p:cNvGrpSpPr/>
          <p:nvPr/>
        </p:nvGrpSpPr>
        <p:grpSpPr>
          <a:xfrm>
            <a:off x="-699459" y="5211098"/>
            <a:ext cx="5074615" cy="2369127"/>
            <a:chOff x="-1871944" y="1778846"/>
            <a:chExt cx="1736764" cy="810823"/>
          </a:xfrm>
          <a:solidFill>
            <a:schemeClr val="bg1">
              <a:alpha val="56867"/>
            </a:schemeClr>
          </a:solidFill>
        </p:grpSpPr>
        <p:sp>
          <p:nvSpPr>
            <p:cNvPr id="8" name="Freeform 8">
              <a:extLst>
                <a:ext uri="{FF2B5EF4-FFF2-40B4-BE49-F238E27FC236}">
                  <a16:creationId xmlns:a16="http://schemas.microsoft.com/office/drawing/2014/main" id="{E9D8D826-CD36-7D4D-CE28-85A1F024C2E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9" name="Freeform 10">
              <a:extLst>
                <a:ext uri="{FF2B5EF4-FFF2-40B4-BE49-F238E27FC236}">
                  <a16:creationId xmlns:a16="http://schemas.microsoft.com/office/drawing/2014/main" id="{6A096DC2-EC5D-DE97-E248-E445ADD5D7F3}"/>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0" name="Freeform 13">
              <a:extLst>
                <a:ext uri="{FF2B5EF4-FFF2-40B4-BE49-F238E27FC236}">
                  <a16:creationId xmlns:a16="http://schemas.microsoft.com/office/drawing/2014/main" id="{F0F92DFA-E31A-8E9F-1B98-491DBAA5520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1" name="Freeform 14">
              <a:extLst>
                <a:ext uri="{FF2B5EF4-FFF2-40B4-BE49-F238E27FC236}">
                  <a16:creationId xmlns:a16="http://schemas.microsoft.com/office/drawing/2014/main" id="{8E897CA4-A7ED-6FFF-5067-28C0D3A6E7FB}"/>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2" name="Freeform 15">
              <a:extLst>
                <a:ext uri="{FF2B5EF4-FFF2-40B4-BE49-F238E27FC236}">
                  <a16:creationId xmlns:a16="http://schemas.microsoft.com/office/drawing/2014/main" id="{B0E0B0D8-3820-02A6-A7AE-DA6AD24132A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3" name="Freeform 16">
              <a:extLst>
                <a:ext uri="{FF2B5EF4-FFF2-40B4-BE49-F238E27FC236}">
                  <a16:creationId xmlns:a16="http://schemas.microsoft.com/office/drawing/2014/main" id="{44196654-EB28-6D07-5F0B-9C3A92879640}"/>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841429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p:txBody>
          <a:bodyPr/>
          <a:lstStyle/>
          <a:p>
            <a:r>
              <a:rPr lang="en-US" dirty="0"/>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a:xfrm>
            <a:off x="3567808" y="2444488"/>
            <a:ext cx="5996322" cy="223473"/>
          </a:xfrm>
        </p:spPr>
        <p:txBody>
          <a:bodyPr/>
          <a:lstStyle/>
          <a:p>
            <a:r>
              <a:rPr lang="en-US" dirty="0"/>
              <a:t>Einführung in nachhaltige Geschäftspraktiken</a:t>
            </a:r>
          </a:p>
        </p:txBody>
      </p:sp>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p:txBody>
          <a:bodyPr/>
          <a:lstStyle/>
          <a:p>
            <a:r>
              <a:rPr lang="en-US" dirty="0"/>
              <a:t>02</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p:txBody>
          <a:bodyPr/>
          <a:lstStyle/>
          <a:p>
            <a:r>
              <a:rPr lang="en-US" dirty="0"/>
              <a:t>Triple Bottom Line (TBL)-Ansatz</a:t>
            </a: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p:txBody>
          <a:bodyPr/>
          <a:lstStyle/>
          <a:p>
            <a:r>
              <a:rPr lang="en-US" dirty="0"/>
              <a:t>03</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p:txBody>
          <a:bodyPr/>
          <a:lstStyle/>
          <a:p>
            <a:r>
              <a:rPr lang="en-US" dirty="0"/>
              <a:t>Ethische Geschäftspraktiken</a:t>
            </a:r>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p:txBody>
          <a:bodyPr/>
          <a:lstStyle/>
          <a:p>
            <a:r>
              <a:rPr lang="en-US" dirty="0"/>
              <a:t>04</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p:txBody>
          <a:bodyPr/>
          <a:lstStyle/>
          <a:p>
            <a:r>
              <a:rPr lang="en-US" dirty="0"/>
              <a:t>Verantwortung für die Umwelt</a:t>
            </a: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p:txBody>
          <a:bodyPr/>
          <a:lstStyle/>
          <a:p>
            <a:r>
              <a:rPr lang="en-US" dirty="0"/>
              <a:t>05</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22"/>
          </p:nvPr>
        </p:nvSpPr>
        <p:spPr/>
        <p:txBody>
          <a:bodyPr/>
          <a:lstStyle/>
          <a:p>
            <a:r>
              <a:rPr lang="en-US" dirty="0"/>
              <a:t>Soziale Verantwortung und Transparenz</a:t>
            </a:r>
          </a:p>
        </p:txBody>
      </p:sp>
      <p:sp>
        <p:nvSpPr>
          <p:cNvPr id="19" name="Text Placeholder 18">
            <a:extLst>
              <a:ext uri="{FF2B5EF4-FFF2-40B4-BE49-F238E27FC236}">
                <a16:creationId xmlns:a16="http://schemas.microsoft.com/office/drawing/2014/main" id="{84367E26-76EA-4E40-9D99-7C3977776A6D}"/>
              </a:ext>
            </a:extLst>
          </p:cNvPr>
          <p:cNvSpPr>
            <a:spLocks noGrp="1"/>
          </p:cNvSpPr>
          <p:nvPr>
            <p:ph type="body" sz="quarter" idx="51"/>
          </p:nvPr>
        </p:nvSpPr>
        <p:spPr/>
        <p:txBody>
          <a:bodyPr/>
          <a:lstStyle/>
          <a:p>
            <a:r>
              <a:rPr lang="en-US" dirty="0"/>
              <a:t>06</a:t>
            </a:r>
          </a:p>
        </p:txBody>
      </p:sp>
      <p:sp>
        <p:nvSpPr>
          <p:cNvPr id="20" name="Text Placeholder 19">
            <a:extLst>
              <a:ext uri="{FF2B5EF4-FFF2-40B4-BE49-F238E27FC236}">
                <a16:creationId xmlns:a16="http://schemas.microsoft.com/office/drawing/2014/main" id="{E794E5C9-0EA8-BF47-A0AF-E0B7D9858292}"/>
              </a:ext>
            </a:extLst>
          </p:cNvPr>
          <p:cNvSpPr>
            <a:spLocks noGrp="1"/>
          </p:cNvSpPr>
          <p:nvPr>
            <p:ph type="body" sz="quarter" idx="52"/>
          </p:nvPr>
        </p:nvSpPr>
        <p:spPr/>
        <p:txBody>
          <a:bodyPr/>
          <a:lstStyle/>
          <a:p>
            <a:r>
              <a:rPr lang="en-US" dirty="0"/>
              <a:t>Langfristiges Denken</a:t>
            </a:r>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p:txBody>
          <a:bodyPr/>
          <a:lstStyle/>
          <a:p>
            <a:r>
              <a:rPr lang="en-US" dirty="0"/>
              <a:t>INHALTSVERZEICHNIS</a:t>
            </a: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646549-147C-E51F-74D5-3178C47ED1D6}"/>
              </a:ext>
            </a:extLst>
          </p:cNvPr>
          <p:cNvSpPr>
            <a:spLocks noGrp="1"/>
          </p:cNvSpPr>
          <p:nvPr>
            <p:ph type="body" sz="quarter" idx="30"/>
          </p:nvPr>
        </p:nvSpPr>
        <p:spPr>
          <a:xfrm>
            <a:off x="5180845" y="407386"/>
            <a:ext cx="6110631" cy="845139"/>
          </a:xfrm>
        </p:spPr>
        <p:txBody>
          <a:bodyPr/>
          <a:lstStyle/>
          <a:p>
            <a:r>
              <a:rPr lang="en-US" dirty="0"/>
              <a:t>Ethische Grundsätze in der Wirtschaft</a:t>
            </a:r>
          </a:p>
          <a:p>
            <a:endParaRPr lang="en-IE" dirty="0"/>
          </a:p>
        </p:txBody>
      </p:sp>
      <p:sp>
        <p:nvSpPr>
          <p:cNvPr id="4" name="Text Placeholder 3">
            <a:extLst>
              <a:ext uri="{FF2B5EF4-FFF2-40B4-BE49-F238E27FC236}">
                <a16:creationId xmlns:a16="http://schemas.microsoft.com/office/drawing/2014/main" id="{AAFCA207-FDBA-1A07-E9BF-BA039C8AD022}"/>
              </a:ext>
            </a:extLst>
          </p:cNvPr>
          <p:cNvSpPr>
            <a:spLocks noGrp="1"/>
          </p:cNvSpPr>
          <p:nvPr>
            <p:ph type="body" sz="quarter" idx="48"/>
          </p:nvPr>
        </p:nvSpPr>
        <p:spPr>
          <a:xfrm>
            <a:off x="5180845" y="1675095"/>
            <a:ext cx="6286311" cy="4775519"/>
          </a:xfrm>
        </p:spPr>
        <p:txBody>
          <a:bodyPr/>
          <a:lstStyle/>
          <a:p>
            <a:pPr algn="just">
              <a:spcAft>
                <a:spcPts val="600"/>
              </a:spcAft>
            </a:pPr>
            <a:r>
              <a:rPr lang="en-GB" sz="2400" dirty="0"/>
              <a:t>Ethische Grundsätze bilden den Leitrahmen für den moralischen Kompass von Unternehmen und beeinflussen ihre Entscheidungen, ihr Verhalten und ihre Beziehungen zu den Stakeholdern. </a:t>
            </a:r>
          </a:p>
          <a:p>
            <a:pPr algn="just">
              <a:spcAft>
                <a:spcPts val="600"/>
              </a:spcAft>
            </a:pPr>
            <a:r>
              <a:rPr lang="en-GB" sz="2400" b="1" dirty="0"/>
              <a:t>In der heutigen dynamischen Geschäftswelt, in der Transparenz, Nachhaltigkeit und soziale Verantwortung zunehmend geschätzt werden, sind das Verständnis und die Umsetzung ethischer Grundsätze entscheidend für die Schaffung von Vertrauen, die Aufrechterhaltung des guten Rufs und den langfristigen Erfolg.</a:t>
            </a:r>
            <a:endParaRPr lang="en-US" sz="2400" b="1" dirty="0"/>
          </a:p>
          <a:p>
            <a:pPr>
              <a:spcAft>
                <a:spcPts val="600"/>
              </a:spcAft>
            </a:pPr>
            <a:endParaRPr lang="en-IE" sz="2400" dirty="0"/>
          </a:p>
        </p:txBody>
      </p:sp>
      <p:pic>
        <p:nvPicPr>
          <p:cNvPr id="2" name="Picture Placeholder 5" descr="3D five star rating symbol">
            <a:extLst>
              <a:ext uri="{FF2B5EF4-FFF2-40B4-BE49-F238E27FC236}">
                <a16:creationId xmlns:a16="http://schemas.microsoft.com/office/drawing/2014/main" id="{C8E28B95-FEFB-04F5-58D6-195BE0707001}"/>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27572" r="27572"/>
          <a:stretch/>
        </p:blipFill>
        <p:spPr>
          <a:xfrm>
            <a:off x="0" y="0"/>
            <a:ext cx="4614863" cy="6858000"/>
          </a:xfrm>
        </p:spPr>
      </p:pic>
    </p:spTree>
    <p:extLst>
      <p:ext uri="{BB962C8B-B14F-4D97-AF65-F5344CB8AC3E}">
        <p14:creationId xmlns:p14="http://schemas.microsoft.com/office/powerpoint/2010/main" val="4116107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207C40-8051-6C6C-3ABB-E8637C400034}"/>
              </a:ext>
            </a:extLst>
          </p:cNvPr>
          <p:cNvSpPr>
            <a:spLocks noGrp="1"/>
          </p:cNvSpPr>
          <p:nvPr>
            <p:ph type="body" sz="quarter" idx="30"/>
          </p:nvPr>
        </p:nvSpPr>
        <p:spPr>
          <a:xfrm>
            <a:off x="5268686" y="407386"/>
            <a:ext cx="6110631" cy="845139"/>
          </a:xfrm>
        </p:spPr>
        <p:txBody>
          <a:bodyPr/>
          <a:lstStyle/>
          <a:p>
            <a:r>
              <a:rPr lang="en-US" dirty="0"/>
              <a:t>Integrität</a:t>
            </a:r>
          </a:p>
          <a:p>
            <a:endParaRPr lang="en-IE" dirty="0"/>
          </a:p>
        </p:txBody>
      </p:sp>
      <p:sp>
        <p:nvSpPr>
          <p:cNvPr id="4" name="Text Placeholder 3">
            <a:extLst>
              <a:ext uri="{FF2B5EF4-FFF2-40B4-BE49-F238E27FC236}">
                <a16:creationId xmlns:a16="http://schemas.microsoft.com/office/drawing/2014/main" id="{4BFFEE22-131D-F7E1-221F-FC4002B0501A}"/>
              </a:ext>
            </a:extLst>
          </p:cNvPr>
          <p:cNvSpPr>
            <a:spLocks noGrp="1"/>
          </p:cNvSpPr>
          <p:nvPr>
            <p:ph type="body" sz="quarter" idx="48"/>
          </p:nvPr>
        </p:nvSpPr>
        <p:spPr>
          <a:xfrm>
            <a:off x="5256505" y="1252525"/>
            <a:ext cx="6345687" cy="3466570"/>
          </a:xfrm>
        </p:spPr>
        <p:txBody>
          <a:bodyPr/>
          <a:lstStyle/>
          <a:p>
            <a:pPr algn="just">
              <a:spcAft>
                <a:spcPts val="600"/>
              </a:spcAft>
            </a:pPr>
            <a:r>
              <a:rPr lang="en-GB" sz="2000" dirty="0"/>
              <a:t>Integrität bildet die Grundlage für ethisches Verhalten und umfasst </a:t>
            </a:r>
            <a:r>
              <a:rPr lang="en-GB" sz="2000" b="1" dirty="0"/>
              <a:t>unerschütterliche Ehrlichkeit, Transparenz und Konsistenz </a:t>
            </a:r>
            <a:r>
              <a:rPr lang="en-GB" sz="2000" dirty="0"/>
              <a:t>bei allen Interaktionen und Entscheidungen innerhalb einer Organisation. </a:t>
            </a:r>
          </a:p>
          <a:p>
            <a:pPr algn="just">
              <a:spcAft>
                <a:spcPts val="600"/>
              </a:spcAft>
            </a:pPr>
            <a:r>
              <a:rPr lang="en-GB" sz="2000" dirty="0"/>
              <a:t>Indem sie sich auf Integrität konzentrieren, halten die Unternehmen nicht nur rechtliche und regulatorische Standards ein, sondern </a:t>
            </a:r>
            <a:r>
              <a:rPr lang="en-GB" sz="2000" b="1" dirty="0"/>
              <a:t>kultivieren </a:t>
            </a:r>
            <a:r>
              <a:rPr lang="en-GB" sz="2000" dirty="0"/>
              <a:t>auch </a:t>
            </a:r>
            <a:r>
              <a:rPr lang="en-GB" sz="2000" b="1" dirty="0"/>
              <a:t>eine Kultur des Vertrauens und der Zuverlässigkeit </a:t>
            </a:r>
            <a:r>
              <a:rPr lang="en-GB" sz="2000" dirty="0"/>
              <a:t>unter den Beteiligten. </a:t>
            </a:r>
          </a:p>
          <a:p>
            <a:pPr algn="just">
              <a:spcAft>
                <a:spcPts val="600"/>
              </a:spcAft>
            </a:pPr>
            <a:r>
              <a:rPr lang="en-GB" sz="2000" dirty="0"/>
              <a:t>Dieses Vertrauen ist von grundlegender Bedeutung für die Aufrechterhaltung langfristiger Beziehungen zu Kunden, Investoren, Mitarbeitern und der breiteren Öffentlichkeit und untermauert den Ruf und die Glaubwürdigkeit der Organisation.</a:t>
            </a:r>
            <a:endParaRPr lang="en-US" sz="2000" dirty="0"/>
          </a:p>
          <a:p>
            <a:pPr>
              <a:spcAft>
                <a:spcPts val="600"/>
              </a:spcAft>
            </a:pPr>
            <a:endParaRPr lang="en-IE" sz="2000" dirty="0"/>
          </a:p>
        </p:txBody>
      </p:sp>
      <p:pic>
        <p:nvPicPr>
          <p:cNvPr id="2" name="Picture Placeholder 5" descr="One orange paper boat leading a group of white paper boats">
            <a:extLst>
              <a:ext uri="{FF2B5EF4-FFF2-40B4-BE49-F238E27FC236}">
                <a16:creationId xmlns:a16="http://schemas.microsoft.com/office/drawing/2014/main" id="{3A7333EF-2E2B-D5F5-669F-302FEDDA8881}"/>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7558" r="27558"/>
          <a:stretch>
            <a:fillRect/>
          </a:stretch>
        </p:blipFill>
        <p:spPr>
          <a:xfrm>
            <a:off x="0" y="0"/>
            <a:ext cx="4614863" cy="6858000"/>
          </a:xfrm>
        </p:spPr>
      </p:pic>
    </p:spTree>
    <p:extLst>
      <p:ext uri="{BB962C8B-B14F-4D97-AF65-F5344CB8AC3E}">
        <p14:creationId xmlns:p14="http://schemas.microsoft.com/office/powerpoint/2010/main" val="1530017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17EA72-FCF7-23AE-18A9-A9A4759A59DF}"/>
              </a:ext>
            </a:extLst>
          </p:cNvPr>
          <p:cNvSpPr>
            <a:spLocks noGrp="1"/>
          </p:cNvSpPr>
          <p:nvPr>
            <p:ph type="body" sz="quarter" idx="30"/>
          </p:nvPr>
        </p:nvSpPr>
        <p:spPr>
          <a:xfrm>
            <a:off x="5268686" y="570686"/>
            <a:ext cx="6110631" cy="845139"/>
          </a:xfrm>
        </p:spPr>
        <p:txBody>
          <a:bodyPr/>
          <a:lstStyle/>
          <a:p>
            <a:r>
              <a:rPr lang="en-US" dirty="0"/>
              <a:t>Transparenz</a:t>
            </a:r>
          </a:p>
          <a:p>
            <a:endParaRPr lang="en-IE" dirty="0"/>
          </a:p>
        </p:txBody>
      </p:sp>
      <p:sp>
        <p:nvSpPr>
          <p:cNvPr id="4" name="Text Placeholder 3">
            <a:extLst>
              <a:ext uri="{FF2B5EF4-FFF2-40B4-BE49-F238E27FC236}">
                <a16:creationId xmlns:a16="http://schemas.microsoft.com/office/drawing/2014/main" id="{FA057CAC-2D93-1F6F-B7A0-9D567AD98469}"/>
              </a:ext>
            </a:extLst>
          </p:cNvPr>
          <p:cNvSpPr>
            <a:spLocks noGrp="1"/>
          </p:cNvSpPr>
          <p:nvPr>
            <p:ph type="body" sz="quarter" idx="48"/>
          </p:nvPr>
        </p:nvSpPr>
        <p:spPr>
          <a:xfrm>
            <a:off x="5268686" y="1415825"/>
            <a:ext cx="6321631" cy="3466570"/>
          </a:xfrm>
        </p:spPr>
        <p:txBody>
          <a:bodyPr/>
          <a:lstStyle/>
          <a:p>
            <a:pPr algn="just">
              <a:spcAft>
                <a:spcPts val="600"/>
              </a:spcAft>
            </a:pPr>
            <a:r>
              <a:rPr lang="en-GB" sz="2000" dirty="0"/>
              <a:t>Transparenz ist eine wesentliche Voraussetzung für die Schaffung von </a:t>
            </a:r>
            <a:r>
              <a:rPr lang="en-GB" sz="2000" b="1" dirty="0"/>
              <a:t>Offenheit und Klarheit im Geschäftsbetrieb</a:t>
            </a:r>
            <a:r>
              <a:rPr lang="en-GB" sz="2000" dirty="0"/>
              <a:t>. Transparente Praktiken beinhalten die offene Kommunikation von Strategien, Entscheidungen und Leistungskennzahlen an die Beteiligten. </a:t>
            </a:r>
          </a:p>
          <a:p>
            <a:pPr algn="just">
              <a:spcAft>
                <a:spcPts val="600"/>
              </a:spcAft>
            </a:pPr>
            <a:r>
              <a:rPr lang="en-GB" sz="2000" dirty="0"/>
              <a:t>Diese Transparenz </a:t>
            </a:r>
            <a:r>
              <a:rPr lang="en-GB" sz="2000" b="1" dirty="0"/>
              <a:t>fördert die Rechenschaftspflicht </a:t>
            </a:r>
            <a:r>
              <a:rPr lang="en-GB" sz="2000" dirty="0"/>
              <a:t>und ermöglicht es den Beteiligten, fundierte Entscheidungen auf der Grundlage zuverlässiger Informationen zu treffen. </a:t>
            </a:r>
          </a:p>
          <a:p>
            <a:pPr algn="just">
              <a:spcAft>
                <a:spcPts val="600"/>
              </a:spcAft>
            </a:pPr>
            <a:r>
              <a:rPr lang="en-GB" sz="2000" dirty="0"/>
              <a:t>Unternehmen, die sich für Transparenz einsetzen, verpflichten sich zu ethischem Verhalten und guter Unternehmensführung und stärken so das Vertrauen und die Glaubwürdigkeit in ihre Tätigkeit.</a:t>
            </a:r>
          </a:p>
          <a:p>
            <a:pPr>
              <a:spcAft>
                <a:spcPts val="600"/>
              </a:spcAft>
            </a:pPr>
            <a:endParaRPr lang="en-IE" sz="2000" dirty="0"/>
          </a:p>
        </p:txBody>
      </p:sp>
      <p:pic>
        <p:nvPicPr>
          <p:cNvPr id="2" name="Picture Placeholder 5" descr="Magnifying glass on clear background">
            <a:extLst>
              <a:ext uri="{FF2B5EF4-FFF2-40B4-BE49-F238E27FC236}">
                <a16:creationId xmlns:a16="http://schemas.microsoft.com/office/drawing/2014/main" id="{1452A778-8DE3-A098-7F87-BE6EE6C78B84}"/>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27542" r="27542"/>
          <a:stretch/>
        </p:blipFill>
        <p:spPr>
          <a:xfrm>
            <a:off x="0" y="0"/>
            <a:ext cx="4614863" cy="6858000"/>
          </a:xfrm>
        </p:spPr>
      </p:pic>
    </p:spTree>
    <p:extLst>
      <p:ext uri="{BB962C8B-B14F-4D97-AF65-F5344CB8AC3E}">
        <p14:creationId xmlns:p14="http://schemas.microsoft.com/office/powerpoint/2010/main" val="2300332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C52232-624B-A446-74CA-523FB737D64D}"/>
              </a:ext>
            </a:extLst>
          </p:cNvPr>
          <p:cNvSpPr>
            <a:spLocks noGrp="1"/>
          </p:cNvSpPr>
          <p:nvPr>
            <p:ph type="body" sz="quarter" idx="30"/>
          </p:nvPr>
        </p:nvSpPr>
        <p:spPr>
          <a:xfrm>
            <a:off x="5268686" y="428182"/>
            <a:ext cx="6110631" cy="845139"/>
          </a:xfrm>
        </p:spPr>
        <p:txBody>
          <a:bodyPr/>
          <a:lstStyle/>
          <a:p>
            <a:r>
              <a:rPr lang="en-US" dirty="0"/>
              <a:t>Fairness</a:t>
            </a:r>
          </a:p>
          <a:p>
            <a:endParaRPr lang="en-IE" dirty="0"/>
          </a:p>
        </p:txBody>
      </p:sp>
      <p:sp>
        <p:nvSpPr>
          <p:cNvPr id="4" name="Text Placeholder 3">
            <a:extLst>
              <a:ext uri="{FF2B5EF4-FFF2-40B4-BE49-F238E27FC236}">
                <a16:creationId xmlns:a16="http://schemas.microsoft.com/office/drawing/2014/main" id="{CBDC8A33-3DF1-894D-E83F-ADD690CC22BB}"/>
              </a:ext>
            </a:extLst>
          </p:cNvPr>
          <p:cNvSpPr>
            <a:spLocks noGrp="1"/>
          </p:cNvSpPr>
          <p:nvPr>
            <p:ph type="body" sz="quarter" idx="48"/>
          </p:nvPr>
        </p:nvSpPr>
        <p:spPr>
          <a:xfrm>
            <a:off x="5256505" y="1575822"/>
            <a:ext cx="6333812" cy="3466570"/>
          </a:xfrm>
        </p:spPr>
        <p:txBody>
          <a:bodyPr/>
          <a:lstStyle/>
          <a:p>
            <a:pPr algn="just">
              <a:spcAft>
                <a:spcPts val="600"/>
              </a:spcAft>
            </a:pPr>
            <a:r>
              <a:rPr lang="en-GB" sz="2400" dirty="0"/>
              <a:t>Fairness gewährleistet eine </a:t>
            </a:r>
            <a:r>
              <a:rPr lang="en-GB" sz="2400" b="1" dirty="0"/>
              <a:t>gerechte Behandlung </a:t>
            </a:r>
            <a:r>
              <a:rPr lang="en-GB" sz="2400" dirty="0"/>
              <a:t>aller Beteiligten, unabhängig von ihrer Position oder ihrem Einfluss. </a:t>
            </a:r>
          </a:p>
          <a:p>
            <a:pPr algn="just">
              <a:spcAft>
                <a:spcPts val="600"/>
              </a:spcAft>
            </a:pPr>
            <a:r>
              <a:rPr lang="en-GB" sz="2400" dirty="0"/>
              <a:t>Faire Geschäftspraktiken </a:t>
            </a:r>
            <a:r>
              <a:rPr lang="en-GB" sz="2400" b="1" dirty="0"/>
              <a:t>fördern Gerechtigkeit und Gleichheit, </a:t>
            </a:r>
            <a:r>
              <a:rPr lang="en-GB" sz="2400" dirty="0"/>
              <a:t>die für die Schaffung einer positiven Unternehmenskultur von entscheidender Bedeutung sind. </a:t>
            </a:r>
          </a:p>
          <a:p>
            <a:pPr algn="just">
              <a:spcAft>
                <a:spcPts val="600"/>
              </a:spcAft>
            </a:pPr>
            <a:r>
              <a:rPr lang="en-GB" sz="2400" dirty="0"/>
              <a:t>Eine faire Behandlung stärkt die Beziehungen zu Mitarbeitern, Lieferanten, Kunden und der breiteren Öffentlichkeit und unterstreicht das Engagement des Unternehmens für ethische Werte und gesellschaftliche Erwartungen.</a:t>
            </a:r>
          </a:p>
          <a:p>
            <a:pPr>
              <a:spcAft>
                <a:spcPts val="600"/>
              </a:spcAft>
            </a:pPr>
            <a:endParaRPr lang="en-IE" sz="2400" dirty="0"/>
          </a:p>
        </p:txBody>
      </p:sp>
      <p:pic>
        <p:nvPicPr>
          <p:cNvPr id="2" name="Picture Placeholder 5" descr="Yellow mug with smiley face">
            <a:extLst>
              <a:ext uri="{FF2B5EF4-FFF2-40B4-BE49-F238E27FC236}">
                <a16:creationId xmlns:a16="http://schemas.microsoft.com/office/drawing/2014/main" id="{BFAEF96F-85A1-2FBA-8669-62E010CC00FF}"/>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27569" r="27569"/>
          <a:stretch/>
        </p:blipFill>
        <p:spPr>
          <a:xfrm>
            <a:off x="0" y="0"/>
            <a:ext cx="4614863" cy="6858000"/>
          </a:xfrm>
        </p:spPr>
      </p:pic>
    </p:spTree>
    <p:extLst>
      <p:ext uri="{BB962C8B-B14F-4D97-AF65-F5344CB8AC3E}">
        <p14:creationId xmlns:p14="http://schemas.microsoft.com/office/powerpoint/2010/main" val="426363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4515C5-FD46-5869-C712-B168B3F1634E}"/>
              </a:ext>
            </a:extLst>
          </p:cNvPr>
          <p:cNvSpPr>
            <a:spLocks noGrp="1"/>
          </p:cNvSpPr>
          <p:nvPr>
            <p:ph type="body" sz="quarter" idx="30"/>
          </p:nvPr>
        </p:nvSpPr>
        <p:spPr>
          <a:xfrm>
            <a:off x="5268686" y="368805"/>
            <a:ext cx="6110631" cy="845139"/>
          </a:xfrm>
        </p:spPr>
        <p:txBody>
          <a:bodyPr/>
          <a:lstStyle/>
          <a:p>
            <a:r>
              <a:rPr lang="en-US" dirty="0"/>
              <a:t>Rechenschaftspflicht</a:t>
            </a:r>
          </a:p>
          <a:p>
            <a:endParaRPr lang="en-IE" dirty="0"/>
          </a:p>
        </p:txBody>
      </p:sp>
      <p:sp>
        <p:nvSpPr>
          <p:cNvPr id="4" name="Text Placeholder 3">
            <a:extLst>
              <a:ext uri="{FF2B5EF4-FFF2-40B4-BE49-F238E27FC236}">
                <a16:creationId xmlns:a16="http://schemas.microsoft.com/office/drawing/2014/main" id="{E2A9C83D-C507-2972-0450-FE55F230E306}"/>
              </a:ext>
            </a:extLst>
          </p:cNvPr>
          <p:cNvSpPr>
            <a:spLocks noGrp="1"/>
          </p:cNvSpPr>
          <p:nvPr>
            <p:ph type="body" sz="quarter" idx="48"/>
          </p:nvPr>
        </p:nvSpPr>
        <p:spPr>
          <a:xfrm>
            <a:off x="5268686" y="1213944"/>
            <a:ext cx="6345382" cy="3466570"/>
          </a:xfrm>
        </p:spPr>
        <p:txBody>
          <a:bodyPr/>
          <a:lstStyle/>
          <a:p>
            <a:pPr algn="just">
              <a:spcAft>
                <a:spcPts val="600"/>
              </a:spcAft>
            </a:pPr>
            <a:r>
              <a:rPr lang="en-GB" sz="2400" dirty="0"/>
              <a:t>Rechenschaftspflicht bedeutet, </a:t>
            </a:r>
            <a:r>
              <a:rPr lang="en-GB" sz="2400" b="1" dirty="0"/>
              <a:t>die Verantwortung für Handlungen, Entscheidungen und deren Folgen zu übernehmen</a:t>
            </a:r>
            <a:r>
              <a:rPr lang="en-GB" sz="2400" dirty="0"/>
              <a:t>. Ethische Rechenschaftspflicht verlangt von Organisationen, dass sie Fehler zugeben, sie korrigieren und umgehend Abhilfemaßnahmen ergreifen.</a:t>
            </a:r>
          </a:p>
          <a:p>
            <a:pPr algn="just">
              <a:spcAft>
                <a:spcPts val="600"/>
              </a:spcAft>
            </a:pPr>
            <a:r>
              <a:rPr lang="en-GB" sz="2400" dirty="0"/>
              <a:t>Die Einrichtung solider Mechanismen für die Rechenschaftspflicht, wie z. B. ethische Audits und Berichtsverfahren, stärkt ethisches Verhalten und Governance. </a:t>
            </a:r>
          </a:p>
          <a:p>
            <a:pPr algn="just">
              <a:spcAft>
                <a:spcPts val="600"/>
              </a:spcAft>
            </a:pPr>
            <a:r>
              <a:rPr lang="en-GB" sz="2400" dirty="0"/>
              <a:t>Rechenschaftspflicht schafft Vertrauen bei den Beteiligten und zeigt, dass sich die Organisation zu ethischen Standards und kontinuierlicher Verbesserung verpflichtet.</a:t>
            </a:r>
          </a:p>
          <a:p>
            <a:pPr>
              <a:spcAft>
                <a:spcPts val="600"/>
              </a:spcAft>
            </a:pPr>
            <a:endParaRPr lang="en-IE" sz="2400" dirty="0"/>
          </a:p>
        </p:txBody>
      </p:sp>
      <p:pic>
        <p:nvPicPr>
          <p:cNvPr id="2" name="Picture Placeholder 5" descr="Young girl lifting up earth">
            <a:extLst>
              <a:ext uri="{FF2B5EF4-FFF2-40B4-BE49-F238E27FC236}">
                <a16:creationId xmlns:a16="http://schemas.microsoft.com/office/drawing/2014/main" id="{31A5CDF8-4C7E-639B-83CC-18B8719A2300}"/>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27643" r="27643"/>
          <a:stretch/>
        </p:blipFill>
        <p:spPr>
          <a:xfrm>
            <a:off x="0" y="0"/>
            <a:ext cx="4614863" cy="6858000"/>
          </a:xfrm>
        </p:spPr>
      </p:pic>
    </p:spTree>
    <p:extLst>
      <p:ext uri="{BB962C8B-B14F-4D97-AF65-F5344CB8AC3E}">
        <p14:creationId xmlns:p14="http://schemas.microsoft.com/office/powerpoint/2010/main" val="1415110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066FBD-3576-5CFA-87B6-D1077F6AA6F8}"/>
              </a:ext>
            </a:extLst>
          </p:cNvPr>
          <p:cNvSpPr>
            <a:spLocks noGrp="1"/>
          </p:cNvSpPr>
          <p:nvPr>
            <p:ph type="body" sz="quarter" idx="30"/>
          </p:nvPr>
        </p:nvSpPr>
        <p:spPr>
          <a:xfrm>
            <a:off x="854281" y="565150"/>
            <a:ext cx="9762260" cy="804265"/>
          </a:xfrm>
        </p:spPr>
        <p:txBody>
          <a:bodyPr/>
          <a:lstStyle/>
          <a:p>
            <a:r>
              <a:rPr lang="en-GB" sz="3600" b="1" dirty="0"/>
              <a:t>Aneignung der Fähigkeit, ethische Geschäftspraktiken zu bewerten und umzusetzen.</a:t>
            </a:r>
            <a:endParaRPr lang="en-GB" sz="3600" dirty="0"/>
          </a:p>
          <a:p>
            <a:endParaRPr lang="en-IE" dirty="0"/>
          </a:p>
        </p:txBody>
      </p:sp>
      <p:sp>
        <p:nvSpPr>
          <p:cNvPr id="3" name="Text Placeholder 2">
            <a:extLst>
              <a:ext uri="{FF2B5EF4-FFF2-40B4-BE49-F238E27FC236}">
                <a16:creationId xmlns:a16="http://schemas.microsoft.com/office/drawing/2014/main" id="{F95A7C72-2C9E-7750-AE07-9EE4DE4A1D8C}"/>
              </a:ext>
            </a:extLst>
          </p:cNvPr>
          <p:cNvSpPr>
            <a:spLocks noGrp="1"/>
          </p:cNvSpPr>
          <p:nvPr>
            <p:ph type="body" sz="quarter" idx="48"/>
          </p:nvPr>
        </p:nvSpPr>
        <p:spPr>
          <a:xfrm>
            <a:off x="854280" y="1853273"/>
            <a:ext cx="10483429" cy="4439577"/>
          </a:xfrm>
        </p:spPr>
        <p:txBody>
          <a:bodyPr/>
          <a:lstStyle/>
          <a:p>
            <a:pPr algn="just">
              <a:spcAft>
                <a:spcPts val="600"/>
              </a:spcAft>
            </a:pPr>
            <a:r>
              <a:rPr lang="en-GB" sz="2000" b="1" dirty="0"/>
              <a:t>Ethische Dilemmas bewerten:</a:t>
            </a:r>
            <a:r>
              <a:rPr lang="en-GB" sz="2000" dirty="0"/>
              <a:t> Entwickeln Sie die Fähigkeit, ethische Herausforderungen in verschiedenen Geschäftskontexten zu erkennen und zu analysieren. Berücksichtigen Sie mehrere Perspektiven und bewerten Sie mögliche Auswirkungen auf die Stakeholder, um fundierte, ethische Entscheidungen zu treffen.</a:t>
            </a:r>
          </a:p>
          <a:p>
            <a:pPr algn="just">
              <a:spcAft>
                <a:spcPts val="600"/>
              </a:spcAft>
            </a:pPr>
            <a:r>
              <a:rPr lang="en-GB" sz="2000" b="1" dirty="0"/>
              <a:t>Ethische Rahmenwerke anwenden: </a:t>
            </a:r>
            <a:r>
              <a:rPr lang="en-GB" sz="2000" dirty="0"/>
              <a:t>Erforschen und Anwenden ethischer Rahmenwerke wie </a:t>
            </a:r>
            <a:r>
              <a:rPr lang="en-GB" sz="2000" dirty="0">
                <a:hlinkClick r:id="rId2"/>
              </a:rPr>
              <a:t>Utilitarismus</a:t>
            </a:r>
            <a:r>
              <a:rPr lang="en-GB" sz="2000" dirty="0"/>
              <a:t>, </a:t>
            </a:r>
            <a:r>
              <a:rPr lang="en-GB" sz="2000" dirty="0">
                <a:hlinkClick r:id="rId3"/>
              </a:rPr>
              <a:t>Deontologie </a:t>
            </a:r>
            <a:r>
              <a:rPr lang="en-GB" sz="2000" dirty="0"/>
              <a:t>und </a:t>
            </a:r>
            <a:r>
              <a:rPr lang="en-GB" sz="2000" dirty="0">
                <a:hlinkClick r:id="rId4"/>
              </a:rPr>
              <a:t>Tugendethik</a:t>
            </a:r>
            <a:r>
              <a:rPr lang="en-GB" sz="2000" dirty="0"/>
              <a:t>. Diese Rahmenwerke bieten strukturierte Ansätze, um ethische Überlegungen zu fördern und die Entscheidungsfindung in schwierigen Situationen zu unterstützen.</a:t>
            </a:r>
          </a:p>
          <a:p>
            <a:pPr algn="just">
              <a:spcAft>
                <a:spcPts val="600"/>
              </a:spcAft>
            </a:pPr>
            <a:r>
              <a:rPr lang="en-GB" sz="2000" b="1" dirty="0"/>
              <a:t>Ethische Praktiken umsetzen:</a:t>
            </a:r>
            <a:r>
              <a:rPr lang="en-GB" sz="2000" dirty="0"/>
              <a:t> Umsetzung ethischer Grundsätze in umsetzbare Praktiken innerhalb der Unternehmensrichtlinien und -verfahren. Entwickeln Sie umfassende Verhaltenskodizes, Whistleblower-Richtlinien und solide ethische Schulungsprogramme, um ethisches Verhalten effektiv in die Unternehmenskultur einzubetten.</a:t>
            </a:r>
          </a:p>
          <a:p>
            <a:pPr algn="just">
              <a:spcAft>
                <a:spcPts val="600"/>
              </a:spcAft>
            </a:pPr>
            <a:endParaRPr lang="en-IE" sz="2000" dirty="0"/>
          </a:p>
        </p:txBody>
      </p:sp>
      <p:grpSp>
        <p:nvGrpSpPr>
          <p:cNvPr id="4" name="Group 3">
            <a:extLst>
              <a:ext uri="{FF2B5EF4-FFF2-40B4-BE49-F238E27FC236}">
                <a16:creationId xmlns:a16="http://schemas.microsoft.com/office/drawing/2014/main" id="{7D9B9C39-21A0-86D3-E38A-1463D4FFA82F}"/>
              </a:ext>
            </a:extLst>
          </p:cNvPr>
          <p:cNvGrpSpPr/>
          <p:nvPr/>
        </p:nvGrpSpPr>
        <p:grpSpPr>
          <a:xfrm>
            <a:off x="10398100" y="776435"/>
            <a:ext cx="962616" cy="834909"/>
            <a:chOff x="-4712685" y="3328877"/>
            <a:chExt cx="3646852" cy="3163039"/>
          </a:xfrm>
          <a:solidFill>
            <a:srgbClr val="0F486D"/>
          </a:solidFill>
        </p:grpSpPr>
        <p:sp>
          <p:nvSpPr>
            <p:cNvPr id="5" name="Freeform 4">
              <a:extLst>
                <a:ext uri="{FF2B5EF4-FFF2-40B4-BE49-F238E27FC236}">
                  <a16:creationId xmlns:a16="http://schemas.microsoft.com/office/drawing/2014/main" id="{95204641-4F25-ED68-A582-33BD19B676B5}"/>
                </a:ext>
              </a:extLst>
            </p:cNvPr>
            <p:cNvSpPr/>
            <p:nvPr/>
          </p:nvSpPr>
          <p:spPr>
            <a:xfrm>
              <a:off x="-2751053" y="3630243"/>
              <a:ext cx="1336624" cy="1338322"/>
            </a:xfrm>
            <a:custGeom>
              <a:avLst/>
              <a:gdLst>
                <a:gd name="connsiteX0" fmla="*/ 1238337 w 1336624"/>
                <a:gd name="connsiteY0" fmla="*/ 313636 h 1338322"/>
                <a:gd name="connsiteX1" fmla="*/ 1233578 w 1336624"/>
                <a:gd name="connsiteY1" fmla="*/ 332675 h 1338322"/>
                <a:gd name="connsiteX2" fmla="*/ 1304959 w 1336624"/>
                <a:gd name="connsiteY2" fmla="*/ 506885 h 1338322"/>
                <a:gd name="connsiteX3" fmla="*/ 1318283 w 1336624"/>
                <a:gd name="connsiteY3" fmla="*/ 576379 h 1338322"/>
                <a:gd name="connsiteX4" fmla="*/ 1318283 w 1336624"/>
                <a:gd name="connsiteY4" fmla="*/ 762012 h 1338322"/>
                <a:gd name="connsiteX5" fmla="*/ 1305911 w 1336624"/>
                <a:gd name="connsiteY5" fmla="*/ 831506 h 1338322"/>
                <a:gd name="connsiteX6" fmla="*/ 1233578 w 1336624"/>
                <a:gd name="connsiteY6" fmla="*/ 1005716 h 1338322"/>
                <a:gd name="connsiteX7" fmla="*/ 1196460 w 1336624"/>
                <a:gd name="connsiteY7" fmla="*/ 1062834 h 1338322"/>
                <a:gd name="connsiteX8" fmla="*/ 1061312 w 1336624"/>
                <a:gd name="connsiteY8" fmla="*/ 1201821 h 1338322"/>
                <a:gd name="connsiteX9" fmla="*/ 1009918 w 1336624"/>
                <a:gd name="connsiteY9" fmla="*/ 1237044 h 1338322"/>
                <a:gd name="connsiteX10" fmla="*/ 826231 w 1336624"/>
                <a:gd name="connsiteY10" fmla="*/ 1315105 h 1338322"/>
                <a:gd name="connsiteX11" fmla="*/ 767223 w 1336624"/>
                <a:gd name="connsiteY11" fmla="*/ 1326528 h 1338322"/>
                <a:gd name="connsiteX12" fmla="*/ 568308 w 1336624"/>
                <a:gd name="connsiteY12" fmla="*/ 1325576 h 1338322"/>
                <a:gd name="connsiteX13" fmla="*/ 508348 w 1336624"/>
                <a:gd name="connsiteY13" fmla="*/ 1312249 h 1338322"/>
                <a:gd name="connsiteX14" fmla="*/ 326564 w 1336624"/>
                <a:gd name="connsiteY14" fmla="*/ 1237044 h 1338322"/>
                <a:gd name="connsiteX15" fmla="*/ 274218 w 1336624"/>
                <a:gd name="connsiteY15" fmla="*/ 1202773 h 1338322"/>
                <a:gd name="connsiteX16" fmla="*/ 132408 w 1336624"/>
                <a:gd name="connsiteY16" fmla="*/ 1061882 h 1338322"/>
                <a:gd name="connsiteX17" fmla="*/ 99097 w 1336624"/>
                <a:gd name="connsiteY17" fmla="*/ 1012379 h 1338322"/>
                <a:gd name="connsiteX18" fmla="*/ 21054 w 1336624"/>
                <a:gd name="connsiteY18" fmla="*/ 825794 h 1338322"/>
                <a:gd name="connsiteX19" fmla="*/ 10585 w 1336624"/>
                <a:gd name="connsiteY19" fmla="*/ 769628 h 1338322"/>
                <a:gd name="connsiteX20" fmla="*/ 10585 w 1336624"/>
                <a:gd name="connsiteY20" fmla="*/ 567811 h 1338322"/>
                <a:gd name="connsiteX21" fmla="*/ 22957 w 1336624"/>
                <a:gd name="connsiteY21" fmla="*/ 509741 h 1338322"/>
                <a:gd name="connsiteX22" fmla="*/ 99097 w 1336624"/>
                <a:gd name="connsiteY22" fmla="*/ 325060 h 1338322"/>
                <a:gd name="connsiteX23" fmla="*/ 135263 w 1336624"/>
                <a:gd name="connsiteY23" fmla="*/ 274605 h 1338322"/>
                <a:gd name="connsiteX24" fmla="*/ 274218 w 1336624"/>
                <a:gd name="connsiteY24" fmla="*/ 138474 h 1338322"/>
                <a:gd name="connsiteX25" fmla="*/ 328468 w 1336624"/>
                <a:gd name="connsiteY25" fmla="*/ 102300 h 1338322"/>
                <a:gd name="connsiteX26" fmla="*/ 505492 w 1336624"/>
                <a:gd name="connsiteY26" fmla="*/ 28998 h 1338322"/>
                <a:gd name="connsiteX27" fmla="*/ 573066 w 1336624"/>
                <a:gd name="connsiteY27" fmla="*/ 16623 h 1338322"/>
                <a:gd name="connsiteX28" fmla="*/ 761512 w 1336624"/>
                <a:gd name="connsiteY28" fmla="*/ 16623 h 1338322"/>
                <a:gd name="connsiteX29" fmla="*/ 829086 w 1336624"/>
                <a:gd name="connsiteY29" fmla="*/ 28998 h 1338322"/>
                <a:gd name="connsiteX30" fmla="*/ 1006111 w 1336624"/>
                <a:gd name="connsiteY30" fmla="*/ 101348 h 1338322"/>
                <a:gd name="connsiteX31" fmla="*/ 1060360 w 1336624"/>
                <a:gd name="connsiteY31" fmla="*/ 137522 h 1338322"/>
                <a:gd name="connsiteX32" fmla="*/ 1199315 w 1336624"/>
                <a:gd name="connsiteY32" fmla="*/ 273654 h 1338322"/>
                <a:gd name="connsiteX33" fmla="*/ 1238337 w 1336624"/>
                <a:gd name="connsiteY33" fmla="*/ 313636 h 1338322"/>
                <a:gd name="connsiteX34" fmla="*/ 666337 w 1336624"/>
                <a:gd name="connsiteY34" fmla="*/ 1156126 h 1338322"/>
                <a:gd name="connsiteX35" fmla="*/ 1152680 w 1336624"/>
                <a:gd name="connsiteY35" fmla="*/ 673479 h 1338322"/>
                <a:gd name="connsiteX36" fmla="*/ 670145 w 1336624"/>
                <a:gd name="connsiteY36" fmla="*/ 183217 h 1338322"/>
                <a:gd name="connsiteX37" fmla="*/ 181899 w 1336624"/>
                <a:gd name="connsiteY37" fmla="*/ 667768 h 1338322"/>
                <a:gd name="connsiteX38" fmla="*/ 666337 w 1336624"/>
                <a:gd name="connsiteY38" fmla="*/ 1156126 h 133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36624" h="1338322">
                  <a:moveTo>
                    <a:pt x="1238337" y="313636"/>
                  </a:moveTo>
                  <a:cubicBezTo>
                    <a:pt x="1237385" y="318396"/>
                    <a:pt x="1235481" y="326012"/>
                    <a:pt x="1233578" y="332675"/>
                  </a:cubicBezTo>
                  <a:cubicBezTo>
                    <a:pt x="1216446" y="405025"/>
                    <a:pt x="1243096" y="467855"/>
                    <a:pt x="1304959" y="506885"/>
                  </a:cubicBezTo>
                  <a:cubicBezTo>
                    <a:pt x="1343029" y="530684"/>
                    <a:pt x="1344932" y="539252"/>
                    <a:pt x="1318283" y="576379"/>
                  </a:cubicBezTo>
                  <a:cubicBezTo>
                    <a:pt x="1276407" y="634449"/>
                    <a:pt x="1276407" y="702990"/>
                    <a:pt x="1318283" y="762012"/>
                  </a:cubicBezTo>
                  <a:cubicBezTo>
                    <a:pt x="1344932" y="800091"/>
                    <a:pt x="1343981" y="808659"/>
                    <a:pt x="1305911" y="831506"/>
                  </a:cubicBezTo>
                  <a:cubicBezTo>
                    <a:pt x="1243096" y="870536"/>
                    <a:pt x="1216446" y="934318"/>
                    <a:pt x="1233578" y="1005716"/>
                  </a:cubicBezTo>
                  <a:cubicBezTo>
                    <a:pt x="1243096" y="1047602"/>
                    <a:pt x="1238337" y="1055218"/>
                    <a:pt x="1196460" y="1062834"/>
                  </a:cubicBezTo>
                  <a:cubicBezTo>
                    <a:pt x="1118417" y="1077113"/>
                    <a:pt x="1073685" y="1122808"/>
                    <a:pt x="1061312" y="1201821"/>
                  </a:cubicBezTo>
                  <a:cubicBezTo>
                    <a:pt x="1055602" y="1236092"/>
                    <a:pt x="1044181" y="1243707"/>
                    <a:pt x="1009918" y="1237044"/>
                  </a:cubicBezTo>
                  <a:cubicBezTo>
                    <a:pt x="924261" y="1218956"/>
                    <a:pt x="872866" y="1240851"/>
                    <a:pt x="826231" y="1315105"/>
                  </a:cubicBezTo>
                  <a:cubicBezTo>
                    <a:pt x="810051" y="1341760"/>
                    <a:pt x="791968" y="1343664"/>
                    <a:pt x="767223" y="1326528"/>
                  </a:cubicBezTo>
                  <a:cubicBezTo>
                    <a:pt x="696793" y="1276074"/>
                    <a:pt x="637785" y="1276074"/>
                    <a:pt x="568308" y="1325576"/>
                  </a:cubicBezTo>
                  <a:cubicBezTo>
                    <a:pt x="540707" y="1345568"/>
                    <a:pt x="527383" y="1342712"/>
                    <a:pt x="508348" y="1312249"/>
                  </a:cubicBezTo>
                  <a:cubicBezTo>
                    <a:pt x="463616" y="1241803"/>
                    <a:pt x="409366" y="1218956"/>
                    <a:pt x="326564" y="1237044"/>
                  </a:cubicBezTo>
                  <a:cubicBezTo>
                    <a:pt x="297060" y="1243707"/>
                    <a:pt x="279929" y="1237044"/>
                    <a:pt x="274218" y="1202773"/>
                  </a:cubicBezTo>
                  <a:cubicBezTo>
                    <a:pt x="260894" y="1118048"/>
                    <a:pt x="219017" y="1077113"/>
                    <a:pt x="132408" y="1061882"/>
                  </a:cubicBezTo>
                  <a:cubicBezTo>
                    <a:pt x="101952" y="1056170"/>
                    <a:pt x="92435" y="1040938"/>
                    <a:pt x="99097" y="1012379"/>
                  </a:cubicBezTo>
                  <a:cubicBezTo>
                    <a:pt x="117180" y="921943"/>
                    <a:pt x="99097" y="878152"/>
                    <a:pt x="21054" y="825794"/>
                  </a:cubicBezTo>
                  <a:cubicBezTo>
                    <a:pt x="-2740" y="809611"/>
                    <a:pt x="-5595" y="793427"/>
                    <a:pt x="10585" y="769628"/>
                  </a:cubicBezTo>
                  <a:cubicBezTo>
                    <a:pt x="62931" y="694423"/>
                    <a:pt x="62931" y="641113"/>
                    <a:pt x="10585" y="567811"/>
                  </a:cubicBezTo>
                  <a:cubicBezTo>
                    <a:pt x="-7499" y="542108"/>
                    <a:pt x="-1788" y="525925"/>
                    <a:pt x="22957" y="509741"/>
                  </a:cubicBezTo>
                  <a:cubicBezTo>
                    <a:pt x="96242" y="464047"/>
                    <a:pt x="117180" y="411689"/>
                    <a:pt x="99097" y="325060"/>
                  </a:cubicBezTo>
                  <a:cubicBezTo>
                    <a:pt x="92435" y="291741"/>
                    <a:pt x="101000" y="280317"/>
                    <a:pt x="135263" y="274605"/>
                  </a:cubicBezTo>
                  <a:cubicBezTo>
                    <a:pt x="212355" y="262230"/>
                    <a:pt x="258990" y="216536"/>
                    <a:pt x="274218" y="138474"/>
                  </a:cubicBezTo>
                  <a:cubicBezTo>
                    <a:pt x="281832" y="98492"/>
                    <a:pt x="289446" y="92780"/>
                    <a:pt x="328468" y="102300"/>
                  </a:cubicBezTo>
                  <a:cubicBezTo>
                    <a:pt x="402704" y="119435"/>
                    <a:pt x="465519" y="93732"/>
                    <a:pt x="505492" y="28998"/>
                  </a:cubicBezTo>
                  <a:cubicBezTo>
                    <a:pt x="527383" y="-6225"/>
                    <a:pt x="537852" y="-8129"/>
                    <a:pt x="573066" y="16623"/>
                  </a:cubicBezTo>
                  <a:cubicBezTo>
                    <a:pt x="633026" y="59461"/>
                    <a:pt x="701552" y="59461"/>
                    <a:pt x="761512" y="16623"/>
                  </a:cubicBezTo>
                  <a:cubicBezTo>
                    <a:pt x="796727" y="-8129"/>
                    <a:pt x="806244" y="-6225"/>
                    <a:pt x="829086" y="28998"/>
                  </a:cubicBezTo>
                  <a:cubicBezTo>
                    <a:pt x="869059" y="93732"/>
                    <a:pt x="931875" y="119435"/>
                    <a:pt x="1006111" y="101348"/>
                  </a:cubicBezTo>
                  <a:cubicBezTo>
                    <a:pt x="1045132" y="91828"/>
                    <a:pt x="1053698" y="97540"/>
                    <a:pt x="1060360" y="137522"/>
                  </a:cubicBezTo>
                  <a:cubicBezTo>
                    <a:pt x="1072733" y="213680"/>
                    <a:pt x="1122224" y="263182"/>
                    <a:pt x="1199315" y="273654"/>
                  </a:cubicBezTo>
                  <a:cubicBezTo>
                    <a:pt x="1222157" y="279365"/>
                    <a:pt x="1238337" y="286029"/>
                    <a:pt x="1238337" y="313636"/>
                  </a:cubicBezTo>
                  <a:close/>
                  <a:moveTo>
                    <a:pt x="666337" y="1156126"/>
                  </a:moveTo>
                  <a:cubicBezTo>
                    <a:pt x="933778" y="1157078"/>
                    <a:pt x="1151728" y="940982"/>
                    <a:pt x="1152680" y="673479"/>
                  </a:cubicBezTo>
                  <a:cubicBezTo>
                    <a:pt x="1153631" y="403121"/>
                    <a:pt x="938537" y="184169"/>
                    <a:pt x="670145" y="183217"/>
                  </a:cubicBezTo>
                  <a:cubicBezTo>
                    <a:pt x="399849" y="182265"/>
                    <a:pt x="182851" y="397409"/>
                    <a:pt x="181899" y="667768"/>
                  </a:cubicBezTo>
                  <a:cubicBezTo>
                    <a:pt x="179996" y="937174"/>
                    <a:pt x="396042" y="1155174"/>
                    <a:pt x="666337" y="1156126"/>
                  </a:cubicBezTo>
                  <a:close/>
                </a:path>
              </a:pathLst>
            </a:custGeom>
            <a:solidFill>
              <a:srgbClr val="F36C2F"/>
            </a:solidFill>
            <a:ln w="9514" cap="flat">
              <a:noFill/>
              <a:prstDash val="solid"/>
              <a:miter/>
            </a:ln>
          </p:spPr>
          <p:txBody>
            <a:bodyPr rtlCol="0" anchor="ctr"/>
            <a:lstStyle/>
            <a:p>
              <a:endParaRPr lang="en-US"/>
            </a:p>
          </p:txBody>
        </p:sp>
        <p:grpSp>
          <p:nvGrpSpPr>
            <p:cNvPr id="6" name="Graphic 2">
              <a:extLst>
                <a:ext uri="{FF2B5EF4-FFF2-40B4-BE49-F238E27FC236}">
                  <a16:creationId xmlns:a16="http://schemas.microsoft.com/office/drawing/2014/main" id="{918A3E65-2F5A-4F0D-4964-EB6CA298D56F}"/>
                </a:ext>
              </a:extLst>
            </p:cNvPr>
            <p:cNvGrpSpPr/>
            <p:nvPr/>
          </p:nvGrpSpPr>
          <p:grpSpPr>
            <a:xfrm>
              <a:off x="-4712685" y="3328877"/>
              <a:ext cx="3646852" cy="3163039"/>
              <a:chOff x="3595127" y="1330866"/>
              <a:chExt cx="3646852" cy="3163039"/>
            </a:xfrm>
            <a:grpFill/>
          </p:grpSpPr>
          <p:sp>
            <p:nvSpPr>
              <p:cNvPr id="7" name="Freeform 6">
                <a:extLst>
                  <a:ext uri="{FF2B5EF4-FFF2-40B4-BE49-F238E27FC236}">
                    <a16:creationId xmlns:a16="http://schemas.microsoft.com/office/drawing/2014/main" id="{80E91A4E-2926-7FD2-875D-77CAD5DAAE30}"/>
                  </a:ext>
                </a:extLst>
              </p:cNvPr>
              <p:cNvSpPr/>
              <p:nvPr/>
            </p:nvSpPr>
            <p:spPr>
              <a:xfrm>
                <a:off x="3595127" y="1330866"/>
                <a:ext cx="3646852" cy="3163039"/>
              </a:xfrm>
              <a:custGeom>
                <a:avLst/>
                <a:gdLst>
                  <a:gd name="connsiteX0" fmla="*/ 0 w 3646852"/>
                  <a:gd name="connsiteY0" fmla="*/ 263695 h 3163039"/>
                  <a:gd name="connsiteX1" fmla="*/ 3807 w 3646852"/>
                  <a:gd name="connsiteY1" fmla="*/ 254175 h 3163039"/>
                  <a:gd name="connsiteX2" fmla="*/ 339773 w 3646852"/>
                  <a:gd name="connsiteY2" fmla="*/ 0 h 3163039"/>
                  <a:gd name="connsiteX3" fmla="*/ 3324449 w 3646852"/>
                  <a:gd name="connsiteY3" fmla="*/ 0 h 3163039"/>
                  <a:gd name="connsiteX4" fmla="*/ 3635670 w 3646852"/>
                  <a:gd name="connsiteY4" fmla="*/ 225616 h 3163039"/>
                  <a:gd name="connsiteX5" fmla="*/ 3646139 w 3646852"/>
                  <a:gd name="connsiteY5" fmla="*/ 313197 h 3163039"/>
                  <a:gd name="connsiteX6" fmla="*/ 3646139 w 3646852"/>
                  <a:gd name="connsiteY6" fmla="*/ 2483680 h 3163039"/>
                  <a:gd name="connsiteX7" fmla="*/ 3331111 w 3646852"/>
                  <a:gd name="connsiteY7" fmla="*/ 2798781 h 3163039"/>
                  <a:gd name="connsiteX8" fmla="*/ 2782905 w 3646852"/>
                  <a:gd name="connsiteY8" fmla="*/ 2798781 h 3163039"/>
                  <a:gd name="connsiteX9" fmla="*/ 2734366 w 3646852"/>
                  <a:gd name="connsiteY9" fmla="*/ 2798781 h 3163039"/>
                  <a:gd name="connsiteX10" fmla="*/ 2734366 w 3646852"/>
                  <a:gd name="connsiteY10" fmla="*/ 2834004 h 3163039"/>
                  <a:gd name="connsiteX11" fmla="*/ 2734366 w 3646852"/>
                  <a:gd name="connsiteY11" fmla="*/ 3087227 h 3163039"/>
                  <a:gd name="connsiteX12" fmla="*/ 2694393 w 3646852"/>
                  <a:gd name="connsiteY12" fmla="*/ 3158625 h 3163039"/>
                  <a:gd name="connsiteX13" fmla="*/ 2619205 w 3646852"/>
                  <a:gd name="connsiteY13" fmla="*/ 3132922 h 3163039"/>
                  <a:gd name="connsiteX14" fmla="*/ 2432663 w 3646852"/>
                  <a:gd name="connsiteY14" fmla="*/ 2942528 h 3163039"/>
                  <a:gd name="connsiteX15" fmla="*/ 2261348 w 3646852"/>
                  <a:gd name="connsiteY15" fmla="*/ 3114834 h 3163039"/>
                  <a:gd name="connsiteX16" fmla="*/ 2233748 w 3646852"/>
                  <a:gd name="connsiteY16" fmla="*/ 3142441 h 3163039"/>
                  <a:gd name="connsiteX17" fmla="*/ 2165222 w 3646852"/>
                  <a:gd name="connsiteY17" fmla="*/ 3157673 h 3163039"/>
                  <a:gd name="connsiteX18" fmla="*/ 2128104 w 3646852"/>
                  <a:gd name="connsiteY18" fmla="*/ 3098651 h 3163039"/>
                  <a:gd name="connsiteX19" fmla="*/ 2128104 w 3646852"/>
                  <a:gd name="connsiteY19" fmla="*/ 2841620 h 3163039"/>
                  <a:gd name="connsiteX20" fmla="*/ 2128104 w 3646852"/>
                  <a:gd name="connsiteY20" fmla="*/ 2797829 h 3163039"/>
                  <a:gd name="connsiteX21" fmla="*/ 2079565 w 3646852"/>
                  <a:gd name="connsiteY21" fmla="*/ 2797829 h 3163039"/>
                  <a:gd name="connsiteX22" fmla="*/ 370229 w 3646852"/>
                  <a:gd name="connsiteY22" fmla="*/ 2799733 h 3163039"/>
                  <a:gd name="connsiteX23" fmla="*/ 0 w 3646852"/>
                  <a:gd name="connsiteY23" fmla="*/ 2536039 h 3163039"/>
                  <a:gd name="connsiteX24" fmla="*/ 0 w 3646852"/>
                  <a:gd name="connsiteY24" fmla="*/ 263695 h 3163039"/>
                  <a:gd name="connsiteX25" fmla="*/ 2129056 w 3646852"/>
                  <a:gd name="connsiteY25" fmla="*/ 2677882 h 3163039"/>
                  <a:gd name="connsiteX26" fmla="*/ 2129056 w 3646852"/>
                  <a:gd name="connsiteY26" fmla="*/ 2628379 h 3163039"/>
                  <a:gd name="connsiteX27" fmla="*/ 2128104 w 3646852"/>
                  <a:gd name="connsiteY27" fmla="*/ 1937252 h 3163039"/>
                  <a:gd name="connsiteX28" fmla="*/ 2103358 w 3646852"/>
                  <a:gd name="connsiteY28" fmla="*/ 1588832 h 3163039"/>
                  <a:gd name="connsiteX29" fmla="*/ 2058626 w 3646852"/>
                  <a:gd name="connsiteY29" fmla="*/ 1546946 h 3163039"/>
                  <a:gd name="connsiteX30" fmla="*/ 1928237 w 3646852"/>
                  <a:gd name="connsiteY30" fmla="*/ 1352744 h 3163039"/>
                  <a:gd name="connsiteX31" fmla="*/ 1904444 w 3646852"/>
                  <a:gd name="connsiteY31" fmla="*/ 1294674 h 3163039"/>
                  <a:gd name="connsiteX32" fmla="*/ 1859711 w 3646852"/>
                  <a:gd name="connsiteY32" fmla="*/ 1065250 h 3163039"/>
                  <a:gd name="connsiteX33" fmla="*/ 1858760 w 3646852"/>
                  <a:gd name="connsiteY33" fmla="*/ 1002421 h 3163039"/>
                  <a:gd name="connsiteX34" fmla="*/ 1905395 w 3646852"/>
                  <a:gd name="connsiteY34" fmla="*/ 772997 h 3163039"/>
                  <a:gd name="connsiteX35" fmla="*/ 1929189 w 3646852"/>
                  <a:gd name="connsiteY35" fmla="*/ 717783 h 3163039"/>
                  <a:gd name="connsiteX36" fmla="*/ 2063385 w 3646852"/>
                  <a:gd name="connsiteY36" fmla="*/ 519774 h 3163039"/>
                  <a:gd name="connsiteX37" fmla="*/ 2102407 w 3646852"/>
                  <a:gd name="connsiteY37" fmla="*/ 481695 h 3163039"/>
                  <a:gd name="connsiteX38" fmla="*/ 2299418 w 3646852"/>
                  <a:gd name="connsiteY38" fmla="*/ 347468 h 3163039"/>
                  <a:gd name="connsiteX39" fmla="*/ 2354619 w 3646852"/>
                  <a:gd name="connsiteY39" fmla="*/ 323669 h 3163039"/>
                  <a:gd name="connsiteX40" fmla="*/ 2583990 w 3646852"/>
                  <a:gd name="connsiteY40" fmla="*/ 277022 h 3163039"/>
                  <a:gd name="connsiteX41" fmla="*/ 2646805 w 3646852"/>
                  <a:gd name="connsiteY41" fmla="*/ 277974 h 3163039"/>
                  <a:gd name="connsiteX42" fmla="*/ 2876176 w 3646852"/>
                  <a:gd name="connsiteY42" fmla="*/ 323669 h 3163039"/>
                  <a:gd name="connsiteX43" fmla="*/ 2935184 w 3646852"/>
                  <a:gd name="connsiteY43" fmla="*/ 347468 h 3163039"/>
                  <a:gd name="connsiteX44" fmla="*/ 3129341 w 3646852"/>
                  <a:gd name="connsiteY44" fmla="*/ 477887 h 3163039"/>
                  <a:gd name="connsiteX45" fmla="*/ 3171217 w 3646852"/>
                  <a:gd name="connsiteY45" fmla="*/ 520726 h 3163039"/>
                  <a:gd name="connsiteX46" fmla="*/ 3302558 w 3646852"/>
                  <a:gd name="connsiteY46" fmla="*/ 716831 h 3163039"/>
                  <a:gd name="connsiteX47" fmla="*/ 3325400 w 3646852"/>
                  <a:gd name="connsiteY47" fmla="*/ 772997 h 3163039"/>
                  <a:gd name="connsiteX48" fmla="*/ 3371084 w 3646852"/>
                  <a:gd name="connsiteY48" fmla="*/ 1004325 h 3163039"/>
                  <a:gd name="connsiteX49" fmla="*/ 3372036 w 3646852"/>
                  <a:gd name="connsiteY49" fmla="*/ 1064298 h 3163039"/>
                  <a:gd name="connsiteX50" fmla="*/ 3324449 w 3646852"/>
                  <a:gd name="connsiteY50" fmla="*/ 1295626 h 3163039"/>
                  <a:gd name="connsiteX51" fmla="*/ 3301606 w 3646852"/>
                  <a:gd name="connsiteY51" fmla="*/ 1348936 h 3163039"/>
                  <a:gd name="connsiteX52" fmla="*/ 3169314 w 3646852"/>
                  <a:gd name="connsiteY52" fmla="*/ 1547897 h 3163039"/>
                  <a:gd name="connsiteX53" fmla="*/ 3135051 w 3646852"/>
                  <a:gd name="connsiteY53" fmla="*/ 1567889 h 3163039"/>
                  <a:gd name="connsiteX54" fmla="*/ 3102692 w 3646852"/>
                  <a:gd name="connsiteY54" fmla="*/ 1700212 h 3163039"/>
                  <a:gd name="connsiteX55" fmla="*/ 3100788 w 3646852"/>
                  <a:gd name="connsiteY55" fmla="*/ 2444650 h 3163039"/>
                  <a:gd name="connsiteX56" fmla="*/ 3100788 w 3646852"/>
                  <a:gd name="connsiteY56" fmla="*/ 2465593 h 3163039"/>
                  <a:gd name="connsiteX57" fmla="*/ 3065574 w 3646852"/>
                  <a:gd name="connsiteY57" fmla="*/ 2547462 h 3163039"/>
                  <a:gd name="connsiteX58" fmla="*/ 2976109 w 3646852"/>
                  <a:gd name="connsiteY58" fmla="*/ 2515095 h 3163039"/>
                  <a:gd name="connsiteX59" fmla="*/ 2800037 w 3646852"/>
                  <a:gd name="connsiteY59" fmla="*/ 2338030 h 3163039"/>
                  <a:gd name="connsiteX60" fmla="*/ 2735318 w 3646852"/>
                  <a:gd name="connsiteY60" fmla="*/ 2467497 h 3163039"/>
                  <a:gd name="connsiteX61" fmla="*/ 2736269 w 3646852"/>
                  <a:gd name="connsiteY61" fmla="*/ 2674074 h 3163039"/>
                  <a:gd name="connsiteX62" fmla="*/ 2772436 w 3646852"/>
                  <a:gd name="connsiteY62" fmla="*/ 2675978 h 3163039"/>
                  <a:gd name="connsiteX63" fmla="*/ 3324449 w 3646852"/>
                  <a:gd name="connsiteY63" fmla="*/ 2675978 h 3163039"/>
                  <a:gd name="connsiteX64" fmla="*/ 3527170 w 3646852"/>
                  <a:gd name="connsiteY64" fmla="*/ 2471305 h 3163039"/>
                  <a:gd name="connsiteX65" fmla="*/ 3527170 w 3646852"/>
                  <a:gd name="connsiteY65" fmla="*/ 322717 h 3163039"/>
                  <a:gd name="connsiteX66" fmla="*/ 3322545 w 3646852"/>
                  <a:gd name="connsiteY66" fmla="*/ 119948 h 3163039"/>
                  <a:gd name="connsiteX67" fmla="*/ 326449 w 3646852"/>
                  <a:gd name="connsiteY67" fmla="*/ 119948 h 3163039"/>
                  <a:gd name="connsiteX68" fmla="*/ 120872 w 3646852"/>
                  <a:gd name="connsiteY68" fmla="*/ 324621 h 3163039"/>
                  <a:gd name="connsiteX69" fmla="*/ 120872 w 3646852"/>
                  <a:gd name="connsiteY69" fmla="*/ 2470353 h 3163039"/>
                  <a:gd name="connsiteX70" fmla="*/ 325497 w 3646852"/>
                  <a:gd name="connsiteY70" fmla="*/ 2675978 h 3163039"/>
                  <a:gd name="connsiteX71" fmla="*/ 2085275 w 3646852"/>
                  <a:gd name="connsiteY71" fmla="*/ 2675978 h 3163039"/>
                  <a:gd name="connsiteX72" fmla="*/ 2129056 w 3646852"/>
                  <a:gd name="connsiteY72" fmla="*/ 2677882 h 3163039"/>
                  <a:gd name="connsiteX73" fmla="*/ 3185494 w 3646852"/>
                  <a:gd name="connsiteY73" fmla="*/ 678752 h 3163039"/>
                  <a:gd name="connsiteX74" fmla="*/ 3146472 w 3646852"/>
                  <a:gd name="connsiteY74" fmla="*/ 640673 h 3163039"/>
                  <a:gd name="connsiteX75" fmla="*/ 3007517 w 3646852"/>
                  <a:gd name="connsiteY75" fmla="*/ 504542 h 3163039"/>
                  <a:gd name="connsiteX76" fmla="*/ 2953268 w 3646852"/>
                  <a:gd name="connsiteY76" fmla="*/ 468368 h 3163039"/>
                  <a:gd name="connsiteX77" fmla="*/ 2776243 w 3646852"/>
                  <a:gd name="connsiteY77" fmla="*/ 396018 h 3163039"/>
                  <a:gd name="connsiteX78" fmla="*/ 2708669 w 3646852"/>
                  <a:gd name="connsiteY78" fmla="*/ 383642 h 3163039"/>
                  <a:gd name="connsiteX79" fmla="*/ 2520223 w 3646852"/>
                  <a:gd name="connsiteY79" fmla="*/ 383642 h 3163039"/>
                  <a:gd name="connsiteX80" fmla="*/ 2452649 w 3646852"/>
                  <a:gd name="connsiteY80" fmla="*/ 396018 h 3163039"/>
                  <a:gd name="connsiteX81" fmla="*/ 2275624 w 3646852"/>
                  <a:gd name="connsiteY81" fmla="*/ 469319 h 3163039"/>
                  <a:gd name="connsiteX82" fmla="*/ 2221375 w 3646852"/>
                  <a:gd name="connsiteY82" fmla="*/ 505494 h 3163039"/>
                  <a:gd name="connsiteX83" fmla="*/ 2082420 w 3646852"/>
                  <a:gd name="connsiteY83" fmla="*/ 641625 h 3163039"/>
                  <a:gd name="connsiteX84" fmla="*/ 2046254 w 3646852"/>
                  <a:gd name="connsiteY84" fmla="*/ 692080 h 3163039"/>
                  <a:gd name="connsiteX85" fmla="*/ 1970114 w 3646852"/>
                  <a:gd name="connsiteY85" fmla="*/ 876761 h 3163039"/>
                  <a:gd name="connsiteX86" fmla="*/ 1957741 w 3646852"/>
                  <a:gd name="connsiteY86" fmla="*/ 934831 h 3163039"/>
                  <a:gd name="connsiteX87" fmla="*/ 1957741 w 3646852"/>
                  <a:gd name="connsiteY87" fmla="*/ 1136648 h 3163039"/>
                  <a:gd name="connsiteX88" fmla="*/ 1968211 w 3646852"/>
                  <a:gd name="connsiteY88" fmla="*/ 1192814 h 3163039"/>
                  <a:gd name="connsiteX89" fmla="*/ 2046254 w 3646852"/>
                  <a:gd name="connsiteY89" fmla="*/ 1379399 h 3163039"/>
                  <a:gd name="connsiteX90" fmla="*/ 2079565 w 3646852"/>
                  <a:gd name="connsiteY90" fmla="*/ 1428902 h 3163039"/>
                  <a:gd name="connsiteX91" fmla="*/ 2221375 w 3646852"/>
                  <a:gd name="connsiteY91" fmla="*/ 1569793 h 3163039"/>
                  <a:gd name="connsiteX92" fmla="*/ 2273721 w 3646852"/>
                  <a:gd name="connsiteY92" fmla="*/ 1604063 h 3163039"/>
                  <a:gd name="connsiteX93" fmla="*/ 2455504 w 3646852"/>
                  <a:gd name="connsiteY93" fmla="*/ 1679269 h 3163039"/>
                  <a:gd name="connsiteX94" fmla="*/ 2515465 w 3646852"/>
                  <a:gd name="connsiteY94" fmla="*/ 1692596 h 3163039"/>
                  <a:gd name="connsiteX95" fmla="*/ 2714379 w 3646852"/>
                  <a:gd name="connsiteY95" fmla="*/ 1693548 h 3163039"/>
                  <a:gd name="connsiteX96" fmla="*/ 2773387 w 3646852"/>
                  <a:gd name="connsiteY96" fmla="*/ 1682125 h 3163039"/>
                  <a:gd name="connsiteX97" fmla="*/ 2957075 w 3646852"/>
                  <a:gd name="connsiteY97" fmla="*/ 1604063 h 3163039"/>
                  <a:gd name="connsiteX98" fmla="*/ 3008469 w 3646852"/>
                  <a:gd name="connsiteY98" fmla="*/ 1568841 h 3163039"/>
                  <a:gd name="connsiteX99" fmla="*/ 3143617 w 3646852"/>
                  <a:gd name="connsiteY99" fmla="*/ 1429854 h 3163039"/>
                  <a:gd name="connsiteX100" fmla="*/ 3180735 w 3646852"/>
                  <a:gd name="connsiteY100" fmla="*/ 1372736 h 3163039"/>
                  <a:gd name="connsiteX101" fmla="*/ 3253068 w 3646852"/>
                  <a:gd name="connsiteY101" fmla="*/ 1198526 h 3163039"/>
                  <a:gd name="connsiteX102" fmla="*/ 3265440 w 3646852"/>
                  <a:gd name="connsiteY102" fmla="*/ 1129032 h 3163039"/>
                  <a:gd name="connsiteX103" fmla="*/ 3265440 w 3646852"/>
                  <a:gd name="connsiteY103" fmla="*/ 943399 h 3163039"/>
                  <a:gd name="connsiteX104" fmla="*/ 3252116 w 3646852"/>
                  <a:gd name="connsiteY104" fmla="*/ 873905 h 3163039"/>
                  <a:gd name="connsiteX105" fmla="*/ 3180735 w 3646852"/>
                  <a:gd name="connsiteY105" fmla="*/ 699695 h 3163039"/>
                  <a:gd name="connsiteX106" fmla="*/ 3185494 w 3646852"/>
                  <a:gd name="connsiteY106" fmla="*/ 678752 h 3163039"/>
                  <a:gd name="connsiteX107" fmla="*/ 2612542 w 3646852"/>
                  <a:gd name="connsiteY107" fmla="*/ 2524615 h 3163039"/>
                  <a:gd name="connsiteX108" fmla="*/ 2524030 w 3646852"/>
                  <a:gd name="connsiteY108" fmla="*/ 2547462 h 3163039"/>
                  <a:gd name="connsiteX109" fmla="*/ 2493574 w 3646852"/>
                  <a:gd name="connsiteY109" fmla="*/ 2462737 h 3163039"/>
                  <a:gd name="connsiteX110" fmla="*/ 2493574 w 3646852"/>
                  <a:gd name="connsiteY110" fmla="*/ 1864902 h 3163039"/>
                  <a:gd name="connsiteX111" fmla="*/ 2493574 w 3646852"/>
                  <a:gd name="connsiteY111" fmla="*/ 1826824 h 3163039"/>
                  <a:gd name="connsiteX112" fmla="*/ 2349861 w 3646852"/>
                  <a:gd name="connsiteY112" fmla="*/ 1741147 h 3163039"/>
                  <a:gd name="connsiteX113" fmla="*/ 2313694 w 3646852"/>
                  <a:gd name="connsiteY113" fmla="*/ 1720203 h 3163039"/>
                  <a:gd name="connsiteX114" fmla="*/ 2253734 w 3646852"/>
                  <a:gd name="connsiteY114" fmla="*/ 1731627 h 3163039"/>
                  <a:gd name="connsiteX115" fmla="*/ 2253734 w 3646852"/>
                  <a:gd name="connsiteY115" fmla="*/ 2955856 h 3163039"/>
                  <a:gd name="connsiteX116" fmla="*/ 2373654 w 3646852"/>
                  <a:gd name="connsiteY116" fmla="*/ 2833052 h 3163039"/>
                  <a:gd name="connsiteX117" fmla="*/ 2490719 w 3646852"/>
                  <a:gd name="connsiteY117" fmla="*/ 2834004 h 3163039"/>
                  <a:gd name="connsiteX118" fmla="*/ 2612542 w 3646852"/>
                  <a:gd name="connsiteY118" fmla="*/ 2959664 h 3163039"/>
                  <a:gd name="connsiteX119" fmla="*/ 2612542 w 3646852"/>
                  <a:gd name="connsiteY119" fmla="*/ 2524615 h 3163039"/>
                  <a:gd name="connsiteX120" fmla="*/ 2617301 w 3646852"/>
                  <a:gd name="connsiteY120" fmla="*/ 1785889 h 3163039"/>
                  <a:gd name="connsiteX121" fmla="*/ 2617301 w 3646852"/>
                  <a:gd name="connsiteY121" fmla="*/ 2349453 h 3163039"/>
                  <a:gd name="connsiteX122" fmla="*/ 2731511 w 3646852"/>
                  <a:gd name="connsiteY122" fmla="*/ 2230457 h 3163039"/>
                  <a:gd name="connsiteX123" fmla="*/ 2860948 w 3646852"/>
                  <a:gd name="connsiteY123" fmla="*/ 2229505 h 3163039"/>
                  <a:gd name="connsiteX124" fmla="*/ 2976109 w 3646852"/>
                  <a:gd name="connsiteY124" fmla="*/ 2346597 h 3163039"/>
                  <a:gd name="connsiteX125" fmla="*/ 2976109 w 3646852"/>
                  <a:gd name="connsiteY125" fmla="*/ 1728771 h 3163039"/>
                  <a:gd name="connsiteX126" fmla="*/ 2950412 w 3646852"/>
                  <a:gd name="connsiteY126" fmla="*/ 1724963 h 3163039"/>
                  <a:gd name="connsiteX127" fmla="*/ 2864755 w 3646852"/>
                  <a:gd name="connsiteY127" fmla="*/ 1760186 h 3163039"/>
                  <a:gd name="connsiteX128" fmla="*/ 2741980 w 3646852"/>
                  <a:gd name="connsiteY128" fmla="*/ 1823016 h 3163039"/>
                  <a:gd name="connsiteX129" fmla="*/ 2617301 w 3646852"/>
                  <a:gd name="connsiteY129" fmla="*/ 1785889 h 31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646852" h="3163039">
                    <a:moveTo>
                      <a:pt x="0" y="263695"/>
                    </a:moveTo>
                    <a:cubicBezTo>
                      <a:pt x="1904" y="260839"/>
                      <a:pt x="2855" y="257983"/>
                      <a:pt x="3807" y="254175"/>
                    </a:cubicBezTo>
                    <a:cubicBezTo>
                      <a:pt x="55201" y="75205"/>
                      <a:pt x="155135" y="0"/>
                      <a:pt x="339773" y="0"/>
                    </a:cubicBezTo>
                    <a:cubicBezTo>
                      <a:pt x="1334348" y="0"/>
                      <a:pt x="2329874" y="0"/>
                      <a:pt x="3324449" y="0"/>
                    </a:cubicBezTo>
                    <a:cubicBezTo>
                      <a:pt x="3479583" y="0"/>
                      <a:pt x="3598551" y="85677"/>
                      <a:pt x="3635670" y="225616"/>
                    </a:cubicBezTo>
                    <a:cubicBezTo>
                      <a:pt x="3643283" y="254175"/>
                      <a:pt x="3646139" y="284638"/>
                      <a:pt x="3646139" y="313197"/>
                    </a:cubicBezTo>
                    <a:cubicBezTo>
                      <a:pt x="3647090" y="1036691"/>
                      <a:pt x="3647090" y="1760186"/>
                      <a:pt x="3646139" y="2483680"/>
                    </a:cubicBezTo>
                    <a:cubicBezTo>
                      <a:pt x="3646139" y="2666458"/>
                      <a:pt x="3515749" y="2796877"/>
                      <a:pt x="3331111" y="2798781"/>
                    </a:cubicBezTo>
                    <a:cubicBezTo>
                      <a:pt x="3148376" y="2799733"/>
                      <a:pt x="2965640" y="2798781"/>
                      <a:pt x="2782905" y="2798781"/>
                    </a:cubicBezTo>
                    <a:cubicBezTo>
                      <a:pt x="2768629" y="2798781"/>
                      <a:pt x="2754353" y="2798781"/>
                      <a:pt x="2734366" y="2798781"/>
                    </a:cubicBezTo>
                    <a:cubicBezTo>
                      <a:pt x="2734366" y="2811157"/>
                      <a:pt x="2734366" y="2822581"/>
                      <a:pt x="2734366" y="2834004"/>
                    </a:cubicBezTo>
                    <a:cubicBezTo>
                      <a:pt x="2734366" y="2918729"/>
                      <a:pt x="2733414" y="3002502"/>
                      <a:pt x="2734366" y="3087227"/>
                    </a:cubicBezTo>
                    <a:cubicBezTo>
                      <a:pt x="2734366" y="3119594"/>
                      <a:pt x="2726752" y="3146249"/>
                      <a:pt x="2694393" y="3158625"/>
                    </a:cubicBezTo>
                    <a:cubicBezTo>
                      <a:pt x="2662033" y="3171000"/>
                      <a:pt x="2640143" y="3154817"/>
                      <a:pt x="2619205" y="3132922"/>
                    </a:cubicBezTo>
                    <a:cubicBezTo>
                      <a:pt x="2558293" y="3070092"/>
                      <a:pt x="2496430" y="3007262"/>
                      <a:pt x="2432663" y="2942528"/>
                    </a:cubicBezTo>
                    <a:cubicBezTo>
                      <a:pt x="2372703" y="3002502"/>
                      <a:pt x="2317501" y="3058668"/>
                      <a:pt x="2261348" y="3114834"/>
                    </a:cubicBezTo>
                    <a:cubicBezTo>
                      <a:pt x="2251831" y="3124354"/>
                      <a:pt x="2243265" y="3133873"/>
                      <a:pt x="2233748" y="3142441"/>
                    </a:cubicBezTo>
                    <a:cubicBezTo>
                      <a:pt x="2213761" y="3161481"/>
                      <a:pt x="2191871" y="3169096"/>
                      <a:pt x="2165222" y="3157673"/>
                    </a:cubicBezTo>
                    <a:cubicBezTo>
                      <a:pt x="2139525" y="3146249"/>
                      <a:pt x="2128104" y="3126258"/>
                      <a:pt x="2128104" y="3098651"/>
                    </a:cubicBezTo>
                    <a:cubicBezTo>
                      <a:pt x="2128104" y="3012974"/>
                      <a:pt x="2128104" y="2927297"/>
                      <a:pt x="2128104" y="2841620"/>
                    </a:cubicBezTo>
                    <a:cubicBezTo>
                      <a:pt x="2128104" y="2829244"/>
                      <a:pt x="2128104" y="2815917"/>
                      <a:pt x="2128104" y="2797829"/>
                    </a:cubicBezTo>
                    <a:cubicBezTo>
                      <a:pt x="2110021" y="2797829"/>
                      <a:pt x="2094793" y="2797829"/>
                      <a:pt x="2079565" y="2797829"/>
                    </a:cubicBezTo>
                    <a:cubicBezTo>
                      <a:pt x="1509469" y="2797829"/>
                      <a:pt x="939373" y="2794974"/>
                      <a:pt x="370229" y="2799733"/>
                    </a:cubicBezTo>
                    <a:cubicBezTo>
                      <a:pt x="188446" y="2801637"/>
                      <a:pt x="43780" y="2731192"/>
                      <a:pt x="0" y="2536039"/>
                    </a:cubicBezTo>
                    <a:cubicBezTo>
                      <a:pt x="0" y="1779225"/>
                      <a:pt x="0" y="1021460"/>
                      <a:pt x="0" y="263695"/>
                    </a:cubicBezTo>
                    <a:close/>
                    <a:moveTo>
                      <a:pt x="2129056" y="2677882"/>
                    </a:moveTo>
                    <a:cubicBezTo>
                      <a:pt x="2129056" y="2656938"/>
                      <a:pt x="2129056" y="2642659"/>
                      <a:pt x="2129056" y="2628379"/>
                    </a:cubicBezTo>
                    <a:cubicBezTo>
                      <a:pt x="2129056" y="2398003"/>
                      <a:pt x="2130959" y="2167627"/>
                      <a:pt x="2128104" y="1937252"/>
                    </a:cubicBezTo>
                    <a:cubicBezTo>
                      <a:pt x="2126200" y="1821112"/>
                      <a:pt x="2147139" y="1703068"/>
                      <a:pt x="2103358" y="1588832"/>
                    </a:cubicBezTo>
                    <a:cubicBezTo>
                      <a:pt x="2093841" y="1564081"/>
                      <a:pt x="2084323" y="1550753"/>
                      <a:pt x="2058626" y="1546946"/>
                    </a:cubicBezTo>
                    <a:cubicBezTo>
                      <a:pt x="1959645" y="1532666"/>
                      <a:pt x="1903492" y="1449845"/>
                      <a:pt x="1928237" y="1352744"/>
                    </a:cubicBezTo>
                    <a:cubicBezTo>
                      <a:pt x="1934900" y="1325137"/>
                      <a:pt x="1929189" y="1309906"/>
                      <a:pt x="1904444" y="1294674"/>
                    </a:cubicBezTo>
                    <a:cubicBezTo>
                      <a:pt x="1818786" y="1244220"/>
                      <a:pt x="1799752" y="1146168"/>
                      <a:pt x="1859711" y="1065250"/>
                    </a:cubicBezTo>
                    <a:cubicBezTo>
                      <a:pt x="1876843" y="1041451"/>
                      <a:pt x="1875891" y="1025268"/>
                      <a:pt x="1858760" y="1002421"/>
                    </a:cubicBezTo>
                    <a:cubicBezTo>
                      <a:pt x="1798800" y="921503"/>
                      <a:pt x="1818786" y="825355"/>
                      <a:pt x="1905395" y="772997"/>
                    </a:cubicBezTo>
                    <a:cubicBezTo>
                      <a:pt x="1928237" y="758717"/>
                      <a:pt x="1935851" y="744438"/>
                      <a:pt x="1929189" y="717783"/>
                    </a:cubicBezTo>
                    <a:cubicBezTo>
                      <a:pt x="1904444" y="615922"/>
                      <a:pt x="1958693" y="535957"/>
                      <a:pt x="2063385" y="519774"/>
                    </a:cubicBezTo>
                    <a:cubicBezTo>
                      <a:pt x="2087179" y="515966"/>
                      <a:pt x="2098600" y="504542"/>
                      <a:pt x="2102407" y="481695"/>
                    </a:cubicBezTo>
                    <a:cubicBezTo>
                      <a:pt x="2119538" y="376027"/>
                      <a:pt x="2195678" y="323669"/>
                      <a:pt x="2299418" y="347468"/>
                    </a:cubicBezTo>
                    <a:cubicBezTo>
                      <a:pt x="2325115" y="353180"/>
                      <a:pt x="2341295" y="347468"/>
                      <a:pt x="2354619" y="323669"/>
                    </a:cubicBezTo>
                    <a:cubicBezTo>
                      <a:pt x="2406014" y="237040"/>
                      <a:pt x="2504043" y="217048"/>
                      <a:pt x="2583990" y="277022"/>
                    </a:cubicBezTo>
                    <a:cubicBezTo>
                      <a:pt x="2606832" y="294158"/>
                      <a:pt x="2623964" y="295110"/>
                      <a:pt x="2646805" y="277974"/>
                    </a:cubicBezTo>
                    <a:cubicBezTo>
                      <a:pt x="2726752" y="218000"/>
                      <a:pt x="2823830" y="237040"/>
                      <a:pt x="2876176" y="323669"/>
                    </a:cubicBezTo>
                    <a:cubicBezTo>
                      <a:pt x="2891404" y="348420"/>
                      <a:pt x="2907584" y="354132"/>
                      <a:pt x="2935184" y="347468"/>
                    </a:cubicBezTo>
                    <a:cubicBezTo>
                      <a:pt x="3032262" y="323669"/>
                      <a:pt x="3116016" y="379835"/>
                      <a:pt x="3129341" y="477887"/>
                    </a:cubicBezTo>
                    <a:cubicBezTo>
                      <a:pt x="3133148" y="504542"/>
                      <a:pt x="3143617" y="516918"/>
                      <a:pt x="3171217" y="520726"/>
                    </a:cubicBezTo>
                    <a:cubicBezTo>
                      <a:pt x="3272103" y="535005"/>
                      <a:pt x="3326352" y="616874"/>
                      <a:pt x="3302558" y="716831"/>
                    </a:cubicBezTo>
                    <a:cubicBezTo>
                      <a:pt x="3296848" y="742534"/>
                      <a:pt x="3302558" y="758717"/>
                      <a:pt x="3325400" y="772997"/>
                    </a:cubicBezTo>
                    <a:cubicBezTo>
                      <a:pt x="3413912" y="826307"/>
                      <a:pt x="3431996" y="920552"/>
                      <a:pt x="3371084" y="1004325"/>
                    </a:cubicBezTo>
                    <a:cubicBezTo>
                      <a:pt x="3354904" y="1026220"/>
                      <a:pt x="3355856" y="1042403"/>
                      <a:pt x="3372036" y="1064298"/>
                    </a:cubicBezTo>
                    <a:cubicBezTo>
                      <a:pt x="3432947" y="1146168"/>
                      <a:pt x="3413912" y="1242316"/>
                      <a:pt x="3324449" y="1295626"/>
                    </a:cubicBezTo>
                    <a:cubicBezTo>
                      <a:pt x="3302558" y="1308954"/>
                      <a:pt x="3295896" y="1324185"/>
                      <a:pt x="3301606" y="1348936"/>
                    </a:cubicBezTo>
                    <a:cubicBezTo>
                      <a:pt x="3325400" y="1454605"/>
                      <a:pt x="3274958" y="1528858"/>
                      <a:pt x="3169314" y="1547897"/>
                    </a:cubicBezTo>
                    <a:cubicBezTo>
                      <a:pt x="3156941" y="1549801"/>
                      <a:pt x="3137906" y="1558369"/>
                      <a:pt x="3135051" y="1567889"/>
                    </a:cubicBezTo>
                    <a:cubicBezTo>
                      <a:pt x="3121726" y="1611679"/>
                      <a:pt x="3103643" y="1655470"/>
                      <a:pt x="3102692" y="1700212"/>
                    </a:cubicBezTo>
                    <a:cubicBezTo>
                      <a:pt x="3099836" y="1948675"/>
                      <a:pt x="3100788" y="2197139"/>
                      <a:pt x="3100788" y="2444650"/>
                    </a:cubicBezTo>
                    <a:cubicBezTo>
                      <a:pt x="3100788" y="2451314"/>
                      <a:pt x="3100788" y="2458929"/>
                      <a:pt x="3100788" y="2465593"/>
                    </a:cubicBezTo>
                    <a:cubicBezTo>
                      <a:pt x="3102692" y="2498912"/>
                      <a:pt x="3101740" y="2532231"/>
                      <a:pt x="3065574" y="2547462"/>
                    </a:cubicBezTo>
                    <a:cubicBezTo>
                      <a:pt x="3026552" y="2564598"/>
                      <a:pt x="3000855" y="2540798"/>
                      <a:pt x="2976109" y="2515095"/>
                    </a:cubicBezTo>
                    <a:cubicBezTo>
                      <a:pt x="2917101" y="2455121"/>
                      <a:pt x="2857141" y="2396099"/>
                      <a:pt x="2800037" y="2338030"/>
                    </a:cubicBezTo>
                    <a:cubicBezTo>
                      <a:pt x="2748642" y="2368492"/>
                      <a:pt x="2731511" y="2410379"/>
                      <a:pt x="2735318" y="2467497"/>
                    </a:cubicBezTo>
                    <a:cubicBezTo>
                      <a:pt x="2740076" y="2535087"/>
                      <a:pt x="2736269" y="2604580"/>
                      <a:pt x="2736269" y="2674074"/>
                    </a:cubicBezTo>
                    <a:cubicBezTo>
                      <a:pt x="2751497" y="2675026"/>
                      <a:pt x="2761967" y="2675978"/>
                      <a:pt x="2772436" y="2675978"/>
                    </a:cubicBezTo>
                    <a:cubicBezTo>
                      <a:pt x="2956123" y="2675978"/>
                      <a:pt x="3140761" y="2675978"/>
                      <a:pt x="3324449" y="2675978"/>
                    </a:cubicBezTo>
                    <a:cubicBezTo>
                      <a:pt x="3452934" y="2675978"/>
                      <a:pt x="3527170" y="2600772"/>
                      <a:pt x="3527170" y="2471305"/>
                    </a:cubicBezTo>
                    <a:cubicBezTo>
                      <a:pt x="3527170" y="1755426"/>
                      <a:pt x="3527170" y="1038595"/>
                      <a:pt x="3527170" y="322717"/>
                    </a:cubicBezTo>
                    <a:cubicBezTo>
                      <a:pt x="3527170" y="194201"/>
                      <a:pt x="3452934" y="119948"/>
                      <a:pt x="3322545" y="119948"/>
                    </a:cubicBezTo>
                    <a:cubicBezTo>
                      <a:pt x="2324164" y="119948"/>
                      <a:pt x="1325782" y="119948"/>
                      <a:pt x="326449" y="119948"/>
                    </a:cubicBezTo>
                    <a:cubicBezTo>
                      <a:pt x="195108" y="119948"/>
                      <a:pt x="120872" y="193249"/>
                      <a:pt x="120872" y="324621"/>
                    </a:cubicBezTo>
                    <a:cubicBezTo>
                      <a:pt x="120872" y="1039547"/>
                      <a:pt x="120872" y="1754474"/>
                      <a:pt x="120872" y="2470353"/>
                    </a:cubicBezTo>
                    <a:cubicBezTo>
                      <a:pt x="120872" y="2601724"/>
                      <a:pt x="194156" y="2675978"/>
                      <a:pt x="325497" y="2675978"/>
                    </a:cubicBezTo>
                    <a:cubicBezTo>
                      <a:pt x="911773" y="2675978"/>
                      <a:pt x="1499000" y="2675978"/>
                      <a:pt x="2085275" y="2675978"/>
                    </a:cubicBezTo>
                    <a:cubicBezTo>
                      <a:pt x="2098600" y="2677882"/>
                      <a:pt x="2110973" y="2677882"/>
                      <a:pt x="2129056" y="2677882"/>
                    </a:cubicBezTo>
                    <a:close/>
                    <a:moveTo>
                      <a:pt x="3185494" y="678752"/>
                    </a:moveTo>
                    <a:cubicBezTo>
                      <a:pt x="3185494" y="651145"/>
                      <a:pt x="3169314" y="644481"/>
                      <a:pt x="3146472" y="640673"/>
                    </a:cubicBezTo>
                    <a:cubicBezTo>
                      <a:pt x="3069380" y="630202"/>
                      <a:pt x="3020841" y="580700"/>
                      <a:pt x="3007517" y="504542"/>
                    </a:cubicBezTo>
                    <a:cubicBezTo>
                      <a:pt x="3000855" y="464560"/>
                      <a:pt x="2992289" y="458848"/>
                      <a:pt x="2953268" y="468368"/>
                    </a:cubicBezTo>
                    <a:cubicBezTo>
                      <a:pt x="2879031" y="485503"/>
                      <a:pt x="2816216" y="459800"/>
                      <a:pt x="2776243" y="396018"/>
                    </a:cubicBezTo>
                    <a:cubicBezTo>
                      <a:pt x="2754353" y="360795"/>
                      <a:pt x="2743884" y="358891"/>
                      <a:pt x="2708669" y="383642"/>
                    </a:cubicBezTo>
                    <a:cubicBezTo>
                      <a:pt x="2647757" y="426481"/>
                      <a:pt x="2580183" y="426481"/>
                      <a:pt x="2520223" y="383642"/>
                    </a:cubicBezTo>
                    <a:cubicBezTo>
                      <a:pt x="2485009" y="358891"/>
                      <a:pt x="2474539" y="360795"/>
                      <a:pt x="2452649" y="396018"/>
                    </a:cubicBezTo>
                    <a:cubicBezTo>
                      <a:pt x="2412676" y="460752"/>
                      <a:pt x="2349861" y="486455"/>
                      <a:pt x="2275624" y="469319"/>
                    </a:cubicBezTo>
                    <a:cubicBezTo>
                      <a:pt x="2236603" y="459800"/>
                      <a:pt x="2228037" y="465512"/>
                      <a:pt x="2221375" y="505494"/>
                    </a:cubicBezTo>
                    <a:cubicBezTo>
                      <a:pt x="2207099" y="583555"/>
                      <a:pt x="2160463" y="630202"/>
                      <a:pt x="2082420" y="641625"/>
                    </a:cubicBezTo>
                    <a:cubicBezTo>
                      <a:pt x="2048157" y="647337"/>
                      <a:pt x="2039592" y="658761"/>
                      <a:pt x="2046254" y="692080"/>
                    </a:cubicBezTo>
                    <a:cubicBezTo>
                      <a:pt x="2064337" y="778708"/>
                      <a:pt x="2043399" y="830115"/>
                      <a:pt x="1970114" y="876761"/>
                    </a:cubicBezTo>
                    <a:cubicBezTo>
                      <a:pt x="1944417" y="892944"/>
                      <a:pt x="1939658" y="909128"/>
                      <a:pt x="1957741" y="934831"/>
                    </a:cubicBezTo>
                    <a:cubicBezTo>
                      <a:pt x="2010087" y="1008132"/>
                      <a:pt x="2010087" y="1061443"/>
                      <a:pt x="1957741" y="1136648"/>
                    </a:cubicBezTo>
                    <a:cubicBezTo>
                      <a:pt x="1941562" y="1160447"/>
                      <a:pt x="1944417" y="1176631"/>
                      <a:pt x="1968211" y="1192814"/>
                    </a:cubicBezTo>
                    <a:cubicBezTo>
                      <a:pt x="2046254" y="1245172"/>
                      <a:pt x="2065289" y="1288963"/>
                      <a:pt x="2046254" y="1379399"/>
                    </a:cubicBezTo>
                    <a:cubicBezTo>
                      <a:pt x="2040543" y="1407958"/>
                      <a:pt x="2049109" y="1423190"/>
                      <a:pt x="2079565" y="1428902"/>
                    </a:cubicBezTo>
                    <a:cubicBezTo>
                      <a:pt x="2166174" y="1444133"/>
                      <a:pt x="2207099" y="1485068"/>
                      <a:pt x="2221375" y="1569793"/>
                    </a:cubicBezTo>
                    <a:cubicBezTo>
                      <a:pt x="2227085" y="1603111"/>
                      <a:pt x="2244217" y="1610727"/>
                      <a:pt x="2273721" y="1604063"/>
                    </a:cubicBezTo>
                    <a:cubicBezTo>
                      <a:pt x="2356523" y="1585976"/>
                      <a:pt x="2410773" y="1608823"/>
                      <a:pt x="2455504" y="1679269"/>
                    </a:cubicBezTo>
                    <a:cubicBezTo>
                      <a:pt x="2474539" y="1708780"/>
                      <a:pt x="2487864" y="1711636"/>
                      <a:pt x="2515465" y="1692596"/>
                    </a:cubicBezTo>
                    <a:cubicBezTo>
                      <a:pt x="2584942" y="1643094"/>
                      <a:pt x="2643950" y="1643094"/>
                      <a:pt x="2714379" y="1693548"/>
                    </a:cubicBezTo>
                    <a:cubicBezTo>
                      <a:pt x="2739125" y="1710684"/>
                      <a:pt x="2756256" y="1708780"/>
                      <a:pt x="2773387" y="1682125"/>
                    </a:cubicBezTo>
                    <a:cubicBezTo>
                      <a:pt x="2820023" y="1607871"/>
                      <a:pt x="2871417" y="1586928"/>
                      <a:pt x="2957075" y="1604063"/>
                    </a:cubicBezTo>
                    <a:cubicBezTo>
                      <a:pt x="2991337" y="1610727"/>
                      <a:pt x="3002758" y="1603111"/>
                      <a:pt x="3008469" y="1568841"/>
                    </a:cubicBezTo>
                    <a:cubicBezTo>
                      <a:pt x="3021793" y="1489828"/>
                      <a:pt x="3065574" y="1444133"/>
                      <a:pt x="3143617" y="1429854"/>
                    </a:cubicBezTo>
                    <a:cubicBezTo>
                      <a:pt x="3185494" y="1422238"/>
                      <a:pt x="3191204" y="1413670"/>
                      <a:pt x="3180735" y="1372736"/>
                    </a:cubicBezTo>
                    <a:cubicBezTo>
                      <a:pt x="3163603" y="1300386"/>
                      <a:pt x="3190252" y="1237556"/>
                      <a:pt x="3253068" y="1198526"/>
                    </a:cubicBezTo>
                    <a:cubicBezTo>
                      <a:pt x="3290186" y="1174727"/>
                      <a:pt x="3292089" y="1167111"/>
                      <a:pt x="3265440" y="1129032"/>
                    </a:cubicBezTo>
                    <a:cubicBezTo>
                      <a:pt x="3223563" y="1070010"/>
                      <a:pt x="3223563" y="1001469"/>
                      <a:pt x="3265440" y="943399"/>
                    </a:cubicBezTo>
                    <a:cubicBezTo>
                      <a:pt x="3292089" y="906272"/>
                      <a:pt x="3290186" y="897704"/>
                      <a:pt x="3252116" y="873905"/>
                    </a:cubicBezTo>
                    <a:cubicBezTo>
                      <a:pt x="3189301" y="834875"/>
                      <a:pt x="3163603" y="771093"/>
                      <a:pt x="3180735" y="699695"/>
                    </a:cubicBezTo>
                    <a:cubicBezTo>
                      <a:pt x="3182638" y="691128"/>
                      <a:pt x="3184542" y="684464"/>
                      <a:pt x="3185494" y="678752"/>
                    </a:cubicBezTo>
                    <a:close/>
                    <a:moveTo>
                      <a:pt x="2612542" y="2524615"/>
                    </a:moveTo>
                    <a:cubicBezTo>
                      <a:pt x="2584942" y="2550318"/>
                      <a:pt x="2557341" y="2565550"/>
                      <a:pt x="2524030" y="2547462"/>
                    </a:cubicBezTo>
                    <a:cubicBezTo>
                      <a:pt x="2488816" y="2528423"/>
                      <a:pt x="2493574" y="2495104"/>
                      <a:pt x="2493574" y="2462737"/>
                    </a:cubicBezTo>
                    <a:cubicBezTo>
                      <a:pt x="2493574" y="2263776"/>
                      <a:pt x="2493574" y="2063863"/>
                      <a:pt x="2493574" y="1864902"/>
                    </a:cubicBezTo>
                    <a:cubicBezTo>
                      <a:pt x="2493574" y="1852527"/>
                      <a:pt x="2493574" y="1840151"/>
                      <a:pt x="2493574" y="1826824"/>
                    </a:cubicBezTo>
                    <a:cubicBezTo>
                      <a:pt x="2426952" y="1823016"/>
                      <a:pt x="2380317" y="1795409"/>
                      <a:pt x="2349861" y="1741147"/>
                    </a:cubicBezTo>
                    <a:cubicBezTo>
                      <a:pt x="2343199" y="1730675"/>
                      <a:pt x="2326067" y="1720203"/>
                      <a:pt x="2313694" y="1720203"/>
                    </a:cubicBezTo>
                    <a:cubicBezTo>
                      <a:pt x="2293708" y="1719251"/>
                      <a:pt x="2272769" y="1727819"/>
                      <a:pt x="2253734" y="1731627"/>
                    </a:cubicBezTo>
                    <a:cubicBezTo>
                      <a:pt x="2253734" y="2139068"/>
                      <a:pt x="2253734" y="2542702"/>
                      <a:pt x="2253734" y="2955856"/>
                    </a:cubicBezTo>
                    <a:cubicBezTo>
                      <a:pt x="2297515" y="2911113"/>
                      <a:pt x="2335584" y="2872083"/>
                      <a:pt x="2373654" y="2833052"/>
                    </a:cubicBezTo>
                    <a:cubicBezTo>
                      <a:pt x="2418386" y="2788310"/>
                      <a:pt x="2445987" y="2788310"/>
                      <a:pt x="2490719" y="2834004"/>
                    </a:cubicBezTo>
                    <a:cubicBezTo>
                      <a:pt x="2529741" y="2873035"/>
                      <a:pt x="2567811" y="2913017"/>
                      <a:pt x="2612542" y="2959664"/>
                    </a:cubicBezTo>
                    <a:cubicBezTo>
                      <a:pt x="2612542" y="2807349"/>
                      <a:pt x="2612542" y="2668362"/>
                      <a:pt x="2612542" y="2524615"/>
                    </a:cubicBezTo>
                    <a:close/>
                    <a:moveTo>
                      <a:pt x="2617301" y="1785889"/>
                    </a:moveTo>
                    <a:cubicBezTo>
                      <a:pt x="2617301" y="1965811"/>
                      <a:pt x="2617301" y="2152396"/>
                      <a:pt x="2617301" y="2349453"/>
                    </a:cubicBezTo>
                    <a:cubicBezTo>
                      <a:pt x="2660130" y="2304711"/>
                      <a:pt x="2695344" y="2267584"/>
                      <a:pt x="2731511" y="2230457"/>
                    </a:cubicBezTo>
                    <a:cubicBezTo>
                      <a:pt x="2784809" y="2176195"/>
                      <a:pt x="2807650" y="2176195"/>
                      <a:pt x="2860948" y="2229505"/>
                    </a:cubicBezTo>
                    <a:cubicBezTo>
                      <a:pt x="2898066" y="2266632"/>
                      <a:pt x="2935184" y="2303759"/>
                      <a:pt x="2976109" y="2346597"/>
                    </a:cubicBezTo>
                    <a:cubicBezTo>
                      <a:pt x="2976109" y="2135261"/>
                      <a:pt x="2976109" y="1932492"/>
                      <a:pt x="2976109" y="1728771"/>
                    </a:cubicBezTo>
                    <a:cubicBezTo>
                      <a:pt x="2966592" y="1727819"/>
                      <a:pt x="2957075" y="1727819"/>
                      <a:pt x="2950412" y="1724963"/>
                    </a:cubicBezTo>
                    <a:cubicBezTo>
                      <a:pt x="2910439" y="1709732"/>
                      <a:pt x="2886645" y="1721155"/>
                      <a:pt x="2864755" y="1760186"/>
                    </a:cubicBezTo>
                    <a:cubicBezTo>
                      <a:pt x="2839058" y="1804928"/>
                      <a:pt x="2793374" y="1829679"/>
                      <a:pt x="2741980" y="1823016"/>
                    </a:cubicBezTo>
                    <a:cubicBezTo>
                      <a:pt x="2700103" y="1818256"/>
                      <a:pt x="2660130" y="1799217"/>
                      <a:pt x="2617301" y="1785889"/>
                    </a:cubicBezTo>
                    <a:close/>
                  </a:path>
                </a:pathLst>
              </a:custGeom>
              <a:grpFill/>
              <a:ln w="951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0451BC8-7269-8A08-CBE3-F3B93E7952A0}"/>
                  </a:ext>
                </a:extLst>
              </p:cNvPr>
              <p:cNvSpPr/>
              <p:nvPr/>
            </p:nvSpPr>
            <p:spPr>
              <a:xfrm>
                <a:off x="3958932" y="1816221"/>
                <a:ext cx="1519700" cy="1825688"/>
              </a:xfrm>
              <a:custGeom>
                <a:avLst/>
                <a:gdLst>
                  <a:gd name="connsiteX0" fmla="*/ 121585 w 1519700"/>
                  <a:gd name="connsiteY0" fmla="*/ 914987 h 1825688"/>
                  <a:gd name="connsiteX1" fmla="*/ 121585 w 1519700"/>
                  <a:gd name="connsiteY1" fmla="*/ 1499494 h 1825688"/>
                  <a:gd name="connsiteX2" fmla="*/ 326211 w 1519700"/>
                  <a:gd name="connsiteY2" fmla="*/ 1704167 h 1825688"/>
                  <a:gd name="connsiteX3" fmla="*/ 1419767 w 1519700"/>
                  <a:gd name="connsiteY3" fmla="*/ 1704167 h 1825688"/>
                  <a:gd name="connsiteX4" fmla="*/ 1448319 w 1519700"/>
                  <a:gd name="connsiteY4" fmla="*/ 1704167 h 1825688"/>
                  <a:gd name="connsiteX5" fmla="*/ 1519700 w 1519700"/>
                  <a:gd name="connsiteY5" fmla="*/ 1766045 h 1825688"/>
                  <a:gd name="connsiteX6" fmla="*/ 1450223 w 1519700"/>
                  <a:gd name="connsiteY6" fmla="*/ 1825067 h 1825688"/>
                  <a:gd name="connsiteX7" fmla="*/ 303369 w 1519700"/>
                  <a:gd name="connsiteY7" fmla="*/ 1824115 h 1825688"/>
                  <a:gd name="connsiteX8" fmla="*/ 714 w 1519700"/>
                  <a:gd name="connsiteY8" fmla="*/ 1516630 h 1825688"/>
                  <a:gd name="connsiteX9" fmla="*/ 714 w 1519700"/>
                  <a:gd name="connsiteY9" fmla="*/ 312392 h 1825688"/>
                  <a:gd name="connsiteX10" fmla="*/ 311935 w 1519700"/>
                  <a:gd name="connsiteY10" fmla="*/ 1099 h 1825688"/>
                  <a:gd name="connsiteX11" fmla="*/ 1384552 w 1519700"/>
                  <a:gd name="connsiteY11" fmla="*/ 1099 h 1825688"/>
                  <a:gd name="connsiteX12" fmla="*/ 1459740 w 1519700"/>
                  <a:gd name="connsiteY12" fmla="*/ 62977 h 1825688"/>
                  <a:gd name="connsiteX13" fmla="*/ 1382649 w 1519700"/>
                  <a:gd name="connsiteY13" fmla="*/ 122951 h 1825688"/>
                  <a:gd name="connsiteX14" fmla="*/ 324307 w 1519700"/>
                  <a:gd name="connsiteY14" fmla="*/ 122951 h 1825688"/>
                  <a:gd name="connsiteX15" fmla="*/ 179642 w 1519700"/>
                  <a:gd name="connsiteY15" fmla="*/ 172453 h 1825688"/>
                  <a:gd name="connsiteX16" fmla="*/ 120634 w 1519700"/>
                  <a:gd name="connsiteY16" fmla="*/ 320008 h 1825688"/>
                  <a:gd name="connsiteX17" fmla="*/ 121585 w 1519700"/>
                  <a:gd name="connsiteY17" fmla="*/ 914987 h 18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9700" h="1825688">
                    <a:moveTo>
                      <a:pt x="121585" y="914987"/>
                    </a:moveTo>
                    <a:cubicBezTo>
                      <a:pt x="121585" y="1110140"/>
                      <a:pt x="121585" y="1304341"/>
                      <a:pt x="121585" y="1499494"/>
                    </a:cubicBezTo>
                    <a:cubicBezTo>
                      <a:pt x="121585" y="1631818"/>
                      <a:pt x="193918" y="1704167"/>
                      <a:pt x="326211" y="1704167"/>
                    </a:cubicBezTo>
                    <a:cubicBezTo>
                      <a:pt x="690730" y="1704167"/>
                      <a:pt x="1055248" y="1704167"/>
                      <a:pt x="1419767" y="1704167"/>
                    </a:cubicBezTo>
                    <a:cubicBezTo>
                      <a:pt x="1429284" y="1704167"/>
                      <a:pt x="1438802" y="1704167"/>
                      <a:pt x="1448319" y="1704167"/>
                    </a:cubicBezTo>
                    <a:cubicBezTo>
                      <a:pt x="1493051" y="1705119"/>
                      <a:pt x="1519700" y="1728918"/>
                      <a:pt x="1519700" y="1766045"/>
                    </a:cubicBezTo>
                    <a:cubicBezTo>
                      <a:pt x="1518749" y="1802220"/>
                      <a:pt x="1493051" y="1825067"/>
                      <a:pt x="1450223" y="1825067"/>
                    </a:cubicBezTo>
                    <a:cubicBezTo>
                      <a:pt x="1067621" y="1825067"/>
                      <a:pt x="685019" y="1826971"/>
                      <a:pt x="303369" y="1824115"/>
                    </a:cubicBezTo>
                    <a:cubicBezTo>
                      <a:pt x="129199" y="1823163"/>
                      <a:pt x="1666" y="1690840"/>
                      <a:pt x="714" y="1516630"/>
                    </a:cubicBezTo>
                    <a:cubicBezTo>
                      <a:pt x="-238" y="1114900"/>
                      <a:pt x="-238" y="713170"/>
                      <a:pt x="714" y="312392"/>
                    </a:cubicBezTo>
                    <a:cubicBezTo>
                      <a:pt x="714" y="133423"/>
                      <a:pt x="131103" y="2051"/>
                      <a:pt x="311935" y="1099"/>
                    </a:cubicBezTo>
                    <a:cubicBezTo>
                      <a:pt x="669791" y="-805"/>
                      <a:pt x="1026696" y="147"/>
                      <a:pt x="1384552" y="1099"/>
                    </a:cubicBezTo>
                    <a:cubicBezTo>
                      <a:pt x="1432140" y="1099"/>
                      <a:pt x="1460692" y="24898"/>
                      <a:pt x="1459740" y="62977"/>
                    </a:cubicBezTo>
                    <a:cubicBezTo>
                      <a:pt x="1459740" y="101056"/>
                      <a:pt x="1432140" y="122951"/>
                      <a:pt x="1382649" y="122951"/>
                    </a:cubicBezTo>
                    <a:cubicBezTo>
                      <a:pt x="1029551" y="122951"/>
                      <a:pt x="677405" y="122951"/>
                      <a:pt x="324307" y="122951"/>
                    </a:cubicBezTo>
                    <a:cubicBezTo>
                      <a:pt x="270058" y="122951"/>
                      <a:pt x="220567" y="134374"/>
                      <a:pt x="179642" y="172453"/>
                    </a:cubicBezTo>
                    <a:cubicBezTo>
                      <a:pt x="136813" y="212436"/>
                      <a:pt x="120634" y="262890"/>
                      <a:pt x="120634" y="320008"/>
                    </a:cubicBezTo>
                    <a:cubicBezTo>
                      <a:pt x="122537" y="518969"/>
                      <a:pt x="121585" y="716978"/>
                      <a:pt x="121585" y="914987"/>
                    </a:cubicBezTo>
                    <a:close/>
                  </a:path>
                </a:pathLst>
              </a:custGeom>
              <a:grpFill/>
              <a:ln w="951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2510A79-B050-B21B-A7CE-8642BE87B5FE}"/>
                  </a:ext>
                </a:extLst>
              </p:cNvPr>
              <p:cNvSpPr/>
              <p:nvPr/>
            </p:nvSpPr>
            <p:spPr>
              <a:xfrm>
                <a:off x="4263501" y="3034109"/>
                <a:ext cx="1032395" cy="364577"/>
              </a:xfrm>
              <a:custGeom>
                <a:avLst/>
                <a:gdLst>
                  <a:gd name="connsiteX0" fmla="*/ 553668 w 1032395"/>
                  <a:gd name="connsiteY0" fmla="*/ 266375 h 364577"/>
                  <a:gd name="connsiteX1" fmla="*/ 280517 w 1032395"/>
                  <a:gd name="connsiteY1" fmla="*/ 214969 h 364577"/>
                  <a:gd name="connsiteX2" fmla="*/ 90168 w 1032395"/>
                  <a:gd name="connsiteY2" fmla="*/ 357763 h 364577"/>
                  <a:gd name="connsiteX3" fmla="*/ 9269 w 1032395"/>
                  <a:gd name="connsiteY3" fmla="*/ 335868 h 364577"/>
                  <a:gd name="connsiteX4" fmla="*/ 39725 w 1032395"/>
                  <a:gd name="connsiteY4" fmla="*/ 247335 h 364577"/>
                  <a:gd name="connsiteX5" fmla="*/ 126334 w 1032395"/>
                  <a:gd name="connsiteY5" fmla="*/ 199737 h 364577"/>
                  <a:gd name="connsiteX6" fmla="*/ 198666 w 1032395"/>
                  <a:gd name="connsiteY6" fmla="*/ 71222 h 364577"/>
                  <a:gd name="connsiteX7" fmla="*/ 250061 w 1032395"/>
                  <a:gd name="connsiteY7" fmla="*/ 776 h 364577"/>
                  <a:gd name="connsiteX8" fmla="*/ 320490 w 1032395"/>
                  <a:gd name="connsiteY8" fmla="*/ 52182 h 364577"/>
                  <a:gd name="connsiteX9" fmla="*/ 418520 w 1032395"/>
                  <a:gd name="connsiteY9" fmla="*/ 170226 h 364577"/>
                  <a:gd name="connsiteX10" fmla="*/ 473721 w 1032395"/>
                  <a:gd name="connsiteY10" fmla="*/ 147379 h 364577"/>
                  <a:gd name="connsiteX11" fmla="*/ 521308 w 1032395"/>
                  <a:gd name="connsiteY11" fmla="*/ 92165 h 364577"/>
                  <a:gd name="connsiteX12" fmla="*/ 588882 w 1032395"/>
                  <a:gd name="connsiteY12" fmla="*/ 125484 h 364577"/>
                  <a:gd name="connsiteX13" fmla="*/ 656456 w 1032395"/>
                  <a:gd name="connsiteY13" fmla="*/ 177842 h 364577"/>
                  <a:gd name="connsiteX14" fmla="*/ 963870 w 1032395"/>
                  <a:gd name="connsiteY14" fmla="*/ 228296 h 364577"/>
                  <a:gd name="connsiteX15" fmla="*/ 1032396 w 1032395"/>
                  <a:gd name="connsiteY15" fmla="*/ 289222 h 364577"/>
                  <a:gd name="connsiteX16" fmla="*/ 966726 w 1032395"/>
                  <a:gd name="connsiteY16" fmla="*/ 349196 h 364577"/>
                  <a:gd name="connsiteX17" fmla="*/ 553668 w 1032395"/>
                  <a:gd name="connsiteY17" fmla="*/ 266375 h 36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395" h="364577">
                    <a:moveTo>
                      <a:pt x="553668" y="266375"/>
                    </a:moveTo>
                    <a:cubicBezTo>
                      <a:pt x="462300" y="330157"/>
                      <a:pt x="396630" y="317781"/>
                      <a:pt x="280517" y="214969"/>
                    </a:cubicBezTo>
                    <a:cubicBezTo>
                      <a:pt x="232929" y="283510"/>
                      <a:pt x="167259" y="328252"/>
                      <a:pt x="90168" y="357763"/>
                    </a:cubicBezTo>
                    <a:cubicBezTo>
                      <a:pt x="54001" y="372043"/>
                      <a:pt x="25449" y="363475"/>
                      <a:pt x="9269" y="335868"/>
                    </a:cubicBezTo>
                    <a:cubicBezTo>
                      <a:pt x="-10718" y="303501"/>
                      <a:pt x="2607" y="266375"/>
                      <a:pt x="39725" y="247335"/>
                    </a:cubicBezTo>
                    <a:cubicBezTo>
                      <a:pt x="69229" y="232104"/>
                      <a:pt x="98733" y="216872"/>
                      <a:pt x="126334" y="199737"/>
                    </a:cubicBezTo>
                    <a:cubicBezTo>
                      <a:pt x="172969" y="170226"/>
                      <a:pt x="194860" y="125484"/>
                      <a:pt x="198666" y="71222"/>
                    </a:cubicBezTo>
                    <a:cubicBezTo>
                      <a:pt x="201522" y="27431"/>
                      <a:pt x="217701" y="6488"/>
                      <a:pt x="250061" y="776"/>
                    </a:cubicBezTo>
                    <a:cubicBezTo>
                      <a:pt x="280517" y="-3984"/>
                      <a:pt x="304310" y="13152"/>
                      <a:pt x="320490" y="52182"/>
                    </a:cubicBezTo>
                    <a:cubicBezTo>
                      <a:pt x="341428" y="101685"/>
                      <a:pt x="372836" y="141667"/>
                      <a:pt x="418520" y="170226"/>
                    </a:cubicBezTo>
                    <a:cubicBezTo>
                      <a:pt x="452783" y="192121"/>
                      <a:pt x="467059" y="186410"/>
                      <a:pt x="473721" y="147379"/>
                    </a:cubicBezTo>
                    <a:cubicBezTo>
                      <a:pt x="478480" y="118820"/>
                      <a:pt x="491804" y="97876"/>
                      <a:pt x="521308" y="92165"/>
                    </a:cubicBezTo>
                    <a:cubicBezTo>
                      <a:pt x="551764" y="85501"/>
                      <a:pt x="576510" y="96925"/>
                      <a:pt x="588882" y="125484"/>
                    </a:cubicBezTo>
                    <a:cubicBezTo>
                      <a:pt x="602207" y="155946"/>
                      <a:pt x="626952" y="170226"/>
                      <a:pt x="656456" y="177842"/>
                    </a:cubicBezTo>
                    <a:cubicBezTo>
                      <a:pt x="757341" y="204497"/>
                      <a:pt x="858226" y="230200"/>
                      <a:pt x="963870" y="228296"/>
                    </a:cubicBezTo>
                    <a:cubicBezTo>
                      <a:pt x="1004795" y="227344"/>
                      <a:pt x="1032396" y="253999"/>
                      <a:pt x="1032396" y="289222"/>
                    </a:cubicBezTo>
                    <a:cubicBezTo>
                      <a:pt x="1032396" y="323493"/>
                      <a:pt x="1004795" y="347292"/>
                      <a:pt x="966726" y="349196"/>
                    </a:cubicBezTo>
                    <a:cubicBezTo>
                      <a:pt x="849661" y="353956"/>
                      <a:pt x="656456" y="315877"/>
                      <a:pt x="553668" y="266375"/>
                    </a:cubicBezTo>
                    <a:close/>
                  </a:path>
                </a:pathLst>
              </a:custGeom>
              <a:grpFill/>
              <a:ln w="951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F252221-00B7-0418-1E55-4386F0B050CF}"/>
                  </a:ext>
                </a:extLst>
              </p:cNvPr>
              <p:cNvSpPr/>
              <p:nvPr/>
            </p:nvSpPr>
            <p:spPr>
              <a:xfrm>
                <a:off x="4265055" y="2670044"/>
                <a:ext cx="971860" cy="122089"/>
              </a:xfrm>
              <a:custGeom>
                <a:avLst/>
                <a:gdLst>
                  <a:gd name="connsiteX0" fmla="*/ 484540 w 971860"/>
                  <a:gd name="connsiteY0" fmla="*/ 122090 h 122089"/>
                  <a:gd name="connsiteX1" fmla="*/ 79096 w 971860"/>
                  <a:gd name="connsiteY1" fmla="*/ 122090 h 122089"/>
                  <a:gd name="connsiteX2" fmla="*/ 34364 w 971860"/>
                  <a:gd name="connsiteY2" fmla="*/ 114474 h 122089"/>
                  <a:gd name="connsiteX3" fmla="*/ 1053 w 971860"/>
                  <a:gd name="connsiteY3" fmla="*/ 50692 h 122089"/>
                  <a:gd name="connsiteX4" fmla="*/ 54351 w 971860"/>
                  <a:gd name="connsiteY4" fmla="*/ 1190 h 122089"/>
                  <a:gd name="connsiteX5" fmla="*/ 140008 w 971860"/>
                  <a:gd name="connsiteY5" fmla="*/ 238 h 122089"/>
                  <a:gd name="connsiteX6" fmla="*/ 880466 w 971860"/>
                  <a:gd name="connsiteY6" fmla="*/ 238 h 122089"/>
                  <a:gd name="connsiteX7" fmla="*/ 909018 w 971860"/>
                  <a:gd name="connsiteY7" fmla="*/ 238 h 122089"/>
                  <a:gd name="connsiteX8" fmla="*/ 971834 w 971860"/>
                  <a:gd name="connsiteY8" fmla="*/ 58308 h 122089"/>
                  <a:gd name="connsiteX9" fmla="*/ 909018 w 971860"/>
                  <a:gd name="connsiteY9" fmla="*/ 121138 h 122089"/>
                  <a:gd name="connsiteX10" fmla="*/ 706297 w 971860"/>
                  <a:gd name="connsiteY10" fmla="*/ 121138 h 122089"/>
                  <a:gd name="connsiteX11" fmla="*/ 484540 w 971860"/>
                  <a:gd name="connsiteY11" fmla="*/ 122090 h 1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860" h="122089">
                    <a:moveTo>
                      <a:pt x="484540" y="122090"/>
                    </a:moveTo>
                    <a:cubicBezTo>
                      <a:pt x="349392" y="122090"/>
                      <a:pt x="214244" y="122090"/>
                      <a:pt x="79096" y="122090"/>
                    </a:cubicBezTo>
                    <a:cubicBezTo>
                      <a:pt x="63868" y="122090"/>
                      <a:pt x="47688" y="121138"/>
                      <a:pt x="34364" y="114474"/>
                    </a:cubicBezTo>
                    <a:cubicBezTo>
                      <a:pt x="7715" y="103050"/>
                      <a:pt x="-3706" y="79251"/>
                      <a:pt x="1053" y="50692"/>
                    </a:cubicBezTo>
                    <a:cubicBezTo>
                      <a:pt x="5811" y="22133"/>
                      <a:pt x="24846" y="4046"/>
                      <a:pt x="54351" y="1190"/>
                    </a:cubicBezTo>
                    <a:cubicBezTo>
                      <a:pt x="82903" y="-714"/>
                      <a:pt x="111455" y="238"/>
                      <a:pt x="140008" y="238"/>
                    </a:cubicBezTo>
                    <a:cubicBezTo>
                      <a:pt x="386510" y="238"/>
                      <a:pt x="633012" y="238"/>
                      <a:pt x="880466" y="238"/>
                    </a:cubicBezTo>
                    <a:cubicBezTo>
                      <a:pt x="889983" y="238"/>
                      <a:pt x="899501" y="238"/>
                      <a:pt x="909018" y="238"/>
                    </a:cubicBezTo>
                    <a:cubicBezTo>
                      <a:pt x="947088" y="2142"/>
                      <a:pt x="970882" y="24037"/>
                      <a:pt x="971834" y="58308"/>
                    </a:cubicBezTo>
                    <a:cubicBezTo>
                      <a:pt x="972785" y="94483"/>
                      <a:pt x="948040" y="120186"/>
                      <a:pt x="909018" y="121138"/>
                    </a:cubicBezTo>
                    <a:cubicBezTo>
                      <a:pt x="841445" y="122090"/>
                      <a:pt x="773871" y="121138"/>
                      <a:pt x="706297" y="121138"/>
                    </a:cubicBezTo>
                    <a:cubicBezTo>
                      <a:pt x="631109" y="122090"/>
                      <a:pt x="557824" y="122090"/>
                      <a:pt x="484540" y="122090"/>
                    </a:cubicBezTo>
                    <a:close/>
                  </a:path>
                </a:pathLst>
              </a:custGeom>
              <a:grpFill/>
              <a:ln w="951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7680EA1-C7B1-543E-3888-8AC88DDD0774}"/>
                  </a:ext>
                </a:extLst>
              </p:cNvPr>
              <p:cNvSpPr/>
              <p:nvPr/>
            </p:nvSpPr>
            <p:spPr>
              <a:xfrm>
                <a:off x="4264094" y="2427108"/>
                <a:ext cx="971432" cy="122274"/>
              </a:xfrm>
              <a:custGeom>
                <a:avLst/>
                <a:gdLst>
                  <a:gd name="connsiteX0" fmla="*/ 485501 w 971432"/>
                  <a:gd name="connsiteY0" fmla="*/ 423 h 122274"/>
                  <a:gd name="connsiteX1" fmla="*/ 901414 w 971432"/>
                  <a:gd name="connsiteY1" fmla="*/ 423 h 122274"/>
                  <a:gd name="connsiteX2" fmla="*/ 968988 w 971432"/>
                  <a:gd name="connsiteY2" fmla="*/ 45166 h 122274"/>
                  <a:gd name="connsiteX3" fmla="*/ 925207 w 971432"/>
                  <a:gd name="connsiteY3" fmla="*/ 119419 h 122274"/>
                  <a:gd name="connsiteX4" fmla="*/ 889993 w 971432"/>
                  <a:gd name="connsiteY4" fmla="*/ 122275 h 122274"/>
                  <a:gd name="connsiteX5" fmla="*/ 81961 w 971432"/>
                  <a:gd name="connsiteY5" fmla="*/ 122275 h 122274"/>
                  <a:gd name="connsiteX6" fmla="*/ 57215 w 971432"/>
                  <a:gd name="connsiteY6" fmla="*/ 121323 h 122274"/>
                  <a:gd name="connsiteX7" fmla="*/ 110 w 971432"/>
                  <a:gd name="connsiteY7" fmla="*/ 56589 h 122274"/>
                  <a:gd name="connsiteX8" fmla="*/ 61974 w 971432"/>
                  <a:gd name="connsiteY8" fmla="*/ 423 h 122274"/>
                  <a:gd name="connsiteX9" fmla="*/ 378905 w 971432"/>
                  <a:gd name="connsiteY9" fmla="*/ 423 h 122274"/>
                  <a:gd name="connsiteX10" fmla="*/ 485501 w 971432"/>
                  <a:gd name="connsiteY10" fmla="*/ 423 h 12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432" h="122274">
                    <a:moveTo>
                      <a:pt x="485501" y="423"/>
                    </a:moveTo>
                    <a:cubicBezTo>
                      <a:pt x="624456" y="423"/>
                      <a:pt x="763411" y="423"/>
                      <a:pt x="901414" y="423"/>
                    </a:cubicBezTo>
                    <a:cubicBezTo>
                      <a:pt x="934725" y="423"/>
                      <a:pt x="959470" y="11847"/>
                      <a:pt x="968988" y="45166"/>
                    </a:cubicBezTo>
                    <a:cubicBezTo>
                      <a:pt x="978505" y="78484"/>
                      <a:pt x="959470" y="110851"/>
                      <a:pt x="925207" y="119419"/>
                    </a:cubicBezTo>
                    <a:cubicBezTo>
                      <a:pt x="913787" y="122275"/>
                      <a:pt x="901414" y="122275"/>
                      <a:pt x="889993" y="122275"/>
                    </a:cubicBezTo>
                    <a:cubicBezTo>
                      <a:pt x="620649" y="122275"/>
                      <a:pt x="351305" y="122275"/>
                      <a:pt x="81961" y="122275"/>
                    </a:cubicBezTo>
                    <a:cubicBezTo>
                      <a:pt x="73395" y="122275"/>
                      <a:pt x="64829" y="122275"/>
                      <a:pt x="57215" y="121323"/>
                    </a:cubicBezTo>
                    <a:cubicBezTo>
                      <a:pt x="21049" y="116563"/>
                      <a:pt x="-1793" y="90860"/>
                      <a:pt x="110" y="56589"/>
                    </a:cubicBezTo>
                    <a:cubicBezTo>
                      <a:pt x="2014" y="24222"/>
                      <a:pt x="25808" y="1375"/>
                      <a:pt x="61974" y="423"/>
                    </a:cubicBezTo>
                    <a:cubicBezTo>
                      <a:pt x="167618" y="-529"/>
                      <a:pt x="273262" y="423"/>
                      <a:pt x="378905" y="423"/>
                    </a:cubicBezTo>
                    <a:cubicBezTo>
                      <a:pt x="414120" y="423"/>
                      <a:pt x="450286" y="423"/>
                      <a:pt x="485501" y="423"/>
                    </a:cubicBezTo>
                    <a:close/>
                  </a:path>
                </a:pathLst>
              </a:custGeom>
              <a:grpFill/>
              <a:ln w="951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881E099-BD7D-76CA-846F-CD8F9BEE64B3}"/>
                  </a:ext>
                </a:extLst>
              </p:cNvPr>
              <p:cNvSpPr/>
              <p:nvPr/>
            </p:nvSpPr>
            <p:spPr>
              <a:xfrm>
                <a:off x="4266005" y="2183827"/>
                <a:ext cx="970857" cy="121851"/>
              </a:xfrm>
              <a:custGeom>
                <a:avLst/>
                <a:gdLst>
                  <a:gd name="connsiteX0" fmla="*/ 486445 w 970857"/>
                  <a:gd name="connsiteY0" fmla="*/ 0 h 121851"/>
                  <a:gd name="connsiteX1" fmla="*/ 895695 w 970857"/>
                  <a:gd name="connsiteY1" fmla="*/ 0 h 121851"/>
                  <a:gd name="connsiteX2" fmla="*/ 967076 w 970857"/>
                  <a:gd name="connsiteY2" fmla="*/ 40935 h 121851"/>
                  <a:gd name="connsiteX3" fmla="*/ 925200 w 970857"/>
                  <a:gd name="connsiteY3" fmla="*/ 118044 h 121851"/>
                  <a:gd name="connsiteX4" fmla="*/ 883323 w 970857"/>
                  <a:gd name="connsiteY4" fmla="*/ 121852 h 121851"/>
                  <a:gd name="connsiteX5" fmla="*/ 86711 w 970857"/>
                  <a:gd name="connsiteY5" fmla="*/ 121852 h 121851"/>
                  <a:gd name="connsiteX6" fmla="*/ 61966 w 970857"/>
                  <a:gd name="connsiteY6" fmla="*/ 121852 h 121851"/>
                  <a:gd name="connsiteX7" fmla="*/ 103 w 970857"/>
                  <a:gd name="connsiteY7" fmla="*/ 58070 h 121851"/>
                  <a:gd name="connsiteX8" fmla="*/ 64821 w 970857"/>
                  <a:gd name="connsiteY8" fmla="*/ 952 h 121851"/>
                  <a:gd name="connsiteX9" fmla="*/ 292289 w 970857"/>
                  <a:gd name="connsiteY9" fmla="*/ 952 h 121851"/>
                  <a:gd name="connsiteX10" fmla="*/ 486445 w 970857"/>
                  <a:gd name="connsiteY10" fmla="*/ 0 h 12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0857" h="121851">
                    <a:moveTo>
                      <a:pt x="486445" y="0"/>
                    </a:moveTo>
                    <a:cubicBezTo>
                      <a:pt x="622544" y="0"/>
                      <a:pt x="759596" y="0"/>
                      <a:pt x="895695" y="0"/>
                    </a:cubicBezTo>
                    <a:cubicBezTo>
                      <a:pt x="928055" y="0"/>
                      <a:pt x="954704" y="7616"/>
                      <a:pt x="967076" y="40935"/>
                    </a:cubicBezTo>
                    <a:cubicBezTo>
                      <a:pt x="979449" y="75205"/>
                      <a:pt x="960414" y="109476"/>
                      <a:pt x="925200" y="118044"/>
                    </a:cubicBezTo>
                    <a:cubicBezTo>
                      <a:pt x="911875" y="121852"/>
                      <a:pt x="896647" y="121852"/>
                      <a:pt x="883323" y="121852"/>
                    </a:cubicBezTo>
                    <a:cubicBezTo>
                      <a:pt x="617786" y="121852"/>
                      <a:pt x="352249" y="121852"/>
                      <a:pt x="86711" y="121852"/>
                    </a:cubicBezTo>
                    <a:cubicBezTo>
                      <a:pt x="78146" y="121852"/>
                      <a:pt x="70532" y="121852"/>
                      <a:pt x="61966" y="121852"/>
                    </a:cubicBezTo>
                    <a:cubicBezTo>
                      <a:pt x="22945" y="118044"/>
                      <a:pt x="-1801" y="92341"/>
                      <a:pt x="103" y="58070"/>
                    </a:cubicBezTo>
                    <a:cubicBezTo>
                      <a:pt x="2006" y="23799"/>
                      <a:pt x="25800" y="1904"/>
                      <a:pt x="64821" y="952"/>
                    </a:cubicBezTo>
                    <a:cubicBezTo>
                      <a:pt x="140961" y="0"/>
                      <a:pt x="216149" y="952"/>
                      <a:pt x="292289" y="952"/>
                    </a:cubicBezTo>
                    <a:cubicBezTo>
                      <a:pt x="356055" y="0"/>
                      <a:pt x="420774" y="0"/>
                      <a:pt x="486445" y="0"/>
                    </a:cubicBezTo>
                    <a:close/>
                  </a:path>
                </a:pathLst>
              </a:custGeom>
              <a:grpFill/>
              <a:ln w="951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A8A9451-8519-4B37-C165-90E287A99719}"/>
                  </a:ext>
                </a:extLst>
              </p:cNvPr>
              <p:cNvSpPr/>
              <p:nvPr/>
            </p:nvSpPr>
            <p:spPr>
              <a:xfrm>
                <a:off x="5724179" y="1879195"/>
                <a:ext cx="970796" cy="972915"/>
              </a:xfrm>
              <a:custGeom>
                <a:avLst/>
                <a:gdLst>
                  <a:gd name="connsiteX0" fmla="*/ 484442 w 970796"/>
                  <a:gd name="connsiteY0" fmla="*/ 972913 h 972915"/>
                  <a:gd name="connsiteX1" fmla="*/ 3 w 970796"/>
                  <a:gd name="connsiteY1" fmla="*/ 484554 h 972915"/>
                  <a:gd name="connsiteX2" fmla="*/ 488249 w 970796"/>
                  <a:gd name="connsiteY2" fmla="*/ 3 h 972915"/>
                  <a:gd name="connsiteX3" fmla="*/ 970784 w 970796"/>
                  <a:gd name="connsiteY3" fmla="*/ 490266 h 972915"/>
                  <a:gd name="connsiteX4" fmla="*/ 484442 w 970796"/>
                  <a:gd name="connsiteY4" fmla="*/ 972913 h 972915"/>
                  <a:gd name="connsiteX5" fmla="*/ 485394 w 970796"/>
                  <a:gd name="connsiteY5" fmla="*/ 851061 h 972915"/>
                  <a:gd name="connsiteX6" fmla="*/ 849912 w 970796"/>
                  <a:gd name="connsiteY6" fmla="*/ 487410 h 972915"/>
                  <a:gd name="connsiteX7" fmla="*/ 485394 w 970796"/>
                  <a:gd name="connsiteY7" fmla="*/ 122807 h 972915"/>
                  <a:gd name="connsiteX8" fmla="*/ 120875 w 970796"/>
                  <a:gd name="connsiteY8" fmla="*/ 487410 h 972915"/>
                  <a:gd name="connsiteX9" fmla="*/ 485394 w 970796"/>
                  <a:gd name="connsiteY9" fmla="*/ 851061 h 97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0796" h="972915">
                    <a:moveTo>
                      <a:pt x="484442" y="972913"/>
                    </a:moveTo>
                    <a:cubicBezTo>
                      <a:pt x="215098" y="971961"/>
                      <a:pt x="-949" y="753961"/>
                      <a:pt x="3" y="484554"/>
                    </a:cubicBezTo>
                    <a:cubicBezTo>
                      <a:pt x="955" y="215148"/>
                      <a:pt x="218905" y="-949"/>
                      <a:pt x="488249" y="3"/>
                    </a:cubicBezTo>
                    <a:cubicBezTo>
                      <a:pt x="757593" y="955"/>
                      <a:pt x="972687" y="219907"/>
                      <a:pt x="970784" y="490266"/>
                    </a:cubicBezTo>
                    <a:cubicBezTo>
                      <a:pt x="969832" y="757768"/>
                      <a:pt x="751882" y="973865"/>
                      <a:pt x="484442" y="972913"/>
                    </a:cubicBezTo>
                    <a:close/>
                    <a:moveTo>
                      <a:pt x="485394" y="851061"/>
                    </a:moveTo>
                    <a:cubicBezTo>
                      <a:pt x="687163" y="851061"/>
                      <a:pt x="849912" y="689227"/>
                      <a:pt x="849912" y="487410"/>
                    </a:cubicBezTo>
                    <a:cubicBezTo>
                      <a:pt x="849912" y="285593"/>
                      <a:pt x="687163" y="122807"/>
                      <a:pt x="485394" y="122807"/>
                    </a:cubicBezTo>
                    <a:cubicBezTo>
                      <a:pt x="284575" y="122807"/>
                      <a:pt x="120875" y="285593"/>
                      <a:pt x="120875" y="487410"/>
                    </a:cubicBezTo>
                    <a:cubicBezTo>
                      <a:pt x="120875" y="689227"/>
                      <a:pt x="282671" y="851061"/>
                      <a:pt x="485394" y="851061"/>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14990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E5AB05-C317-CB5A-D1DA-B3A9897E397D}"/>
              </a:ext>
            </a:extLst>
          </p:cNvPr>
          <p:cNvSpPr>
            <a:spLocks noGrp="1"/>
          </p:cNvSpPr>
          <p:nvPr>
            <p:ph type="body" sz="quarter" idx="30"/>
          </p:nvPr>
        </p:nvSpPr>
        <p:spPr>
          <a:xfrm>
            <a:off x="5060561" y="288340"/>
            <a:ext cx="6606945" cy="845139"/>
          </a:xfrm>
        </p:spPr>
        <p:txBody>
          <a:bodyPr/>
          <a:lstStyle/>
          <a:p>
            <a:r>
              <a:rPr lang="en-IE" dirty="0"/>
              <a:t>Aufbau ethischer Kompetenzen im Unternehmertum</a:t>
            </a:r>
          </a:p>
          <a:p>
            <a:endParaRPr lang="en-IE" dirty="0"/>
          </a:p>
        </p:txBody>
      </p:sp>
      <p:sp>
        <p:nvSpPr>
          <p:cNvPr id="4" name="Text Placeholder 3">
            <a:extLst>
              <a:ext uri="{FF2B5EF4-FFF2-40B4-BE49-F238E27FC236}">
                <a16:creationId xmlns:a16="http://schemas.microsoft.com/office/drawing/2014/main" id="{66495222-68F6-E4A1-30E3-F226E988CB13}"/>
              </a:ext>
            </a:extLst>
          </p:cNvPr>
          <p:cNvSpPr>
            <a:spLocks noGrp="1"/>
          </p:cNvSpPr>
          <p:nvPr>
            <p:ph type="body" sz="quarter" idx="48"/>
          </p:nvPr>
        </p:nvSpPr>
        <p:spPr>
          <a:xfrm>
            <a:off x="5060561" y="1588838"/>
            <a:ext cx="6499468" cy="3466570"/>
          </a:xfrm>
        </p:spPr>
        <p:txBody>
          <a:bodyPr/>
          <a:lstStyle/>
          <a:p>
            <a:pPr algn="just">
              <a:spcAft>
                <a:spcPts val="600"/>
              </a:spcAft>
            </a:pPr>
            <a:r>
              <a:rPr lang="en-GB" sz="2000" dirty="0"/>
              <a:t>Ethisches Unternehmertum geht über Rentabilität hinaus; es verkörpert eine Verpflichtung zu Integrität, Nachhaltigkeit und gesellschaftlicher Wirkung. </a:t>
            </a:r>
          </a:p>
          <a:p>
            <a:pPr algn="just">
              <a:spcAft>
                <a:spcPts val="600"/>
              </a:spcAft>
            </a:pPr>
            <a:r>
              <a:rPr lang="en-GB" sz="2000" dirty="0"/>
              <a:t>Dieser Abschnitt fördert die Entwicklung von Kompetenzen, die es Unternehmern ermöglichen, ethische Herausforderungen zu meistern, prinzipientreue Entscheidungen zu treffen und Unternehmen aufzubauen, die einen positiven Beitrag zu Wirtschaft und Gesellschaft leisten. </a:t>
            </a:r>
          </a:p>
          <a:p>
            <a:pPr algn="just">
              <a:spcAft>
                <a:spcPts val="600"/>
              </a:spcAft>
            </a:pPr>
            <a:r>
              <a:rPr lang="en-GB" sz="2000" dirty="0"/>
              <a:t>Durch den Einsatz dieser Kompetenzen werden die Lernenden in die Lage versetzt, ethische Überlegungen in ihre unternehmerischen Unternehmungen einzubeziehen, Vertrauen zwischen den Beteiligten zu schaffen und nachhaltiges Wachstum zu fördern.</a:t>
            </a:r>
            <a:endParaRPr lang="en-IE" sz="2000" dirty="0"/>
          </a:p>
          <a:p>
            <a:pPr>
              <a:spcAft>
                <a:spcPts val="600"/>
              </a:spcAft>
            </a:pPr>
            <a:endParaRPr lang="en-IE" sz="2000" dirty="0"/>
          </a:p>
        </p:txBody>
      </p:sp>
      <p:pic>
        <p:nvPicPr>
          <p:cNvPr id="2" name="Picture Placeholder 5">
            <a:extLst>
              <a:ext uri="{FF2B5EF4-FFF2-40B4-BE49-F238E27FC236}">
                <a16:creationId xmlns:a16="http://schemas.microsoft.com/office/drawing/2014/main" id="{2074848E-E4C0-DE9A-2EA9-D613C3F7D444}"/>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464" b="464"/>
          <a:stretch/>
        </p:blipFill>
        <p:spPr>
          <a:xfrm>
            <a:off x="0" y="0"/>
            <a:ext cx="4614863" cy="6858000"/>
          </a:xfrm>
        </p:spPr>
      </p:pic>
    </p:spTree>
    <p:extLst>
      <p:ext uri="{BB962C8B-B14F-4D97-AF65-F5344CB8AC3E}">
        <p14:creationId xmlns:p14="http://schemas.microsoft.com/office/powerpoint/2010/main" val="2280792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270E92-3AFF-A72B-09E8-8CE2D0A4392D}"/>
              </a:ext>
            </a:extLst>
          </p:cNvPr>
          <p:cNvSpPr>
            <a:spLocks noGrp="1"/>
          </p:cNvSpPr>
          <p:nvPr>
            <p:ph type="body" sz="quarter" idx="49"/>
          </p:nvPr>
        </p:nvSpPr>
        <p:spPr>
          <a:xfrm>
            <a:off x="3506327" y="282584"/>
            <a:ext cx="7545968" cy="730066"/>
          </a:xfrm>
        </p:spPr>
        <p:txBody>
          <a:bodyPr/>
          <a:lstStyle/>
          <a:p>
            <a:r>
              <a:rPr lang="en-GB" sz="2400" dirty="0"/>
              <a:t>Förderung eines nachhaltigen Unternehmenswachstums</a:t>
            </a:r>
            <a:endParaRPr lang="en-IE" sz="2400" dirty="0"/>
          </a:p>
        </p:txBody>
      </p:sp>
      <p:sp>
        <p:nvSpPr>
          <p:cNvPr id="3" name="Text Placeholder 2">
            <a:extLst>
              <a:ext uri="{FF2B5EF4-FFF2-40B4-BE49-F238E27FC236}">
                <a16:creationId xmlns:a16="http://schemas.microsoft.com/office/drawing/2014/main" id="{6CE5792B-C612-C36D-02AB-702F145C0478}"/>
              </a:ext>
            </a:extLst>
          </p:cNvPr>
          <p:cNvSpPr>
            <a:spLocks noGrp="1"/>
          </p:cNvSpPr>
          <p:nvPr>
            <p:ph type="body" sz="quarter" idx="50"/>
          </p:nvPr>
        </p:nvSpPr>
        <p:spPr>
          <a:xfrm>
            <a:off x="3530689" y="877896"/>
            <a:ext cx="7757675" cy="945874"/>
          </a:xfrm>
        </p:spPr>
        <p:txBody>
          <a:bodyPr/>
          <a:lstStyle/>
          <a:p>
            <a:r>
              <a:rPr lang="en-GB" sz="1800" dirty="0"/>
              <a:t>Integration sozialer und ökologischer Erwägungen in Geschäftsstrategien, um langfristigen Wert und Widerstandsfähigkeit zu schaffen. Einführung von Praktiken, die sich auf das Wohlergehen der Stakeholder konzentrieren und einen positiven Beitrag zur gesellschaftlichen und ökologischen Nachhaltigkeit leisten.</a:t>
            </a:r>
            <a:endParaRPr lang="en-IE" sz="1800" dirty="0"/>
          </a:p>
        </p:txBody>
      </p:sp>
      <p:sp>
        <p:nvSpPr>
          <p:cNvPr id="4" name="Text Placeholder 3">
            <a:extLst>
              <a:ext uri="{FF2B5EF4-FFF2-40B4-BE49-F238E27FC236}">
                <a16:creationId xmlns:a16="http://schemas.microsoft.com/office/drawing/2014/main" id="{CB72171A-6BEA-7DB4-ED65-73E34AED83D0}"/>
              </a:ext>
            </a:extLst>
          </p:cNvPr>
          <p:cNvSpPr>
            <a:spLocks noGrp="1"/>
          </p:cNvSpPr>
          <p:nvPr>
            <p:ph type="body" sz="quarter" idx="51"/>
          </p:nvPr>
        </p:nvSpPr>
        <p:spPr>
          <a:xfrm>
            <a:off x="3506327" y="2357458"/>
            <a:ext cx="7160276" cy="730066"/>
          </a:xfrm>
        </p:spPr>
        <p:txBody>
          <a:bodyPr/>
          <a:lstStyle/>
          <a:p>
            <a:r>
              <a:rPr lang="en-GB" sz="2400" dirty="0" err="1"/>
              <a:t>Soziale</a:t>
            </a:r>
            <a:r>
              <a:rPr lang="en-GB" sz="2400" dirty="0"/>
              <a:t> Verantwortung</a:t>
            </a:r>
            <a:endParaRPr lang="en-IE" sz="2400" dirty="0"/>
          </a:p>
        </p:txBody>
      </p:sp>
      <p:sp>
        <p:nvSpPr>
          <p:cNvPr id="5" name="Text Placeholder 4">
            <a:extLst>
              <a:ext uri="{FF2B5EF4-FFF2-40B4-BE49-F238E27FC236}">
                <a16:creationId xmlns:a16="http://schemas.microsoft.com/office/drawing/2014/main" id="{E7F130F1-AFA1-7184-442C-FCFC417F7375}"/>
              </a:ext>
            </a:extLst>
          </p:cNvPr>
          <p:cNvSpPr>
            <a:spLocks noGrp="1"/>
          </p:cNvSpPr>
          <p:nvPr>
            <p:ph type="body" sz="quarter" idx="52"/>
          </p:nvPr>
        </p:nvSpPr>
        <p:spPr>
          <a:xfrm>
            <a:off x="3530690" y="2956063"/>
            <a:ext cx="7929305" cy="945874"/>
          </a:xfrm>
        </p:spPr>
        <p:txBody>
          <a:bodyPr/>
          <a:lstStyle/>
          <a:p>
            <a:r>
              <a:rPr lang="en-GB" sz="1800" dirty="0"/>
              <a:t>Wahrung der Grundsätze der Vielfalt, Gleichberechtigung und Einbeziehung innerhalb des organisatorischen Rahmens. Engagieren Sie sich in Initiativen, die die Entwicklung des Gemeinwesens unterstützen, integrative Arbeitsplätze schaffen und das gesellschaftliche Wohlergehen verbessern.</a:t>
            </a:r>
            <a:endParaRPr lang="en-IE" sz="1800" dirty="0"/>
          </a:p>
        </p:txBody>
      </p:sp>
      <p:sp>
        <p:nvSpPr>
          <p:cNvPr id="6" name="Text Placeholder 5">
            <a:extLst>
              <a:ext uri="{FF2B5EF4-FFF2-40B4-BE49-F238E27FC236}">
                <a16:creationId xmlns:a16="http://schemas.microsoft.com/office/drawing/2014/main" id="{87F9A46B-9921-1114-7803-7713611DD46A}"/>
              </a:ext>
            </a:extLst>
          </p:cNvPr>
          <p:cNvSpPr>
            <a:spLocks noGrp="1"/>
          </p:cNvSpPr>
          <p:nvPr>
            <p:ph type="body" sz="quarter" idx="54"/>
          </p:nvPr>
        </p:nvSpPr>
        <p:spPr>
          <a:xfrm>
            <a:off x="3518508" y="4604263"/>
            <a:ext cx="7160276" cy="730066"/>
          </a:xfrm>
        </p:spPr>
        <p:txBody>
          <a:bodyPr/>
          <a:lstStyle/>
          <a:p>
            <a:r>
              <a:rPr lang="en-GB" sz="2400" b="1" dirty="0"/>
              <a:t>Umfassende Verantwortung für die Umwelt</a:t>
            </a:r>
            <a:endParaRPr lang="en-IE" sz="2400" dirty="0"/>
          </a:p>
        </p:txBody>
      </p:sp>
      <p:sp>
        <p:nvSpPr>
          <p:cNvPr id="7" name="Text Placeholder 6">
            <a:extLst>
              <a:ext uri="{FF2B5EF4-FFF2-40B4-BE49-F238E27FC236}">
                <a16:creationId xmlns:a16="http://schemas.microsoft.com/office/drawing/2014/main" id="{3AD6096D-9A22-8EF3-DEF4-1DC153C19F62}"/>
              </a:ext>
            </a:extLst>
          </p:cNvPr>
          <p:cNvSpPr>
            <a:spLocks noGrp="1"/>
          </p:cNvSpPr>
          <p:nvPr>
            <p:ph type="body" sz="quarter" idx="55"/>
          </p:nvPr>
        </p:nvSpPr>
        <p:spPr>
          <a:xfrm>
            <a:off x="3542871" y="5135549"/>
            <a:ext cx="7757675" cy="945874"/>
          </a:xfrm>
        </p:spPr>
        <p:txBody>
          <a:bodyPr/>
          <a:lstStyle/>
          <a:p>
            <a:r>
              <a:rPr lang="en-GB" sz="1800" dirty="0"/>
              <a:t>Umsetzung von Maßnahmen zur Verringerung der Umweltbelastung, zur Förderung der Ressourceneffizienz und zur Unterstützung von Umweltschutzmaßnahmen. Proaktives Angehen von Umweltproblemen durch innovative Lösungen und nachhaltige Praktiken.</a:t>
            </a:r>
            <a:endParaRPr lang="en-IE" sz="1800" dirty="0"/>
          </a:p>
        </p:txBody>
      </p:sp>
      <p:pic>
        <p:nvPicPr>
          <p:cNvPr id="16" name="Picture Placeholder 15" descr="Person holding grassy sphere">
            <a:extLst>
              <a:ext uri="{FF2B5EF4-FFF2-40B4-BE49-F238E27FC236}">
                <a16:creationId xmlns:a16="http://schemas.microsoft.com/office/drawing/2014/main" id="{5BF08974-BF88-66F6-1010-74E5640CF77D}"/>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11862" r="11862"/>
          <a:stretch>
            <a:fillRect/>
          </a:stretch>
        </p:blipFill>
        <p:spPr>
          <a:ln>
            <a:solidFill>
              <a:srgbClr val="0F486D"/>
            </a:solidFill>
          </a:ln>
        </p:spPr>
      </p:pic>
      <p:pic>
        <p:nvPicPr>
          <p:cNvPr id="14" name="Picture Placeholder 13" descr="Paper chain people and their shadows">
            <a:extLst>
              <a:ext uri="{FF2B5EF4-FFF2-40B4-BE49-F238E27FC236}">
                <a16:creationId xmlns:a16="http://schemas.microsoft.com/office/drawing/2014/main" id="{32676B36-9EFE-5042-C854-F9FF74542152}"/>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862" r="11862"/>
          <a:stretch>
            <a:fillRect/>
          </a:stretch>
        </p:blipFill>
        <p:spPr>
          <a:ln>
            <a:solidFill>
              <a:srgbClr val="0F486D"/>
            </a:solidFill>
          </a:ln>
        </p:spPr>
      </p:pic>
      <p:pic>
        <p:nvPicPr>
          <p:cNvPr id="12" name="Picture Placeholder 11" descr="Green flag by the beach">
            <a:extLst>
              <a:ext uri="{FF2B5EF4-FFF2-40B4-BE49-F238E27FC236}">
                <a16:creationId xmlns:a16="http://schemas.microsoft.com/office/drawing/2014/main" id="{A561ACD7-4564-BD9D-B66B-07A1BF2F9199}"/>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Lst>
          </a:blip>
          <a:srcRect l="11862" r="11862"/>
          <a:stretch>
            <a:fillRect/>
          </a:stretch>
        </p:blipFill>
        <p:spPr>
          <a:ln>
            <a:solidFill>
              <a:srgbClr val="0F486D"/>
            </a:solidFill>
          </a:ln>
        </p:spPr>
      </p:pic>
    </p:spTree>
    <p:extLst>
      <p:ext uri="{BB962C8B-B14F-4D97-AF65-F5344CB8AC3E}">
        <p14:creationId xmlns:p14="http://schemas.microsoft.com/office/powerpoint/2010/main" val="3128281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10F1509-905C-A35B-701E-A9A77F3C4298}"/>
              </a:ext>
            </a:extLst>
          </p:cNvPr>
          <p:cNvGraphicFramePr>
            <a:graphicFrameLocks noChangeAspect="1"/>
          </p:cNvGraphicFramePr>
          <p:nvPr>
            <p:custDataLst>
              <p:tags r:id="rId1"/>
            </p:custDataLst>
            <p:extLst>
              <p:ext uri="{D42A27DB-BD31-4B8C-83A1-F6EECF244321}">
                <p14:modId xmlns:p14="http://schemas.microsoft.com/office/powerpoint/2010/main" val="18506790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7">
            <a:extLst>
              <a:ext uri="{FF2B5EF4-FFF2-40B4-BE49-F238E27FC236}">
                <a16:creationId xmlns:a16="http://schemas.microsoft.com/office/drawing/2014/main" id="{0E496726-F0B3-A18C-BF4D-6569881E9CB7}"/>
              </a:ext>
            </a:extLst>
          </p:cNvPr>
          <p:cNvPicPr>
            <a:picLocks noGrp="1" noChangeAspect="1"/>
          </p:cNvPicPr>
          <p:nvPr>
            <p:ph type="pic" sz="quarter" idx="21"/>
          </p:nvPr>
        </p:nvPicPr>
        <p:blipFill>
          <a:blip r:embed="rId5" cstate="email">
            <a:extLst>
              <a:ext uri="{28A0092B-C50C-407E-A947-70E740481C1C}">
                <a14:useLocalDpi xmlns:a14="http://schemas.microsoft.com/office/drawing/2010/main"/>
              </a:ext>
            </a:extLst>
          </a:blip>
          <a:srcRect t="4228" b="4228"/>
          <a:stretch/>
        </p:blipFill>
        <p:spPr>
          <a:xfrm>
            <a:off x="884238" y="0"/>
            <a:ext cx="4994275" cy="6858000"/>
          </a:xfrm>
        </p:spPr>
      </p:pic>
      <p:sp>
        <p:nvSpPr>
          <p:cNvPr id="3" name="Text Placeholder 2">
            <a:extLst>
              <a:ext uri="{FF2B5EF4-FFF2-40B4-BE49-F238E27FC236}">
                <a16:creationId xmlns:a16="http://schemas.microsoft.com/office/drawing/2014/main" id="{A69C84D3-DAB8-A256-725D-6358D9E3C675}"/>
              </a:ext>
            </a:extLst>
          </p:cNvPr>
          <p:cNvSpPr>
            <a:spLocks noGrp="1"/>
          </p:cNvSpPr>
          <p:nvPr>
            <p:ph type="body" sz="quarter" idx="30"/>
          </p:nvPr>
        </p:nvSpPr>
        <p:spPr>
          <a:xfrm>
            <a:off x="4890795" y="385894"/>
            <a:ext cx="6776598" cy="1195771"/>
          </a:xfrm>
        </p:spPr>
        <p:txBody>
          <a:bodyPr/>
          <a:lstStyle/>
          <a:p>
            <a:r>
              <a:rPr lang="en-IE" dirty="0"/>
              <a:t>Best Practice: </a:t>
            </a:r>
            <a:br>
              <a:rPr lang="en-IE" dirty="0"/>
            </a:br>
            <a:r>
              <a:rPr lang="en-IE" dirty="0"/>
              <a:t>DIE NU COMPANY GMBH</a:t>
            </a:r>
          </a:p>
        </p:txBody>
      </p:sp>
      <p:sp>
        <p:nvSpPr>
          <p:cNvPr id="4" name="Text Placeholder 3">
            <a:extLst>
              <a:ext uri="{FF2B5EF4-FFF2-40B4-BE49-F238E27FC236}">
                <a16:creationId xmlns:a16="http://schemas.microsoft.com/office/drawing/2014/main" id="{D763B87B-2E45-7F3C-D8C8-7BD1498202C7}"/>
              </a:ext>
            </a:extLst>
          </p:cNvPr>
          <p:cNvSpPr>
            <a:spLocks noGrp="1"/>
          </p:cNvSpPr>
          <p:nvPr>
            <p:ph type="body" sz="quarter" idx="48"/>
          </p:nvPr>
        </p:nvSpPr>
        <p:spPr>
          <a:xfrm>
            <a:off x="6448813" y="1845579"/>
            <a:ext cx="4993772" cy="4062086"/>
          </a:xfrm>
        </p:spPr>
        <p:txBody>
          <a:bodyPr/>
          <a:lstStyle/>
          <a:p>
            <a:pPr algn="just">
              <a:lnSpc>
                <a:spcPct val="107000"/>
              </a:lnSpc>
              <a:spcAft>
                <a:spcPts val="800"/>
              </a:spcAft>
            </a:pPr>
            <a:r>
              <a:rPr lang="en-IE" sz="20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Die nu company GmbH </a:t>
            </a:r>
            <a:r>
              <a:rPr lang="en-IE" sz="2000" kern="100" dirty="0">
                <a:effectLst/>
                <a:latin typeface="Calibri" panose="020F0502020204030204" pitchFamily="34" charset="0"/>
                <a:ea typeface="Calibri" panose="020F0502020204030204" pitchFamily="34" charset="0"/>
                <a:cs typeface="Times New Roman" panose="02020603050405020304" pitchFamily="18" charset="0"/>
              </a:rPr>
              <a:t>ist führend bei nachhaltigen Verpackungen mit kompostierbaren Materialien wie Maisstärke und Zuckerrohr. </a:t>
            </a:r>
          </a:p>
          <a:p>
            <a:pPr algn="just">
              <a:lnSpc>
                <a:spcPct val="107000"/>
              </a:lnSpc>
              <a:spcAft>
                <a:spcPts val="800"/>
              </a:spcAft>
            </a:pPr>
            <a:r>
              <a:rPr lang="en-IE" sz="2000" kern="100" dirty="0">
                <a:effectLst/>
                <a:latin typeface="Calibri" panose="020F0502020204030204" pitchFamily="34" charset="0"/>
                <a:ea typeface="Calibri" panose="020F0502020204030204" pitchFamily="34" charset="0"/>
                <a:cs typeface="Times New Roman" panose="02020603050405020304" pitchFamily="18" charset="0"/>
              </a:rPr>
              <a:t>Ihre Praktiken stehen im Einklang mit ethischen Geschäftsprinzipien und zeugen von einem Engagement für langfristige ökologische Nachhaltigkeit. </a:t>
            </a:r>
          </a:p>
        </p:txBody>
      </p:sp>
      <p:pic>
        <p:nvPicPr>
          <p:cNvPr id="5" name="Picture 4">
            <a:extLst>
              <a:ext uri="{FF2B5EF4-FFF2-40B4-BE49-F238E27FC236}">
                <a16:creationId xmlns:a16="http://schemas.microsoft.com/office/drawing/2014/main" id="{97774220-F64F-4F6A-AD6A-CC9FCF68DEB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47721" y="4861736"/>
            <a:ext cx="3995956" cy="1610370"/>
          </a:xfrm>
          <a:prstGeom prst="rect">
            <a:avLst/>
          </a:prstGeom>
        </p:spPr>
      </p:pic>
    </p:spTree>
    <p:extLst>
      <p:ext uri="{BB962C8B-B14F-4D97-AF65-F5344CB8AC3E}">
        <p14:creationId xmlns:p14="http://schemas.microsoft.com/office/powerpoint/2010/main" val="2844764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22C3960-840E-3973-FCD8-4ABF8E80BCA7}"/>
              </a:ext>
            </a:extLst>
          </p:cNvPr>
          <p:cNvSpPr>
            <a:spLocks noGrp="1"/>
          </p:cNvSpPr>
          <p:nvPr>
            <p:ph type="body" sz="quarter" idx="48"/>
          </p:nvPr>
        </p:nvSpPr>
        <p:spPr>
          <a:xfrm>
            <a:off x="6544912" y="645952"/>
            <a:ext cx="4939670" cy="5440815"/>
          </a:xfrm>
        </p:spPr>
        <p:txBody>
          <a:bodyPr/>
          <a:lstStyle/>
          <a:p>
            <a:pPr algn="just">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Durch den Einsatz innovativer, kompostierbarer Verpackungslösungen zeigt </a:t>
            </a:r>
            <a:r>
              <a:rPr lang="en-IE" sz="2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die nu company GmbH</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 wie nachhaltige Praktiken in Produktdesign und Produktion integriert werden können. Ihr Fokus auf Umweltverantwortung und die Ausrichtung auf den Triple Bottom Line (TBL) Ansatz unterstreicht ihr Engagement für eine nachhaltige Zukunft.</a:t>
            </a:r>
          </a:p>
          <a:p>
            <a:pPr algn="just">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Erfahren Sie mehr über die nachhaltigen Praktiken </a:t>
            </a:r>
            <a:r>
              <a:rPr lang="en-IE" sz="2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von The nu company</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 indem Sie </a:t>
            </a:r>
            <a:r>
              <a:rPr lang="en-IE" sz="2200" kern="100" dirty="0" err="1">
                <a:effectLst/>
                <a:latin typeface="Calibri" panose="020F0502020204030204" pitchFamily="34" charset="0"/>
                <a:ea typeface="Calibri" panose="020F0502020204030204" pitchFamily="34" charset="0"/>
                <a:cs typeface="Times New Roman" panose="02020603050405020304" pitchFamily="18" charset="0"/>
              </a:rPr>
              <a:t>unser</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en-IE" sz="2200" kern="100" dirty="0" err="1">
                <a:effectLst/>
                <a:latin typeface="Calibri" panose="020F0502020204030204" pitchFamily="34" charset="0"/>
                <a:ea typeface="Calibri" panose="020F0502020204030204" pitchFamily="34" charset="0"/>
                <a:cs typeface="Times New Roman" panose="02020603050405020304" pitchFamily="18" charset="0"/>
              </a:rPr>
              <a:t>Fallstudien</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 </a:t>
            </a:r>
            <a:r>
              <a:rPr lang="en-IE" sz="2200" b="1" kern="100" dirty="0" err="1">
                <a:effectLst/>
                <a:ea typeface="Calibri" panose="020F0502020204030204" pitchFamily="34" charset="0"/>
                <a:cs typeface="Times New Roman" panose="02020603050405020304" pitchFamily="18" charset="0"/>
                <a:hlinkClick r:id="rId3"/>
              </a:rPr>
              <a:t>Kompendium</a:t>
            </a:r>
            <a:r>
              <a:rPr lang="en-IE" sz="2200" b="1" kern="100" dirty="0">
                <a:effectLst/>
                <a:ea typeface="Calibri" panose="020F0502020204030204" pitchFamily="34" charset="0"/>
                <a:cs typeface="Times New Roman" panose="02020603050405020304" pitchFamily="18" charset="0"/>
                <a:hlinkClick r:id="rId3"/>
              </a:rPr>
              <a:t> </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besuchen. </a:t>
            </a:r>
          </a:p>
        </p:txBody>
      </p:sp>
      <p:pic>
        <p:nvPicPr>
          <p:cNvPr id="2" name="Picture Placeholder 5">
            <a:extLst>
              <a:ext uri="{FF2B5EF4-FFF2-40B4-BE49-F238E27FC236}">
                <a16:creationId xmlns:a16="http://schemas.microsoft.com/office/drawing/2014/main" id="{A0C15F5D-6E61-43F0-0E1B-EFFCD402EF26}"/>
              </a:ext>
            </a:extLst>
          </p:cNvPr>
          <p:cNvPicPr>
            <a:picLocks noGrp="1" noChangeAspect="1"/>
          </p:cNvPicPr>
          <p:nvPr>
            <p:ph type="pic" sz="quarter" idx="21"/>
          </p:nvPr>
        </p:nvPicPr>
        <p:blipFill>
          <a:blip r:embed="rId4" cstate="email">
            <a:extLst>
              <a:ext uri="{28A0092B-C50C-407E-A947-70E740481C1C}">
                <a14:useLocalDpi xmlns:a14="http://schemas.microsoft.com/office/drawing/2010/main"/>
              </a:ext>
            </a:extLst>
          </a:blip>
          <a:srcRect t="11092" b="11092"/>
          <a:stretch/>
        </p:blipFill>
        <p:spPr>
          <a:xfrm>
            <a:off x="0" y="0"/>
            <a:ext cx="5875338" cy="6858000"/>
          </a:xfrm>
        </p:spPr>
      </p:pic>
    </p:spTree>
    <p:extLst>
      <p:ext uri="{BB962C8B-B14F-4D97-AF65-F5344CB8AC3E}">
        <p14:creationId xmlns:p14="http://schemas.microsoft.com/office/powerpoint/2010/main" val="3376115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459A580-BFF3-18F4-FCE6-C71AD9D77277}"/>
              </a:ext>
            </a:extLst>
          </p:cNvPr>
          <p:cNvGraphicFramePr>
            <a:graphicFrameLocks noChangeAspect="1"/>
          </p:cNvGraphicFramePr>
          <p:nvPr>
            <p:custDataLst>
              <p:tags r:id="rId1"/>
            </p:custDataLst>
            <p:extLst>
              <p:ext uri="{D42A27DB-BD31-4B8C-83A1-F6EECF244321}">
                <p14:modId xmlns:p14="http://schemas.microsoft.com/office/powerpoint/2010/main" val="8771469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5">
            <a:extLst>
              <a:ext uri="{FF2B5EF4-FFF2-40B4-BE49-F238E27FC236}">
                <a16:creationId xmlns:a16="http://schemas.microsoft.com/office/drawing/2014/main" id="{77981AC9-AB0B-EA74-58B8-40B0E2D371C6}"/>
              </a:ext>
            </a:extLst>
          </p:cNvPr>
          <p:cNvPicPr>
            <a:picLocks noGrp="1" noChangeAspect="1"/>
          </p:cNvPicPr>
          <p:nvPr>
            <p:ph type="pic" sz="quarter" idx="19"/>
          </p:nvPr>
        </p:nvPicPr>
        <p:blipFill rotWithShape="1">
          <a:blip r:embed="rId5" cstate="email">
            <a:extLst>
              <a:ext uri="{28A0092B-C50C-407E-A947-70E740481C1C}">
                <a14:useLocalDpi xmlns:a14="http://schemas.microsoft.com/office/drawing/2010/main"/>
              </a:ext>
            </a:extLst>
          </a:blip>
          <a:srcRect t="6871" b="6871"/>
          <a:stretch/>
        </p:blipFill>
        <p:spPr>
          <a:xfrm>
            <a:off x="0" y="774700"/>
            <a:ext cx="7377113" cy="424497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503936" y="1160888"/>
            <a:ext cx="3113515" cy="2850370"/>
          </a:xfrm>
        </p:spPr>
        <p:txBody>
          <a:bodyPr/>
          <a:lstStyle/>
          <a:p>
            <a:r>
              <a:rPr lang="en-US" b="1" dirty="0"/>
              <a:t>EINFÜHRUNG IN NACHHALTIGE GESCHÄFTSPRAKTIKEN</a:t>
            </a:r>
          </a:p>
        </p:txBody>
      </p:sp>
      <p:sp>
        <p:nvSpPr>
          <p:cNvPr id="15" name="Text Placeholder 14">
            <a:extLst>
              <a:ext uri="{FF2B5EF4-FFF2-40B4-BE49-F238E27FC236}">
                <a16:creationId xmlns:a16="http://schemas.microsoft.com/office/drawing/2014/main" id="{911AB0B7-8D8D-F215-D9F9-18AED9854EFF}"/>
              </a:ext>
            </a:extLst>
          </p:cNvPr>
          <p:cNvSpPr>
            <a:spLocks noGrp="1"/>
          </p:cNvSpPr>
          <p:nvPr>
            <p:ph type="body" sz="quarter" idx="20"/>
          </p:nvPr>
        </p:nvSpPr>
        <p:spPr/>
        <p:txBody>
          <a:bodyPr/>
          <a:lstStyle/>
          <a:p>
            <a:r>
              <a:rPr lang="en-US" dirty="0"/>
              <a:t>01</a:t>
            </a:r>
          </a:p>
        </p:txBody>
      </p:sp>
      <p:grpSp>
        <p:nvGrpSpPr>
          <p:cNvPr id="7" name="Group 6">
            <a:extLst>
              <a:ext uri="{FF2B5EF4-FFF2-40B4-BE49-F238E27FC236}">
                <a16:creationId xmlns:a16="http://schemas.microsoft.com/office/drawing/2014/main" id="{F31449E5-CE69-B7F0-D978-C0BC19A4EED8}"/>
              </a:ext>
            </a:extLst>
          </p:cNvPr>
          <p:cNvGrpSpPr/>
          <p:nvPr/>
        </p:nvGrpSpPr>
        <p:grpSpPr>
          <a:xfrm rot="5400000">
            <a:off x="-1445174" y="567935"/>
            <a:ext cx="5074615" cy="2369127"/>
            <a:chOff x="-1871944" y="1778846"/>
            <a:chExt cx="1736764" cy="810823"/>
          </a:xfrm>
          <a:solidFill>
            <a:schemeClr val="bg1">
              <a:alpha val="56867"/>
            </a:schemeClr>
          </a:solidFill>
        </p:grpSpPr>
        <p:sp>
          <p:nvSpPr>
            <p:cNvPr id="8" name="Freeform 7">
              <a:extLst>
                <a:ext uri="{FF2B5EF4-FFF2-40B4-BE49-F238E27FC236}">
                  <a16:creationId xmlns:a16="http://schemas.microsoft.com/office/drawing/2014/main" id="{AECCB747-8A20-F339-E2FA-BC8DE29721C9}"/>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60367A9-2062-9510-5DCE-4BC1BF1DD01B}"/>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93C4B50-F1FE-53D0-775A-A39AC65EAAAA}"/>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33B787A-E374-70ED-BCB3-81F3ADD424C9}"/>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FBD5E5D-9168-AB45-E13E-CFAF9F4F1104}"/>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F6B73F2-9158-B177-3E0C-46125D0D50DC}"/>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218203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482061" y="450972"/>
            <a:ext cx="9227869" cy="804265"/>
          </a:xfrm>
        </p:spPr>
        <p:txBody>
          <a:bodyPr/>
          <a:lstStyle/>
          <a:p>
            <a:pPr algn="ctr"/>
            <a:r>
              <a:rPr lang="en-US" sz="2800" dirty="0"/>
              <a:t>ANGLEICHUNG AN DIE ZIELE FÜR NACHHALTIGE ENTWICKLUNG &amp; ENTRECOMP</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641268" y="1990388"/>
            <a:ext cx="10830296" cy="4439577"/>
          </a:xfrm>
        </p:spPr>
        <p:txBody>
          <a:bodyPr/>
          <a:lstStyle/>
          <a:p>
            <a:pPr>
              <a:spcAft>
                <a:spcPts val="600"/>
              </a:spcAft>
            </a:pPr>
            <a:r>
              <a:rPr lang="en-GB" sz="2000" b="1" dirty="0">
                <a:solidFill>
                  <a:srgbClr val="0F486D"/>
                </a:solidFill>
                <a:hlinkClick r:id="rId2">
                  <a:extLst>
                    <a:ext uri="{A12FA001-AC4F-418D-AE19-62706E023703}">
                      <ahyp:hlinkClr xmlns:ahyp="http://schemas.microsoft.com/office/drawing/2018/hyperlinkcolor" val="tx"/>
                    </a:ext>
                  </a:extLst>
                </a:hlinkClick>
              </a:rPr>
              <a:t>SDG 16: Frieden, Gerechtigkeit und starke Institutionen</a:t>
            </a:r>
            <a:r>
              <a:rPr lang="en-GB" sz="2000" b="1" dirty="0"/>
              <a:t>: </a:t>
            </a:r>
            <a:r>
              <a:rPr lang="en-GB" sz="2000" dirty="0"/>
              <a:t>Ethische Entscheidungsfindung beinhaltet die Analyse ethischer Dilemmata und Entscheidungsprozesse und trägt zum Aufbau friedlicher, gerechter und inklusiver Gesellschaften bei.</a:t>
            </a:r>
            <a:endParaRPr lang="en-GB" sz="2000" b="1" dirty="0"/>
          </a:p>
          <a:p>
            <a:pPr>
              <a:spcAft>
                <a:spcPts val="600"/>
              </a:spcAft>
            </a:pPr>
            <a:r>
              <a:rPr lang="en-GB" sz="2000" b="1" dirty="0">
                <a:solidFill>
                  <a:srgbClr val="0F486D"/>
                </a:solidFill>
                <a:hlinkClick r:id="rId3">
                  <a:extLst>
                    <a:ext uri="{A12FA001-AC4F-418D-AE19-62706E023703}">
                      <ahyp:hlinkClr xmlns:ahyp="http://schemas.microsoft.com/office/drawing/2018/hyperlinkcolor" val="tx"/>
                    </a:ext>
                  </a:extLst>
                </a:hlinkClick>
              </a:rPr>
              <a:t>SDG 12: Verantwortungsbewusster Konsum und Produktion</a:t>
            </a:r>
            <a:r>
              <a:rPr lang="en-GB" sz="2000" b="1" dirty="0"/>
              <a:t>: </a:t>
            </a:r>
            <a:r>
              <a:rPr lang="en-GB" sz="2000" dirty="0"/>
              <a:t>Das Verständnis von Transparenz und Verantwortlichkeit in ethischen Geschäftspraktiken fördert nachhaltige Konsum- und Produktionsmuster.</a:t>
            </a:r>
          </a:p>
          <a:p>
            <a:pPr>
              <a:spcAft>
                <a:spcPts val="600"/>
              </a:spcAft>
            </a:pPr>
            <a:r>
              <a:rPr lang="en-GB" sz="2000" b="1" dirty="0">
                <a:solidFill>
                  <a:srgbClr val="0F486D"/>
                </a:solidFill>
                <a:hlinkClick r:id="rId4">
                  <a:extLst>
                    <a:ext uri="{A12FA001-AC4F-418D-AE19-62706E023703}">
                      <ahyp:hlinkClr xmlns:ahyp="http://schemas.microsoft.com/office/drawing/2018/hyperlinkcolor" val="tx"/>
                    </a:ext>
                  </a:extLst>
                </a:hlinkClick>
              </a:rPr>
              <a:t>EntreComp 1.5 Ethisches und nachhaltiges Denken</a:t>
            </a:r>
            <a:r>
              <a:rPr lang="en-GB" sz="2000" b="1" dirty="0"/>
              <a:t>: </a:t>
            </a:r>
            <a:r>
              <a:rPr lang="en-GB" sz="2000" dirty="0"/>
              <a:t>Bewertung der Folgen und Auswirkungen von Ideen, Möglichkeiten und Handlungen, einschließlich der Förderung der Eingliederung in Unternehmen, des nachhaltigen Managements und der sozialen Verantwortung von Unternehmen.</a:t>
            </a:r>
            <a:endParaRPr lang="en-GB" sz="2000" b="1" dirty="0"/>
          </a:p>
          <a:p>
            <a:pPr>
              <a:spcAft>
                <a:spcPts val="600"/>
              </a:spcAft>
            </a:pPr>
            <a:r>
              <a:rPr lang="en-GB" sz="2000" b="1" dirty="0">
                <a:solidFill>
                  <a:srgbClr val="0F486D"/>
                </a:solidFill>
                <a:hlinkClick r:id="rId4">
                  <a:extLst>
                    <a:ext uri="{A12FA001-AC4F-418D-AE19-62706E023703}">
                      <ahyp:hlinkClr xmlns:ahyp="http://schemas.microsoft.com/office/drawing/2018/hyperlinkcolor" val="tx"/>
                    </a:ext>
                  </a:extLst>
                </a:hlinkClick>
              </a:rPr>
              <a:t>EntreComp 3.1 Die Initiative ergreifen</a:t>
            </a:r>
            <a:r>
              <a:rPr lang="en-GB" sz="2000" b="1" dirty="0"/>
              <a:t>: </a:t>
            </a:r>
            <a:r>
              <a:rPr lang="en-GB" sz="2000" dirty="0"/>
              <a:t>Chancen erkennen, eigenständig operative Entscheidungen treffen und strategische Geschäftsentscheidungen treffen.</a:t>
            </a:r>
          </a:p>
        </p:txBody>
      </p:sp>
      <p:pic>
        <p:nvPicPr>
          <p:cNvPr id="4" name="Picture 2">
            <a:extLst>
              <a:ext uri="{FF2B5EF4-FFF2-40B4-BE49-F238E27FC236}">
                <a16:creationId xmlns:a16="http://schemas.microsoft.com/office/drawing/2014/main" id="{CE07405F-1FBB-FB01-4E35-829F47D50DF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9421" y="38663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E4909D8-7B30-4135-BCCD-3A616E8C9364}"/>
              </a:ext>
            </a:extLst>
          </p:cNvPr>
          <p:cNvPicPr>
            <a:picLocks noChangeAspect="1"/>
          </p:cNvPicPr>
          <p:nvPr/>
        </p:nvPicPr>
        <p:blipFill>
          <a:blip r:embed="rId6"/>
          <a:stretch>
            <a:fillRect/>
          </a:stretch>
        </p:blipFill>
        <p:spPr>
          <a:xfrm>
            <a:off x="9926498" y="444797"/>
            <a:ext cx="2149845" cy="1195578"/>
          </a:xfrm>
          <a:prstGeom prst="rect">
            <a:avLst/>
          </a:prstGeom>
        </p:spPr>
      </p:pic>
    </p:spTree>
    <p:extLst>
      <p:ext uri="{BB962C8B-B14F-4D97-AF65-F5344CB8AC3E}">
        <p14:creationId xmlns:p14="http://schemas.microsoft.com/office/powerpoint/2010/main" val="644867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400A444-0EA8-C105-8FD6-9C515224A3DB}"/>
              </a:ext>
            </a:extLst>
          </p:cNvPr>
          <p:cNvGraphicFramePr>
            <a:graphicFrameLocks noChangeAspect="1"/>
          </p:cNvGraphicFramePr>
          <p:nvPr>
            <p:custDataLst>
              <p:tags r:id="rId1"/>
            </p:custDataLst>
            <p:extLst>
              <p:ext uri="{D42A27DB-BD31-4B8C-83A1-F6EECF244321}">
                <p14:modId xmlns:p14="http://schemas.microsoft.com/office/powerpoint/2010/main" val="430089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5" descr="Two cute robots">
            <a:extLst>
              <a:ext uri="{FF2B5EF4-FFF2-40B4-BE49-F238E27FC236}">
                <a16:creationId xmlns:a16="http://schemas.microsoft.com/office/drawing/2014/main" id="{F6331A57-2CB1-AD48-0F79-C128695D2029}"/>
              </a:ext>
            </a:extLst>
          </p:cNvPr>
          <p:cNvPicPr>
            <a:picLocks noGrp="1" noChangeAspect="1"/>
          </p:cNvPicPr>
          <p:nvPr>
            <p:ph type="pic" sz="quarter" idx="21"/>
          </p:nvPr>
        </p:nvPicPr>
        <p:blipFill rotWithShape="1">
          <a:blip r:embed="rId5" cstate="email">
            <a:extLst>
              <a:ext uri="{28A0092B-C50C-407E-A947-70E740481C1C}">
                <a14:useLocalDpi xmlns:a14="http://schemas.microsoft.com/office/drawing/2010/main"/>
              </a:ext>
            </a:extLst>
          </a:blip>
          <a:srcRect l="29518" r="29518"/>
          <a:stretch/>
        </p:blipFill>
        <p:spPr>
          <a:xfrm>
            <a:off x="0" y="0"/>
            <a:ext cx="4994275" cy="6858000"/>
          </a:xfrm>
        </p:spPr>
      </p:pic>
      <p:sp>
        <p:nvSpPr>
          <p:cNvPr id="3" name="Text Placeholder 2">
            <a:extLst>
              <a:ext uri="{FF2B5EF4-FFF2-40B4-BE49-F238E27FC236}">
                <a16:creationId xmlns:a16="http://schemas.microsoft.com/office/drawing/2014/main" id="{A0C335A3-EE55-F05B-FD33-823DE692CF6C}"/>
              </a:ext>
            </a:extLst>
          </p:cNvPr>
          <p:cNvSpPr>
            <a:spLocks noGrp="1"/>
          </p:cNvSpPr>
          <p:nvPr>
            <p:ph type="body" sz="quarter" idx="30"/>
          </p:nvPr>
        </p:nvSpPr>
        <p:spPr/>
        <p:txBody>
          <a:bodyPr/>
          <a:lstStyle/>
          <a:p>
            <a:r>
              <a:rPr lang="en-IE" dirty="0"/>
              <a:t>PRAKTISCHE ÜBUNG</a:t>
            </a:r>
          </a:p>
        </p:txBody>
      </p:sp>
      <p:sp>
        <p:nvSpPr>
          <p:cNvPr id="4" name="Text Placeholder 3">
            <a:extLst>
              <a:ext uri="{FF2B5EF4-FFF2-40B4-BE49-F238E27FC236}">
                <a16:creationId xmlns:a16="http://schemas.microsoft.com/office/drawing/2014/main" id="{3466DB92-AB89-C473-7ADE-095100E2CD07}"/>
              </a:ext>
            </a:extLst>
          </p:cNvPr>
          <p:cNvSpPr>
            <a:spLocks noGrp="1"/>
          </p:cNvSpPr>
          <p:nvPr>
            <p:ph type="body" sz="quarter" idx="48"/>
          </p:nvPr>
        </p:nvSpPr>
        <p:spPr>
          <a:xfrm>
            <a:off x="5184396" y="1551245"/>
            <a:ext cx="6776597" cy="5050891"/>
          </a:xfrm>
          <a:solidFill>
            <a:schemeClr val="bg1"/>
          </a:solidFill>
        </p:spPr>
        <p:txBody>
          <a:bodyPr/>
          <a:lstStyle/>
          <a:p>
            <a:pPr>
              <a:spcAft>
                <a:spcPts val="600"/>
              </a:spcAft>
            </a:pPr>
            <a:r>
              <a:rPr lang="en-GB" sz="1800" b="1" dirty="0"/>
              <a:t>Anwendung ethischer Grundsätze bei unternehmerischen Entscheidungen.</a:t>
            </a:r>
          </a:p>
          <a:p>
            <a:pPr>
              <a:spcAft>
                <a:spcPts val="600"/>
              </a:spcAft>
            </a:pPr>
            <a:r>
              <a:rPr lang="en-GB" sz="1800" b="1" dirty="0"/>
              <a:t>Szenario: </a:t>
            </a:r>
            <a:r>
              <a:rPr lang="en-GB" sz="1800" dirty="0"/>
              <a:t>Ihr Unternehmen, </a:t>
            </a:r>
            <a:r>
              <a:rPr lang="en-GB" sz="1800" i="1" dirty="0" err="1"/>
              <a:t>EcoClean</a:t>
            </a:r>
            <a:r>
              <a:rPr lang="en-GB" sz="1800" dirty="0"/>
              <a:t>, kann durch den Einsatz eines neuen, weniger geprüften chemischen Inhaltsstoffs die Kosten um 20 % senken. Entscheiden Sie unter Berücksichtigung aller potenziellen Auswirkungen, ob Sie die Verwendung dieses Stoffes genehmigen.</a:t>
            </a:r>
            <a:endParaRPr lang="en-GB" sz="1800" b="1" dirty="0"/>
          </a:p>
          <a:p>
            <a:pPr>
              <a:spcAft>
                <a:spcPts val="600"/>
              </a:spcAft>
            </a:pPr>
            <a:r>
              <a:rPr lang="en-GB" sz="1800" b="1" dirty="0"/>
              <a:t>Schritte: Individuell reflektieren: </a:t>
            </a:r>
            <a:r>
              <a:rPr lang="en-GB" sz="1800" dirty="0"/>
              <a:t>Bedenken Sie die Vorteile, Risiken und betroffenen Interessengruppen (z. B. Kunden, Umwelt).</a:t>
            </a:r>
          </a:p>
          <a:p>
            <a:pPr>
              <a:spcAft>
                <a:spcPts val="600"/>
              </a:spcAft>
            </a:pPr>
            <a:r>
              <a:rPr lang="en-GB" sz="1800" b="1" dirty="0"/>
              <a:t>Diskutieren Sie in Kleingruppen: </a:t>
            </a:r>
            <a:r>
              <a:rPr lang="en-GB" sz="1800" dirty="0"/>
              <a:t>Tauschen Sie sich über Ihre Überlegungen aus, diskutieren Sie die Optionen und entscheiden Sie sich für eine Vorgehensweise, die auf ethischen Grundsätzen beruht (Integrität, Transparenz, Verantwortlichkeit).</a:t>
            </a:r>
            <a:br>
              <a:rPr lang="en-GB" sz="1800" b="1" dirty="0"/>
            </a:br>
            <a:r>
              <a:rPr lang="en-GB" sz="1800" b="1" dirty="0"/>
              <a:t>Entscheidungen präsentieren: </a:t>
            </a:r>
            <a:r>
              <a:rPr lang="en-GB" sz="1800" dirty="0"/>
              <a:t>Jede Gruppe stellt ihre Entscheidung und die Gründe dafür vor der Klasse vor.</a:t>
            </a:r>
            <a:br>
              <a:rPr lang="en-GB" sz="1800" b="1" dirty="0"/>
            </a:br>
            <a:r>
              <a:rPr lang="en-GB" sz="1800" b="1" dirty="0"/>
              <a:t>Gruppenreflexion: </a:t>
            </a:r>
            <a:r>
              <a:rPr lang="en-GB" sz="1800" dirty="0"/>
              <a:t>Diskutieren Sie, wie die einzelnen Gruppen die ethischen Grundsätze gewichtet haben und mit welchen Herausforderungen sie konfrontiert waren.</a:t>
            </a:r>
            <a:endParaRPr lang="en-IE" sz="1800" dirty="0"/>
          </a:p>
        </p:txBody>
      </p:sp>
    </p:spTree>
    <p:extLst>
      <p:ext uri="{BB962C8B-B14F-4D97-AF65-F5344CB8AC3E}">
        <p14:creationId xmlns:p14="http://schemas.microsoft.com/office/powerpoint/2010/main" val="778759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D864F-12FC-444B-495D-A5E327843E5F}"/>
              </a:ext>
            </a:extLst>
          </p:cNvPr>
          <p:cNvSpPr>
            <a:spLocks noGrp="1"/>
          </p:cNvSpPr>
          <p:nvPr>
            <p:ph type="body" sz="quarter" idx="30"/>
          </p:nvPr>
        </p:nvSpPr>
        <p:spPr>
          <a:xfrm>
            <a:off x="6276147" y="198029"/>
            <a:ext cx="4951851" cy="845139"/>
          </a:xfrm>
        </p:spPr>
        <p:txBody>
          <a:bodyPr/>
          <a:lstStyle/>
          <a:p>
            <a:r>
              <a:rPr lang="en-IE" dirty="0"/>
              <a:t>Weitere Ressourcen</a:t>
            </a:r>
          </a:p>
        </p:txBody>
      </p:sp>
      <p:sp>
        <p:nvSpPr>
          <p:cNvPr id="4" name="Text Placeholder 3">
            <a:extLst>
              <a:ext uri="{FF2B5EF4-FFF2-40B4-BE49-F238E27FC236}">
                <a16:creationId xmlns:a16="http://schemas.microsoft.com/office/drawing/2014/main" id="{03217DE6-3467-0A26-1950-9C5913DF9B0A}"/>
              </a:ext>
            </a:extLst>
          </p:cNvPr>
          <p:cNvSpPr>
            <a:spLocks noGrp="1"/>
          </p:cNvSpPr>
          <p:nvPr>
            <p:ph type="body" sz="quarter" idx="48"/>
          </p:nvPr>
        </p:nvSpPr>
        <p:spPr>
          <a:xfrm>
            <a:off x="6295979" y="1083649"/>
            <a:ext cx="5214824" cy="5239479"/>
          </a:xfrm>
        </p:spPr>
        <p:txBody>
          <a:bodyPr/>
          <a:lstStyle/>
          <a:p>
            <a:pPr algn="just">
              <a:spcAft>
                <a:spcPts val="600"/>
              </a:spcAft>
            </a:pPr>
            <a:r>
              <a:rPr lang="en-GB" sz="2400" dirty="0"/>
              <a:t>Diese Ressourcen bieten zusätzliche Einblicke und praktische Anleitungen für das Verständnis ethischer Geschäftspraktiken, das Treffen fundierter Entscheidungen und die Förderung ethischer Führung in Unternehmen.</a:t>
            </a:r>
          </a:p>
          <a:p>
            <a:pPr marL="342900" indent="-342900" algn="just">
              <a:spcAft>
                <a:spcPts val="600"/>
              </a:spcAft>
              <a:buFont typeface="Arial" panose="020B0604020202020204" pitchFamily="34" charset="0"/>
              <a:buChar char="•"/>
            </a:pPr>
            <a:r>
              <a:rPr lang="en-GB" sz="2400" b="1" dirty="0"/>
              <a:t>Was ist </a:t>
            </a:r>
            <a:r>
              <a:rPr lang="en-GB" sz="2400" b="1" dirty="0">
                <a:hlinkClick r:id="rId2"/>
              </a:rPr>
              <a:t>Wirtschaftsethik</a:t>
            </a:r>
            <a:r>
              <a:rPr lang="en-GB" sz="2400" b="1" dirty="0"/>
              <a:t>? Definition, Grundsätze und Bedeutung</a:t>
            </a:r>
          </a:p>
          <a:p>
            <a:pPr marL="342900" indent="-342900" algn="just">
              <a:spcAft>
                <a:spcPts val="600"/>
              </a:spcAft>
              <a:buFont typeface="Arial" panose="020B0604020202020204" pitchFamily="34" charset="0"/>
              <a:buChar char="•"/>
            </a:pPr>
            <a:r>
              <a:rPr lang="en-GB" sz="2400" b="1" dirty="0"/>
              <a:t>7 Wege zur </a:t>
            </a:r>
            <a:r>
              <a:rPr lang="en-GB" sz="2400" b="1" dirty="0">
                <a:hlinkClick r:id="rId3"/>
              </a:rPr>
              <a:t>Verbesserung Ihrer ethischen Entscheidungsfindung </a:t>
            </a:r>
            <a:endParaRPr lang="en-GB" sz="2400" b="1" dirty="0"/>
          </a:p>
          <a:p>
            <a:pPr marL="342900" indent="-342900" algn="just">
              <a:spcAft>
                <a:spcPts val="600"/>
              </a:spcAft>
              <a:buFont typeface="Arial" panose="020B0604020202020204" pitchFamily="34" charset="0"/>
              <a:buChar char="•"/>
            </a:pPr>
            <a:r>
              <a:rPr lang="en-GB" sz="2400" b="1" dirty="0">
                <a:hlinkClick r:id="rId4"/>
              </a:rPr>
              <a:t>10 Dinge, die Transparenz für Ihr Unternehmen tun kann </a:t>
            </a:r>
            <a:endParaRPr lang="en-GB" sz="2400" b="1" dirty="0"/>
          </a:p>
          <a:p>
            <a:pPr algn="just">
              <a:spcAft>
                <a:spcPts val="600"/>
              </a:spcAft>
            </a:pPr>
            <a:endParaRPr lang="en-IE" sz="2400" dirty="0"/>
          </a:p>
        </p:txBody>
      </p:sp>
      <p:grpSp>
        <p:nvGrpSpPr>
          <p:cNvPr id="5" name="Graphic 4">
            <a:extLst>
              <a:ext uri="{FF2B5EF4-FFF2-40B4-BE49-F238E27FC236}">
                <a16:creationId xmlns:a16="http://schemas.microsoft.com/office/drawing/2014/main" id="{4D989C4D-4832-2B0C-B76C-8A4EF85B7163}"/>
              </a:ext>
            </a:extLst>
          </p:cNvPr>
          <p:cNvGrpSpPr/>
          <p:nvPr/>
        </p:nvGrpSpPr>
        <p:grpSpPr>
          <a:xfrm rot="19582332">
            <a:off x="10265651" y="5635899"/>
            <a:ext cx="403667" cy="780438"/>
            <a:chOff x="9129274" y="2719113"/>
            <a:chExt cx="717139" cy="1386497"/>
          </a:xfrm>
          <a:solidFill>
            <a:srgbClr val="09465E"/>
          </a:solidFill>
        </p:grpSpPr>
        <p:grpSp>
          <p:nvGrpSpPr>
            <p:cNvPr id="6" name="Graphic 4">
              <a:extLst>
                <a:ext uri="{FF2B5EF4-FFF2-40B4-BE49-F238E27FC236}">
                  <a16:creationId xmlns:a16="http://schemas.microsoft.com/office/drawing/2014/main" id="{CBCC1838-726A-36E1-2E14-9F70D4791FF6}"/>
                </a:ext>
              </a:extLst>
            </p:cNvPr>
            <p:cNvGrpSpPr/>
            <p:nvPr/>
          </p:nvGrpSpPr>
          <p:grpSpPr>
            <a:xfrm>
              <a:off x="9159507" y="2719113"/>
              <a:ext cx="446280" cy="440141"/>
              <a:chOff x="9159507" y="2719113"/>
              <a:chExt cx="446280" cy="440141"/>
            </a:xfrm>
            <a:grpFill/>
          </p:grpSpPr>
          <p:sp>
            <p:nvSpPr>
              <p:cNvPr id="15" name="Freeform 57">
                <a:extLst>
                  <a:ext uri="{FF2B5EF4-FFF2-40B4-BE49-F238E27FC236}">
                    <a16:creationId xmlns:a16="http://schemas.microsoft.com/office/drawing/2014/main" id="{C68E12EC-1146-6558-3B10-9D4312B9DEE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6" name="Freeform 58">
                <a:extLst>
                  <a:ext uri="{FF2B5EF4-FFF2-40B4-BE49-F238E27FC236}">
                    <a16:creationId xmlns:a16="http://schemas.microsoft.com/office/drawing/2014/main" id="{B41B9C62-EB2D-2A8F-8A19-6A196212BC78}"/>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7" name="Graphic 4">
              <a:extLst>
                <a:ext uri="{FF2B5EF4-FFF2-40B4-BE49-F238E27FC236}">
                  <a16:creationId xmlns:a16="http://schemas.microsoft.com/office/drawing/2014/main" id="{FC013055-A088-42C9-CB1D-063CDD78ACE1}"/>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14A5D2B6-56CB-CE5F-8901-BA9E4E80AB0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51">
                <a:extLst>
                  <a:ext uri="{FF2B5EF4-FFF2-40B4-BE49-F238E27FC236}">
                    <a16:creationId xmlns:a16="http://schemas.microsoft.com/office/drawing/2014/main" id="{01DE2A78-3920-D61B-BAD8-A193E28DE381}"/>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52">
                <a:extLst>
                  <a:ext uri="{FF2B5EF4-FFF2-40B4-BE49-F238E27FC236}">
                    <a16:creationId xmlns:a16="http://schemas.microsoft.com/office/drawing/2014/main" id="{2DB2A972-5A02-FA4E-263E-0BAF69A9C8B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CA21EFC8-358D-988C-EE99-4AB1618B15F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03E4420E-05EC-A409-9E60-2324F279656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3" name="Freeform 55">
                <a:extLst>
                  <a:ext uri="{FF2B5EF4-FFF2-40B4-BE49-F238E27FC236}">
                    <a16:creationId xmlns:a16="http://schemas.microsoft.com/office/drawing/2014/main" id="{68100D80-1E6C-92D4-72EF-A5FEC623F36E}"/>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4" name="Freeform 56">
                <a:extLst>
                  <a:ext uri="{FF2B5EF4-FFF2-40B4-BE49-F238E27FC236}">
                    <a16:creationId xmlns:a16="http://schemas.microsoft.com/office/drawing/2014/main" id="{9E7C871A-8AE6-25AD-5B3E-6086EA8AF26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2" name="Picture Placeholder 17" descr="Close up of heart shaped pages of a book">
            <a:extLst>
              <a:ext uri="{FF2B5EF4-FFF2-40B4-BE49-F238E27FC236}">
                <a16:creationId xmlns:a16="http://schemas.microsoft.com/office/drawing/2014/main" id="{2F8141D9-F357-5D50-512D-32DCB48B1FD3}"/>
              </a:ext>
            </a:extLst>
          </p:cNvPr>
          <p:cNvPicPr>
            <a:picLocks noGrp="1" noChangeAspect="1"/>
          </p:cNvPicPr>
          <p:nvPr>
            <p:ph type="pic" sz="quarter" idx="21"/>
          </p:nvPr>
        </p:nvPicPr>
        <p:blipFill rotWithShape="1">
          <a:blip r:embed="rId5" cstate="email">
            <a:extLst>
              <a:ext uri="{28A0092B-C50C-407E-A947-70E740481C1C}">
                <a14:useLocalDpi xmlns:a14="http://schemas.microsoft.com/office/drawing/2010/main"/>
              </a:ext>
            </a:extLst>
          </a:blip>
          <a:srcRect l="21408" r="21408"/>
          <a:stretch/>
        </p:blipFill>
        <p:spPr>
          <a:xfrm>
            <a:off x="0" y="0"/>
            <a:ext cx="5875338" cy="6858000"/>
          </a:xfrm>
        </p:spPr>
      </p:pic>
    </p:spTree>
    <p:extLst>
      <p:ext uri="{BB962C8B-B14F-4D97-AF65-F5344CB8AC3E}">
        <p14:creationId xmlns:p14="http://schemas.microsoft.com/office/powerpoint/2010/main" val="3195279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04575CB-98A6-1565-118B-9521932AA3B7}"/>
              </a:ext>
            </a:extLst>
          </p:cNvPr>
          <p:cNvGraphicFramePr>
            <a:graphicFrameLocks noChangeAspect="1"/>
          </p:cNvGraphicFramePr>
          <p:nvPr>
            <p:custDataLst>
              <p:tags r:id="rId1"/>
            </p:custDataLst>
            <p:extLst>
              <p:ext uri="{D42A27DB-BD31-4B8C-83A1-F6EECF244321}">
                <p14:modId xmlns:p14="http://schemas.microsoft.com/office/powerpoint/2010/main" val="17831058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6" descr="Wildflowers in a meadow with a sunrise">
            <a:extLst>
              <a:ext uri="{FF2B5EF4-FFF2-40B4-BE49-F238E27FC236}">
                <a16:creationId xmlns:a16="http://schemas.microsoft.com/office/drawing/2014/main" id="{DF087C56-22D3-DC08-6926-1A7947947749}"/>
              </a:ext>
            </a:extLst>
          </p:cNvPr>
          <p:cNvPicPr>
            <a:picLocks noGrp="1" noChangeAspect="1"/>
          </p:cNvPicPr>
          <p:nvPr>
            <p:ph type="pic" sz="quarter" idx="19"/>
          </p:nvPr>
        </p:nvPicPr>
        <p:blipFill>
          <a:blip r:embed="rId5" cstate="email">
            <a:extLst>
              <a:ext uri="{28A0092B-C50C-407E-A947-70E740481C1C}">
                <a14:useLocalDpi xmlns:a14="http://schemas.microsoft.com/office/drawing/2010/main"/>
              </a:ext>
            </a:extLst>
          </a:blip>
          <a:srcRect t="6418" b="6418"/>
          <a:stretch/>
        </p:blipFill>
        <p:spPr>
          <a:xfrm>
            <a:off x="0" y="774700"/>
            <a:ext cx="7377113" cy="424497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US" b="1" dirty="0"/>
              <a:t>VERANTWORTUNG FÜR DIE UMWELT</a:t>
            </a:r>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04</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49027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ED0EDAF-63DD-CC42-17A8-929BF918C915}"/>
              </a:ext>
            </a:extLst>
          </p:cNvPr>
          <p:cNvGraphicFramePr>
            <a:graphicFrameLocks noChangeAspect="1"/>
          </p:cNvGraphicFramePr>
          <p:nvPr>
            <p:custDataLst>
              <p:tags r:id="rId1"/>
            </p:custDataLst>
            <p:extLst>
              <p:ext uri="{D42A27DB-BD31-4B8C-83A1-F6EECF244321}">
                <p14:modId xmlns:p14="http://schemas.microsoft.com/office/powerpoint/2010/main" val="28245936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5" descr="A person holding a globe">
            <a:extLst>
              <a:ext uri="{FF2B5EF4-FFF2-40B4-BE49-F238E27FC236}">
                <a16:creationId xmlns:a16="http://schemas.microsoft.com/office/drawing/2014/main" id="{177D2542-6D51-70EE-40FA-96561EEF1D6F}"/>
              </a:ext>
            </a:extLst>
          </p:cNvPr>
          <p:cNvPicPr>
            <a:picLocks noGrp="1" noChangeAspect="1"/>
          </p:cNvPicPr>
          <p:nvPr>
            <p:ph type="pic" sz="quarter" idx="21"/>
          </p:nvPr>
        </p:nvPicPr>
        <p:blipFill>
          <a:blip r:embed="rId5" cstate="email">
            <a:extLst>
              <a:ext uri="{28A0092B-C50C-407E-A947-70E740481C1C}">
                <a14:useLocalDpi xmlns:a14="http://schemas.microsoft.com/office/drawing/2010/main"/>
              </a:ext>
            </a:extLst>
          </a:blip>
          <a:srcRect l="28355" r="28355"/>
          <a:stretch>
            <a:fillRect/>
          </a:stretch>
        </p:blipFill>
        <p:spPr>
          <a:xfrm>
            <a:off x="884238" y="0"/>
            <a:ext cx="4994275" cy="6858000"/>
          </a:xfrm>
        </p:spPr>
      </p:pic>
      <p:sp>
        <p:nvSpPr>
          <p:cNvPr id="3" name="Text Placeholder 2">
            <a:extLst>
              <a:ext uri="{FF2B5EF4-FFF2-40B4-BE49-F238E27FC236}">
                <a16:creationId xmlns:a16="http://schemas.microsoft.com/office/drawing/2014/main" id="{19F0A573-4FCC-AB89-C3C0-7549715958A3}"/>
              </a:ext>
            </a:extLst>
          </p:cNvPr>
          <p:cNvSpPr>
            <a:spLocks noGrp="1"/>
          </p:cNvSpPr>
          <p:nvPr>
            <p:ph type="body" sz="quarter" idx="30"/>
          </p:nvPr>
        </p:nvSpPr>
        <p:spPr/>
        <p:txBody>
          <a:bodyPr/>
          <a:lstStyle/>
          <a:p>
            <a:r>
              <a:rPr lang="en-IE" dirty="0"/>
              <a:t>Einführung</a:t>
            </a:r>
          </a:p>
        </p:txBody>
      </p:sp>
      <p:sp>
        <p:nvSpPr>
          <p:cNvPr id="4" name="Text Placeholder 3">
            <a:extLst>
              <a:ext uri="{FF2B5EF4-FFF2-40B4-BE49-F238E27FC236}">
                <a16:creationId xmlns:a16="http://schemas.microsoft.com/office/drawing/2014/main" id="{3E39D10D-9E7B-9E23-EFA4-5AF15B5B356E}"/>
              </a:ext>
            </a:extLst>
          </p:cNvPr>
          <p:cNvSpPr>
            <a:spLocks noGrp="1"/>
          </p:cNvSpPr>
          <p:nvPr>
            <p:ph type="body" sz="quarter" idx="48"/>
          </p:nvPr>
        </p:nvSpPr>
        <p:spPr>
          <a:xfrm>
            <a:off x="6273949" y="1991648"/>
            <a:ext cx="5466698" cy="4456368"/>
          </a:xfrm>
        </p:spPr>
        <p:txBody>
          <a:bodyPr/>
          <a:lstStyle/>
          <a:p>
            <a:r>
              <a:rPr lang="en-GB" sz="2400" dirty="0"/>
              <a:t>Umweltverantwortung umfasst wichtige Grundsätze, die Unternehmen bei der Förderung nachhaltiger Praktiken und der Verringerung ökologischer Auswirkungen unterstützen. </a:t>
            </a:r>
          </a:p>
          <a:p>
            <a:endParaRPr lang="en-GB" sz="2400" dirty="0"/>
          </a:p>
          <a:p>
            <a:r>
              <a:rPr lang="en-GB" sz="2400" b="1" dirty="0"/>
              <a:t>Dieser Abschnitt befasst sich mit grundlegenden Konzepten, die für das Verständnis der Verflechtung zwischen Unternehmenstätigkeit und Umweltgesundheit wichtig sind</a:t>
            </a:r>
            <a:r>
              <a:rPr lang="en-GB" sz="2400" dirty="0"/>
              <a:t>.</a:t>
            </a:r>
            <a:endParaRPr lang="en-IE" sz="2400" dirty="0"/>
          </a:p>
        </p:txBody>
      </p:sp>
    </p:spTree>
    <p:extLst>
      <p:ext uri="{BB962C8B-B14F-4D97-AF65-F5344CB8AC3E}">
        <p14:creationId xmlns:p14="http://schemas.microsoft.com/office/powerpoint/2010/main" val="753347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DE4745D-4180-0995-60BA-2F4A8E577851}"/>
              </a:ext>
            </a:extLst>
          </p:cNvPr>
          <p:cNvSpPr txBox="1"/>
          <p:nvPr/>
        </p:nvSpPr>
        <p:spPr>
          <a:xfrm>
            <a:off x="11259246" y="3076675"/>
            <a:ext cx="603898" cy="3454754"/>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2E270E92-3AFF-A72B-09E8-8CE2D0A4392D}"/>
              </a:ext>
            </a:extLst>
          </p:cNvPr>
          <p:cNvSpPr>
            <a:spLocks noGrp="1"/>
          </p:cNvSpPr>
          <p:nvPr>
            <p:ph type="body" sz="quarter" idx="49"/>
          </p:nvPr>
        </p:nvSpPr>
        <p:spPr>
          <a:xfrm>
            <a:off x="3713278" y="180564"/>
            <a:ext cx="7545968" cy="730066"/>
          </a:xfrm>
        </p:spPr>
        <p:txBody>
          <a:bodyPr/>
          <a:lstStyle/>
          <a:p>
            <a:r>
              <a:rPr lang="en-GB" sz="3000" dirty="0"/>
              <a:t>Nachhaltige Entwicklung</a:t>
            </a:r>
            <a:endParaRPr lang="en-IE" sz="3000" dirty="0"/>
          </a:p>
        </p:txBody>
      </p:sp>
      <p:sp>
        <p:nvSpPr>
          <p:cNvPr id="3" name="Text Placeholder 2">
            <a:extLst>
              <a:ext uri="{FF2B5EF4-FFF2-40B4-BE49-F238E27FC236}">
                <a16:creationId xmlns:a16="http://schemas.microsoft.com/office/drawing/2014/main" id="{6CE5792B-C612-C36D-02AB-702F145C0478}"/>
              </a:ext>
            </a:extLst>
          </p:cNvPr>
          <p:cNvSpPr>
            <a:spLocks noGrp="1"/>
          </p:cNvSpPr>
          <p:nvPr>
            <p:ph type="body" sz="quarter" idx="50"/>
          </p:nvPr>
        </p:nvSpPr>
        <p:spPr>
          <a:xfrm>
            <a:off x="3713278" y="696170"/>
            <a:ext cx="7983306" cy="945874"/>
          </a:xfrm>
        </p:spPr>
        <p:txBody>
          <a:bodyPr/>
          <a:lstStyle/>
          <a:p>
            <a:pPr algn="just"/>
            <a:r>
              <a:rPr lang="en-GB" sz="1800" dirty="0"/>
              <a:t>Bei der nachhaltigen Entwicklung geht es darum, die Bedürfnisse der Gegenwart zu befriedigen, ohne die Möglichkeiten künftiger Generationen zu gefährden, ihre eigenen Bedürfnisse zu befriedigen. Unternehmen spielen eine zentrale Rolle bei der nachhaltigen Entwicklung, indem sie Wirtschaftswachstum, soziale Gerechtigkeit und Umweltschutz in ihre Strategien einbeziehen. </a:t>
            </a:r>
            <a:endParaRPr lang="en-IE" sz="1800" dirty="0"/>
          </a:p>
        </p:txBody>
      </p:sp>
      <p:sp>
        <p:nvSpPr>
          <p:cNvPr id="4" name="Text Placeholder 3">
            <a:extLst>
              <a:ext uri="{FF2B5EF4-FFF2-40B4-BE49-F238E27FC236}">
                <a16:creationId xmlns:a16="http://schemas.microsoft.com/office/drawing/2014/main" id="{CB72171A-6BEA-7DB4-ED65-73E34AED83D0}"/>
              </a:ext>
            </a:extLst>
          </p:cNvPr>
          <p:cNvSpPr>
            <a:spLocks noGrp="1"/>
          </p:cNvSpPr>
          <p:nvPr>
            <p:ph type="body" sz="quarter" idx="51"/>
          </p:nvPr>
        </p:nvSpPr>
        <p:spPr>
          <a:xfrm>
            <a:off x="3713278" y="2373459"/>
            <a:ext cx="7160276" cy="730066"/>
          </a:xfrm>
        </p:spPr>
        <p:txBody>
          <a:bodyPr/>
          <a:lstStyle/>
          <a:p>
            <a:r>
              <a:rPr lang="en-GB" sz="3000" b="1" dirty="0"/>
              <a:t>Erhaltung der biologischen Vielfalt</a:t>
            </a:r>
            <a:endParaRPr lang="en-IE" sz="3000" dirty="0"/>
          </a:p>
        </p:txBody>
      </p:sp>
      <p:sp>
        <p:nvSpPr>
          <p:cNvPr id="5" name="Text Placeholder 4">
            <a:extLst>
              <a:ext uri="{FF2B5EF4-FFF2-40B4-BE49-F238E27FC236}">
                <a16:creationId xmlns:a16="http://schemas.microsoft.com/office/drawing/2014/main" id="{E7F130F1-AFA1-7184-442C-FCFC417F7375}"/>
              </a:ext>
            </a:extLst>
          </p:cNvPr>
          <p:cNvSpPr>
            <a:spLocks noGrp="1"/>
          </p:cNvSpPr>
          <p:nvPr>
            <p:ph type="body" sz="quarter" idx="52"/>
          </p:nvPr>
        </p:nvSpPr>
        <p:spPr>
          <a:xfrm>
            <a:off x="3725459" y="2850120"/>
            <a:ext cx="7983306" cy="945874"/>
          </a:xfrm>
        </p:spPr>
        <p:txBody>
          <a:bodyPr/>
          <a:lstStyle/>
          <a:p>
            <a:pPr algn="just"/>
            <a:r>
              <a:rPr lang="en-GB" sz="1800" dirty="0"/>
              <a:t>Die Erhaltung der biologischen Vielfalt konzentriert sich auf den Schutz und die Wiederherstellung der Vielfalt des Lebens auf der Erde, einschließlich der Artenvielfalt, der genetischen Vielfalt und der Vielfalt der Ökosysteme. Unternehmen beeinflussen die biologische Vielfalt durch Landnutzung, Ressourcenabbau und Verschmutzung. </a:t>
            </a:r>
            <a:endParaRPr lang="en-IE" sz="1800" dirty="0"/>
          </a:p>
        </p:txBody>
      </p:sp>
      <p:sp>
        <p:nvSpPr>
          <p:cNvPr id="6" name="Text Placeholder 5">
            <a:extLst>
              <a:ext uri="{FF2B5EF4-FFF2-40B4-BE49-F238E27FC236}">
                <a16:creationId xmlns:a16="http://schemas.microsoft.com/office/drawing/2014/main" id="{87F9A46B-9921-1114-7803-7713611DD46A}"/>
              </a:ext>
            </a:extLst>
          </p:cNvPr>
          <p:cNvSpPr>
            <a:spLocks noGrp="1"/>
          </p:cNvSpPr>
          <p:nvPr>
            <p:ph type="body" sz="quarter" idx="54"/>
          </p:nvPr>
        </p:nvSpPr>
        <p:spPr>
          <a:xfrm>
            <a:off x="3737640" y="4439019"/>
            <a:ext cx="7160276" cy="730066"/>
          </a:xfrm>
        </p:spPr>
        <p:txBody>
          <a:bodyPr/>
          <a:lstStyle/>
          <a:p>
            <a:r>
              <a:rPr lang="en-GB" sz="3000" b="1" dirty="0"/>
              <a:t>Gesundheit des Ökosystems</a:t>
            </a:r>
            <a:endParaRPr lang="en-IE" sz="3000" dirty="0"/>
          </a:p>
        </p:txBody>
      </p:sp>
      <p:sp>
        <p:nvSpPr>
          <p:cNvPr id="7" name="Text Placeholder 6">
            <a:extLst>
              <a:ext uri="{FF2B5EF4-FFF2-40B4-BE49-F238E27FC236}">
                <a16:creationId xmlns:a16="http://schemas.microsoft.com/office/drawing/2014/main" id="{3AD6096D-9A22-8EF3-DEF4-1DC153C19F62}"/>
              </a:ext>
            </a:extLst>
          </p:cNvPr>
          <p:cNvSpPr>
            <a:spLocks noGrp="1"/>
          </p:cNvSpPr>
          <p:nvPr>
            <p:ph type="body" sz="quarter" idx="55"/>
          </p:nvPr>
        </p:nvSpPr>
        <p:spPr>
          <a:xfrm>
            <a:off x="3737640" y="4932018"/>
            <a:ext cx="7971125" cy="945874"/>
          </a:xfrm>
        </p:spPr>
        <p:txBody>
          <a:bodyPr/>
          <a:lstStyle/>
          <a:p>
            <a:pPr algn="just"/>
            <a:r>
              <a:rPr lang="en-GB" sz="1800" dirty="0"/>
              <a:t>Die Gesundheit von Ökosystemen bezieht sich auf den Zustand natürlicher Systeme und ihre Fähigkeit, ökologische Prozesse, biologische Vielfalt und Produktivität über einen längeren Zeitraum aufrechtzuerhalten. Unternehmen beeinflussen die Gesundheit von Ökosystemen durch Aktivitäten wie die Zerstörung von Lebensräumen, die Einleitung von Schadstoffen und die Gewinnung von Ressourcen. </a:t>
            </a:r>
            <a:endParaRPr lang="en-IE" sz="1800" dirty="0"/>
          </a:p>
        </p:txBody>
      </p:sp>
      <p:pic>
        <p:nvPicPr>
          <p:cNvPr id="17" name="Picture Placeholder 16" descr="Farmers collecting vegetables">
            <a:extLst>
              <a:ext uri="{FF2B5EF4-FFF2-40B4-BE49-F238E27FC236}">
                <a16:creationId xmlns:a16="http://schemas.microsoft.com/office/drawing/2014/main" id="{6AD7E2A7-9460-4F70-1386-ADA5959063DA}"/>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12351" r="12351"/>
          <a:stretch>
            <a:fillRect/>
          </a:stretch>
        </p:blipFill>
        <p:spPr>
          <a:ln>
            <a:solidFill>
              <a:srgbClr val="0F486D"/>
            </a:solidFill>
          </a:ln>
        </p:spPr>
      </p:pic>
      <p:pic>
        <p:nvPicPr>
          <p:cNvPr id="15" name="Picture Placeholder 14" descr="Honeybee about to the take-off from a flower">
            <a:extLst>
              <a:ext uri="{FF2B5EF4-FFF2-40B4-BE49-F238E27FC236}">
                <a16:creationId xmlns:a16="http://schemas.microsoft.com/office/drawing/2014/main" id="{BB919E65-BE0E-D4D5-E01F-C3D575DB2DE6}"/>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956" r="11956"/>
          <a:stretch>
            <a:fillRect/>
          </a:stretch>
        </p:blipFill>
        <p:spPr>
          <a:ln>
            <a:solidFill>
              <a:srgbClr val="0F486D"/>
            </a:solidFill>
          </a:ln>
        </p:spPr>
      </p:pic>
      <p:pic>
        <p:nvPicPr>
          <p:cNvPr id="13" name="Picture Placeholder 12">
            <a:extLst>
              <a:ext uri="{FF2B5EF4-FFF2-40B4-BE49-F238E27FC236}">
                <a16:creationId xmlns:a16="http://schemas.microsoft.com/office/drawing/2014/main" id="{89C72541-668F-E715-0E19-7257F88DC171}"/>
              </a:ext>
            </a:extLst>
          </p:cNvPr>
          <p:cNvPicPr>
            <a:picLocks noGrp="1" noChangeAspect="1"/>
          </p:cNvPicPr>
          <p:nvPr>
            <p:ph type="pic" sz="quarter" idx="57"/>
          </p:nvPr>
        </p:nvPicPr>
        <p:blipFill rotWithShape="1">
          <a:blip r:embed="rId4" cstate="email">
            <a:extLst>
              <a:ext uri="{28A0092B-C50C-407E-A947-70E740481C1C}">
                <a14:useLocalDpi xmlns:a14="http://schemas.microsoft.com/office/drawing/2010/main"/>
              </a:ext>
            </a:extLst>
          </a:blip>
          <a:srcRect l="-8691" t="-3043" r="-8691" b="1"/>
          <a:stretch/>
        </p:blipFill>
        <p:spPr>
          <a:xfrm>
            <a:off x="1449252" y="409057"/>
            <a:ext cx="1839479" cy="1607908"/>
          </a:xfrm>
          <a:solidFill>
            <a:schemeClr val="bg1"/>
          </a:solidFill>
          <a:ln>
            <a:solidFill>
              <a:srgbClr val="0F486D"/>
            </a:solidFill>
          </a:ln>
        </p:spPr>
      </p:pic>
    </p:spTree>
    <p:extLst>
      <p:ext uri="{BB962C8B-B14F-4D97-AF65-F5344CB8AC3E}">
        <p14:creationId xmlns:p14="http://schemas.microsoft.com/office/powerpoint/2010/main" val="2617182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E960132-9103-69AE-E6F6-742C2FB65C3A}"/>
              </a:ext>
            </a:extLst>
          </p:cNvPr>
          <p:cNvGraphicFramePr>
            <a:graphicFrameLocks noChangeAspect="1"/>
          </p:cNvGraphicFramePr>
          <p:nvPr>
            <p:custDataLst>
              <p:tags r:id="rId1"/>
            </p:custDataLst>
            <p:extLst>
              <p:ext uri="{D42A27DB-BD31-4B8C-83A1-F6EECF244321}">
                <p14:modId xmlns:p14="http://schemas.microsoft.com/office/powerpoint/2010/main" val="37004020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7">
            <a:extLst>
              <a:ext uri="{FF2B5EF4-FFF2-40B4-BE49-F238E27FC236}">
                <a16:creationId xmlns:a16="http://schemas.microsoft.com/office/drawing/2014/main" id="{03075412-0276-A826-0463-03E79A282812}"/>
              </a:ext>
            </a:extLst>
          </p:cNvPr>
          <p:cNvPicPr>
            <a:picLocks noGrp="1" noChangeAspect="1"/>
          </p:cNvPicPr>
          <p:nvPr>
            <p:ph type="pic" sz="quarter" idx="21"/>
          </p:nvPr>
        </p:nvPicPr>
        <p:blipFill>
          <a:blip r:embed="rId5" cstate="email">
            <a:extLst>
              <a:ext uri="{28A0092B-C50C-407E-A947-70E740481C1C}">
                <a14:useLocalDpi xmlns:a14="http://schemas.microsoft.com/office/drawing/2010/main"/>
              </a:ext>
            </a:extLst>
          </a:blip>
          <a:srcRect l="25718" r="25718"/>
          <a:stretch/>
        </p:blipFill>
        <p:spPr>
          <a:xfrm>
            <a:off x="884238" y="0"/>
            <a:ext cx="4994275" cy="6858000"/>
          </a:xfrm>
        </p:spPr>
      </p:pic>
      <p:sp>
        <p:nvSpPr>
          <p:cNvPr id="3" name="Text Placeholder 2">
            <a:extLst>
              <a:ext uri="{FF2B5EF4-FFF2-40B4-BE49-F238E27FC236}">
                <a16:creationId xmlns:a16="http://schemas.microsoft.com/office/drawing/2014/main" id="{A69C84D3-DAB8-A256-725D-6358D9E3C675}"/>
              </a:ext>
            </a:extLst>
          </p:cNvPr>
          <p:cNvSpPr>
            <a:spLocks noGrp="1"/>
          </p:cNvSpPr>
          <p:nvPr>
            <p:ph type="body" sz="quarter" idx="30"/>
          </p:nvPr>
        </p:nvSpPr>
        <p:spPr>
          <a:xfrm>
            <a:off x="4890795" y="385894"/>
            <a:ext cx="6776598" cy="1195771"/>
          </a:xfrm>
        </p:spPr>
        <p:txBody>
          <a:bodyPr/>
          <a:lstStyle/>
          <a:p>
            <a:r>
              <a:rPr lang="en-IE" dirty="0"/>
              <a:t>Best Practice: </a:t>
            </a:r>
            <a:br>
              <a:rPr lang="en-IE" dirty="0"/>
            </a:br>
            <a:r>
              <a:rPr lang="en-IE" dirty="0"/>
              <a:t>HOTEL LUISE</a:t>
            </a:r>
          </a:p>
        </p:txBody>
      </p:sp>
      <p:sp>
        <p:nvSpPr>
          <p:cNvPr id="4" name="Text Placeholder 3">
            <a:extLst>
              <a:ext uri="{FF2B5EF4-FFF2-40B4-BE49-F238E27FC236}">
                <a16:creationId xmlns:a16="http://schemas.microsoft.com/office/drawing/2014/main" id="{D763B87B-2E45-7F3C-D8C8-7BD1498202C7}"/>
              </a:ext>
            </a:extLst>
          </p:cNvPr>
          <p:cNvSpPr>
            <a:spLocks noGrp="1"/>
          </p:cNvSpPr>
          <p:nvPr>
            <p:ph type="body" sz="quarter" idx="48"/>
          </p:nvPr>
        </p:nvSpPr>
        <p:spPr>
          <a:xfrm>
            <a:off x="6448813" y="1845579"/>
            <a:ext cx="4993772" cy="4062086"/>
          </a:xfrm>
        </p:spPr>
        <p:txBody>
          <a:bodyPr/>
          <a:lstStyle/>
          <a:p>
            <a:pPr algn="just">
              <a:lnSpc>
                <a:spcPct val="107000"/>
              </a:lnSpc>
              <a:spcAft>
                <a:spcPts val="800"/>
              </a:spcAft>
            </a:pPr>
            <a:r>
              <a:rPr lang="en-IE" sz="2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Das Hotel Luise </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demonstriert umfassende ethische Geschäftspraktiken und soziale Verantwortung durch sein langfristiges Engagement für Nachhaltigkeit und die transparente Berichterstattung über seine Nachhaltigkeitsmaßnahmen. </a:t>
            </a:r>
          </a:p>
        </p:txBody>
      </p:sp>
      <p:pic>
        <p:nvPicPr>
          <p:cNvPr id="6" name="Picture 5">
            <a:extLst>
              <a:ext uri="{FF2B5EF4-FFF2-40B4-BE49-F238E27FC236}">
                <a16:creationId xmlns:a16="http://schemas.microsoft.com/office/drawing/2014/main" id="{7201AECC-E582-07E8-D078-6706E490A89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13759" y="3951214"/>
            <a:ext cx="1735064" cy="2604782"/>
          </a:xfrm>
          <a:prstGeom prst="rect">
            <a:avLst/>
          </a:prstGeom>
        </p:spPr>
      </p:pic>
    </p:spTree>
    <p:extLst>
      <p:ext uri="{BB962C8B-B14F-4D97-AF65-F5344CB8AC3E}">
        <p14:creationId xmlns:p14="http://schemas.microsoft.com/office/powerpoint/2010/main" val="2652967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22C3960-840E-3973-FCD8-4ABF8E80BCA7}"/>
              </a:ext>
            </a:extLst>
          </p:cNvPr>
          <p:cNvSpPr>
            <a:spLocks noGrp="1"/>
          </p:cNvSpPr>
          <p:nvPr>
            <p:ph type="body" sz="quarter" idx="48"/>
          </p:nvPr>
        </p:nvSpPr>
        <p:spPr>
          <a:xfrm>
            <a:off x="6544912" y="645952"/>
            <a:ext cx="4939670" cy="5440815"/>
          </a:xfrm>
        </p:spPr>
        <p:txBody>
          <a:bodyPr/>
          <a:lstStyle/>
          <a:p>
            <a:pPr algn="just">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Ihre Initiativen in Bezug auf ethisches Handeln und soziale Verantwortung setzen Maßstäbe für das Gastgewerbe und zeigen, wie Transparenz und Engagement für Nachhaltigkeit den Ruf des Unternehmens und die gesellschaftliche Wirkung verbessern können.</a:t>
            </a:r>
          </a:p>
          <a:p>
            <a:pPr algn="just">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Erfahren Sie mehr über die nachhaltigen Praktiken </a:t>
            </a:r>
            <a:r>
              <a:rPr lang="en-IE" sz="2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des Hotel Luise </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in unserem Kompendium der Fallstudien.</a:t>
            </a:r>
          </a:p>
        </p:txBody>
      </p:sp>
      <p:pic>
        <p:nvPicPr>
          <p:cNvPr id="2" name="Picture Placeholder 5">
            <a:extLst>
              <a:ext uri="{FF2B5EF4-FFF2-40B4-BE49-F238E27FC236}">
                <a16:creationId xmlns:a16="http://schemas.microsoft.com/office/drawing/2014/main" id="{366F3A53-A034-2B8D-5DE0-C95310CDC49F}"/>
              </a:ext>
            </a:extLst>
          </p:cNvPr>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t="14298" b="14298"/>
          <a:stretch/>
        </p:blipFill>
        <p:spPr>
          <a:xfrm>
            <a:off x="0" y="0"/>
            <a:ext cx="5875338" cy="6858000"/>
          </a:xfrm>
        </p:spPr>
      </p:pic>
    </p:spTree>
    <p:extLst>
      <p:ext uri="{BB962C8B-B14F-4D97-AF65-F5344CB8AC3E}">
        <p14:creationId xmlns:p14="http://schemas.microsoft.com/office/powerpoint/2010/main" val="250681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ED06F5-A343-7EE8-672B-852F759E8819}"/>
              </a:ext>
            </a:extLst>
          </p:cNvPr>
          <p:cNvSpPr>
            <a:spLocks noGrp="1"/>
          </p:cNvSpPr>
          <p:nvPr>
            <p:ph type="body" sz="quarter" idx="30"/>
          </p:nvPr>
        </p:nvSpPr>
        <p:spPr>
          <a:xfrm>
            <a:off x="5268686" y="338738"/>
            <a:ext cx="6110631" cy="845139"/>
          </a:xfrm>
        </p:spPr>
        <p:txBody>
          <a:bodyPr/>
          <a:lstStyle/>
          <a:p>
            <a:r>
              <a:rPr lang="en-GB" dirty="0"/>
              <a:t>Wirtschaftlicher Nutzen</a:t>
            </a:r>
            <a:endParaRPr lang="en-US" dirty="0"/>
          </a:p>
          <a:p>
            <a:endParaRPr lang="en-IE" sz="3200"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5268686" y="1224939"/>
            <a:ext cx="6171802" cy="3666893"/>
          </a:xfrm>
        </p:spPr>
        <p:txBody>
          <a:bodyPr/>
          <a:lstStyle/>
          <a:p>
            <a:pPr algn="just">
              <a:spcAft>
                <a:spcPts val="600"/>
              </a:spcAft>
            </a:pPr>
            <a:r>
              <a:rPr lang="en-GB" sz="2000" dirty="0"/>
              <a:t>Nachhaltige Praktiken bringen erhebliche wirtschaftliche Vorteile mit sich, da sie den Ressourcenverbrauch reduzieren, die Energieeffizienz steigern und das Abfallaufkommen minimieren. </a:t>
            </a:r>
          </a:p>
          <a:p>
            <a:pPr algn="just">
              <a:spcAft>
                <a:spcPts val="600"/>
              </a:spcAft>
            </a:pPr>
            <a:r>
              <a:rPr lang="en-GB" sz="2000" dirty="0"/>
              <a:t>So können Unternehmen, die in erneuerbare Energiequellen wie Solar- oder Windenergie investieren, ihre Betriebskosten mit der Zeit erheblich senken. </a:t>
            </a:r>
          </a:p>
          <a:p>
            <a:pPr algn="just">
              <a:spcAft>
                <a:spcPts val="600"/>
              </a:spcAft>
            </a:pPr>
            <a:r>
              <a:rPr lang="en-GB" sz="2000" dirty="0"/>
              <a:t>Die Anwendung von Grundsätzen der Kreislaufwirtschaft, bei denen die Wiederverwendung von Ressourcen und die Abfallverringerung im Vordergrund stehen, trägt auch zu Kosteneinsparungen bei, indem der Materialeinsatz optimiert und die Entsorgungskosten verringert werden.</a:t>
            </a:r>
          </a:p>
        </p:txBody>
      </p:sp>
      <p:pic>
        <p:nvPicPr>
          <p:cNvPr id="2" name="Picture Placeholder 5" descr="Piggy bank collection top view">
            <a:extLst>
              <a:ext uri="{FF2B5EF4-FFF2-40B4-BE49-F238E27FC236}">
                <a16:creationId xmlns:a16="http://schemas.microsoft.com/office/drawing/2014/main" id="{BA35DF64-CACB-326C-887B-AE4144E5558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2238" b="2238"/>
          <a:stretch>
            <a:fillRect/>
          </a:stretch>
        </p:blipFill>
        <p:spPr>
          <a:xfrm>
            <a:off x="0" y="0"/>
            <a:ext cx="4614863" cy="6858000"/>
          </a:xfrm>
        </p:spPr>
      </p:pic>
    </p:spTree>
    <p:extLst>
      <p:ext uri="{BB962C8B-B14F-4D97-AF65-F5344CB8AC3E}">
        <p14:creationId xmlns:p14="http://schemas.microsoft.com/office/powerpoint/2010/main" val="2791815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42B000-7F7A-EB11-908F-EEDDC9906E1E}"/>
              </a:ext>
            </a:extLst>
          </p:cNvPr>
          <p:cNvSpPr>
            <a:spLocks noGrp="1"/>
          </p:cNvSpPr>
          <p:nvPr>
            <p:ph type="body" sz="quarter" idx="30"/>
          </p:nvPr>
        </p:nvSpPr>
        <p:spPr>
          <a:xfrm>
            <a:off x="5256503" y="282257"/>
            <a:ext cx="6581001" cy="845139"/>
          </a:xfrm>
        </p:spPr>
        <p:txBody>
          <a:bodyPr/>
          <a:lstStyle/>
          <a:p>
            <a:r>
              <a:rPr lang="en-GB" b="1" dirty="0"/>
              <a:t>Verbesserte Marktpositionierung</a:t>
            </a:r>
            <a:endParaRPr lang="en-US" dirty="0"/>
          </a:p>
          <a:p>
            <a:endParaRPr lang="en-IE" dirty="0"/>
          </a:p>
        </p:txBody>
      </p:sp>
      <p:sp>
        <p:nvSpPr>
          <p:cNvPr id="4" name="Text Placeholder 3">
            <a:extLst>
              <a:ext uri="{FF2B5EF4-FFF2-40B4-BE49-F238E27FC236}">
                <a16:creationId xmlns:a16="http://schemas.microsoft.com/office/drawing/2014/main" id="{7D9AC5B4-5892-D21F-3B8B-540126186A92}"/>
              </a:ext>
            </a:extLst>
          </p:cNvPr>
          <p:cNvSpPr>
            <a:spLocks noGrp="1"/>
          </p:cNvSpPr>
          <p:nvPr>
            <p:ph type="body" sz="quarter" idx="48"/>
          </p:nvPr>
        </p:nvSpPr>
        <p:spPr>
          <a:xfrm>
            <a:off x="5256502" y="1127396"/>
            <a:ext cx="6245687" cy="3466570"/>
          </a:xfrm>
        </p:spPr>
        <p:txBody>
          <a:bodyPr/>
          <a:lstStyle/>
          <a:p>
            <a:pPr algn="just">
              <a:spcAft>
                <a:spcPts val="600"/>
              </a:spcAft>
            </a:pPr>
            <a:r>
              <a:rPr lang="en-GB" sz="2400" dirty="0"/>
              <a:t>Die Präferenzen der Verbraucher verlagern sich zunehmend auf umweltbewusste Unternehmen. </a:t>
            </a:r>
          </a:p>
          <a:p>
            <a:pPr algn="just">
              <a:spcAft>
                <a:spcPts val="600"/>
              </a:spcAft>
            </a:pPr>
            <a:r>
              <a:rPr lang="en-GB" sz="2400" dirty="0"/>
              <a:t>Die Einführung nachhaltiger Praktiken erfüllt nicht nur diese Erwartungen, sondern verbessert auch die Marktposition eines Unternehmens. </a:t>
            </a:r>
          </a:p>
          <a:p>
            <a:pPr algn="just">
              <a:spcAft>
                <a:spcPts val="600"/>
              </a:spcAft>
            </a:pPr>
            <a:r>
              <a:rPr lang="en-GB" sz="2400" dirty="0"/>
              <a:t>Unternehmen, die sich für den Umweltschutz engagieren, ziehen umweltbewusste Verbraucher an, die bei ihren Kaufentscheidungen auf Nachhaltigkeit achten. Ebenso können nachhaltige Praktiken ein Unternehmen von der Konkurrenz abheben, den Ruf der Marke stärken und die Kundenbindung fördern. </a:t>
            </a:r>
          </a:p>
          <a:p>
            <a:pPr>
              <a:spcAft>
                <a:spcPts val="600"/>
              </a:spcAft>
            </a:pPr>
            <a:endParaRPr lang="en-IE" sz="2400" dirty="0"/>
          </a:p>
        </p:txBody>
      </p:sp>
      <p:pic>
        <p:nvPicPr>
          <p:cNvPr id="2" name="Picture Placeholder 5" descr="One red balloon flying away from other white balloons">
            <a:extLst>
              <a:ext uri="{FF2B5EF4-FFF2-40B4-BE49-F238E27FC236}">
                <a16:creationId xmlns:a16="http://schemas.microsoft.com/office/drawing/2014/main" id="{0389EF68-41A1-E960-7FFA-77CE3974A202}"/>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24766" r="24766"/>
          <a:stretch/>
        </p:blipFill>
        <p:spPr>
          <a:xfrm>
            <a:off x="0" y="0"/>
            <a:ext cx="4614863" cy="6858000"/>
          </a:xfrm>
        </p:spPr>
      </p:pic>
    </p:spTree>
    <p:extLst>
      <p:ext uri="{BB962C8B-B14F-4D97-AF65-F5344CB8AC3E}">
        <p14:creationId xmlns:p14="http://schemas.microsoft.com/office/powerpoint/2010/main" val="292656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D39B41C-3632-0D6C-4191-DF721FCB3D4D}"/>
              </a:ext>
            </a:extLst>
          </p:cNvPr>
          <p:cNvGraphicFramePr>
            <a:graphicFrameLocks noChangeAspect="1"/>
          </p:cNvGraphicFramePr>
          <p:nvPr>
            <p:custDataLst>
              <p:tags r:id="rId1"/>
            </p:custDataLst>
            <p:extLst>
              <p:ext uri="{D42A27DB-BD31-4B8C-83A1-F6EECF244321}">
                <p14:modId xmlns:p14="http://schemas.microsoft.com/office/powerpoint/2010/main" val="15429888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8" imgH="540" progId="TCLayout.ActiveDocument.1">
                  <p:embed/>
                </p:oleObj>
              </mc:Choice>
              <mc:Fallback>
                <p:oleObj name="think-cell Folie" r:id="rId4" imgW="538" imgH="54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Placeholder 8">
            <a:extLst>
              <a:ext uri="{FF2B5EF4-FFF2-40B4-BE49-F238E27FC236}">
                <a16:creationId xmlns:a16="http://schemas.microsoft.com/office/drawing/2014/main" id="{E6A334E6-8C46-076B-49CB-193CFD70768E}"/>
              </a:ext>
            </a:extLst>
          </p:cNvPr>
          <p:cNvPicPr>
            <a:picLocks noGrp="1" noChangeAspect="1"/>
          </p:cNvPicPr>
          <p:nvPr>
            <p:ph type="pic" sz="quarter" idx="21"/>
          </p:nvPr>
        </p:nvPicPr>
        <p:blipFill>
          <a:blip r:embed="rId6" cstate="email">
            <a:extLst>
              <a:ext uri="{28A0092B-C50C-407E-A947-70E740481C1C}">
                <a14:useLocalDpi xmlns:a14="http://schemas.microsoft.com/office/drawing/2010/main"/>
              </a:ext>
            </a:extLst>
          </a:blip>
          <a:srcRect l="25686" r="25686"/>
          <a:stretch>
            <a:fillRect/>
          </a:stretch>
        </p:blipFill>
        <p:spPr>
          <a:xfrm>
            <a:off x="884238" y="0"/>
            <a:ext cx="4994275" cy="6858000"/>
          </a:xfrm>
        </p:spPr>
      </p:pic>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65128" y="536892"/>
            <a:ext cx="3567405" cy="842867"/>
          </a:xfrm>
        </p:spPr>
        <p:txBody>
          <a:bodyPr/>
          <a:lstStyle/>
          <a:p>
            <a:r>
              <a:rPr lang="en-US" dirty="0"/>
              <a:t>EINFÜHRUNG</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313624" y="1581666"/>
            <a:ext cx="5189591" cy="4271810"/>
          </a:xfrm>
        </p:spPr>
        <p:txBody>
          <a:bodyPr/>
          <a:lstStyle/>
          <a:p>
            <a:pPr algn="just">
              <a:spcAft>
                <a:spcPts val="600"/>
              </a:spcAft>
            </a:pPr>
            <a:r>
              <a:rPr lang="en-GB" sz="1800" dirty="0"/>
              <a:t>Dieses Modul befasst sich mit dem Triple Bottom Line (TBL)-Ansatz, einem grundlegenden Konzept für nachhaltiges Wirtschaften, und deckt damit einen wesentlichen Schulungsbedarf ab. </a:t>
            </a:r>
          </a:p>
          <a:p>
            <a:pPr algn="just">
              <a:spcAft>
                <a:spcPts val="600"/>
              </a:spcAft>
            </a:pPr>
            <a:r>
              <a:rPr lang="en-GB" sz="1800" dirty="0"/>
              <a:t>Die Teilnehmer werden ein umfassendes Verständnis von TBL erlangen, indem sie untersuchen, wie wirtschaftliche, soziale und umweltbezogene Faktoren gemeinsam den Geschäftserfolg beeinflussen. </a:t>
            </a:r>
          </a:p>
          <a:p>
            <a:pPr algn="just">
              <a:spcAft>
                <a:spcPts val="600"/>
              </a:spcAft>
            </a:pPr>
            <a:r>
              <a:rPr lang="en-GB" sz="1800" dirty="0"/>
              <a:t>Die Schulung unterstreicht die umfassenderen Auswirkungen der Einführung von TBL und ermutigt die Teilnehmer, die Verflechtung ihrer Entscheidungen mit wirtschaftlichem Wohlstand, gesellschaftlichen Auswirkungen und Umweltbelangen zu erkennen. </a:t>
            </a:r>
            <a:endParaRPr lang="en-US" sz="1800" dirty="0"/>
          </a:p>
        </p:txBody>
      </p:sp>
    </p:spTree>
    <p:extLst>
      <p:ext uri="{BB962C8B-B14F-4D97-AF65-F5344CB8AC3E}">
        <p14:creationId xmlns:p14="http://schemas.microsoft.com/office/powerpoint/2010/main" val="2924682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60C6A3-8656-3842-1AA0-3B899A33AAC1}"/>
              </a:ext>
            </a:extLst>
          </p:cNvPr>
          <p:cNvSpPr>
            <a:spLocks noGrp="1"/>
          </p:cNvSpPr>
          <p:nvPr>
            <p:ph type="body" sz="quarter" idx="30"/>
          </p:nvPr>
        </p:nvSpPr>
        <p:spPr>
          <a:xfrm>
            <a:off x="5169877" y="333422"/>
            <a:ext cx="6110631" cy="845139"/>
          </a:xfrm>
        </p:spPr>
        <p:txBody>
          <a:bodyPr/>
          <a:lstStyle/>
          <a:p>
            <a:r>
              <a:rPr lang="en-GB" b="1" dirty="0"/>
              <a:t>Einhaltung von Vorschriften</a:t>
            </a:r>
            <a:endParaRPr lang="en-US" dirty="0"/>
          </a:p>
          <a:p>
            <a:endParaRPr lang="en-IE" dirty="0"/>
          </a:p>
        </p:txBody>
      </p:sp>
      <p:sp>
        <p:nvSpPr>
          <p:cNvPr id="4" name="Text Placeholder 3">
            <a:extLst>
              <a:ext uri="{FF2B5EF4-FFF2-40B4-BE49-F238E27FC236}">
                <a16:creationId xmlns:a16="http://schemas.microsoft.com/office/drawing/2014/main" id="{BBF10B3A-8229-1017-CD7B-42EEBCA17DC5}"/>
              </a:ext>
            </a:extLst>
          </p:cNvPr>
          <p:cNvSpPr>
            <a:spLocks noGrp="1"/>
          </p:cNvSpPr>
          <p:nvPr>
            <p:ph type="body" sz="quarter" idx="48"/>
          </p:nvPr>
        </p:nvSpPr>
        <p:spPr>
          <a:xfrm>
            <a:off x="5169878" y="1050307"/>
            <a:ext cx="6457263" cy="3466570"/>
          </a:xfrm>
        </p:spPr>
        <p:txBody>
          <a:bodyPr/>
          <a:lstStyle/>
          <a:p>
            <a:pPr algn="just">
              <a:spcAft>
                <a:spcPts val="600"/>
              </a:spcAft>
            </a:pPr>
            <a:r>
              <a:rPr lang="en-GB" sz="2000" dirty="0"/>
              <a:t>Weltweit setzen Regierungen strengere Umweltvorschriften durch, um drängende Probleme wie Klimawandel, Umweltverschmutzung und Ressourcenverknappung anzugehen. </a:t>
            </a:r>
          </a:p>
          <a:p>
            <a:pPr algn="just">
              <a:spcAft>
                <a:spcPts val="600"/>
              </a:spcAft>
            </a:pPr>
            <a:r>
              <a:rPr lang="en-GB" sz="2000" dirty="0"/>
              <a:t>Durch die proaktive Einführung nachhaltiger Praktiken stellen Unternehmen die Einhaltung dieser Vorschriften sicher und verringern so rechtliche Risiken und potenzielle Bußgelder. </a:t>
            </a:r>
          </a:p>
          <a:p>
            <a:pPr algn="just">
              <a:spcAft>
                <a:spcPts val="600"/>
              </a:spcAft>
            </a:pPr>
            <a:r>
              <a:rPr lang="en-GB" sz="2000" dirty="0"/>
              <a:t>Unternehmen, die sich auf die Einhaltung von Umweltvorschriften konzentrieren, demonstrieren ihr Engagement für die </a:t>
            </a:r>
            <a:r>
              <a:rPr lang="en-GB" sz="2000" b="1" dirty="0"/>
              <a:t>soziale Verantwortung von Unternehmen </a:t>
            </a:r>
            <a:r>
              <a:rPr lang="en-GB" sz="2000" dirty="0"/>
              <a:t>(CSR) und eine nachhaltige Entwicklung, indem sie sich an den globalen Nachhaltigkeitszielen orientieren und ein positives rechtliches Umfeld schaffen.</a:t>
            </a:r>
          </a:p>
          <a:p>
            <a:pPr>
              <a:spcAft>
                <a:spcPts val="600"/>
              </a:spcAft>
            </a:pPr>
            <a:endParaRPr lang="en-IE" sz="2000" dirty="0"/>
          </a:p>
        </p:txBody>
      </p:sp>
      <p:pic>
        <p:nvPicPr>
          <p:cNvPr id="2" name="Picture Placeholder 5" descr="Laughing girl thumbs up">
            <a:extLst>
              <a:ext uri="{FF2B5EF4-FFF2-40B4-BE49-F238E27FC236}">
                <a16:creationId xmlns:a16="http://schemas.microsoft.com/office/drawing/2014/main" id="{BE691AD8-3C02-A5E6-0613-68B8EFA46689}"/>
              </a:ext>
            </a:extLst>
          </p:cNvPr>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l="27940" r="27940"/>
          <a:stretch/>
        </p:blipFill>
        <p:spPr>
          <a:xfrm>
            <a:off x="0" y="0"/>
            <a:ext cx="4614863" cy="6858000"/>
          </a:xfrm>
        </p:spPr>
      </p:pic>
    </p:spTree>
    <p:extLst>
      <p:ext uri="{BB962C8B-B14F-4D97-AF65-F5344CB8AC3E}">
        <p14:creationId xmlns:p14="http://schemas.microsoft.com/office/powerpoint/2010/main" val="3807624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556656" y="1967451"/>
            <a:ext cx="11078678" cy="4439577"/>
          </a:xfrm>
        </p:spPr>
        <p:txBody>
          <a:bodyPr/>
          <a:lstStyle/>
          <a:p>
            <a:pPr>
              <a:spcAft>
                <a:spcPts val="600"/>
              </a:spcAft>
            </a:pPr>
            <a:r>
              <a:rPr lang="en-GB" sz="2000" b="1" dirty="0">
                <a:solidFill>
                  <a:srgbClr val="0F486D"/>
                </a:solidFill>
                <a:hlinkClick r:id="rId2">
                  <a:extLst>
                    <a:ext uri="{A12FA001-AC4F-418D-AE19-62706E023703}">
                      <ahyp:hlinkClr xmlns:ahyp="http://schemas.microsoft.com/office/drawing/2018/hyperlinkcolor" val="tx"/>
                    </a:ext>
                  </a:extLst>
                </a:hlinkClick>
              </a:rPr>
              <a:t>SDG 12: Verantwortungsbewusster Konsum und Produktion</a:t>
            </a:r>
            <a:r>
              <a:rPr lang="en-GB" sz="2000" b="1" dirty="0"/>
              <a:t>: </a:t>
            </a:r>
            <a:r>
              <a:rPr lang="en-GB" sz="2000" dirty="0"/>
              <a:t>Die Integration von Transparenz und Rechenschaftspflicht in ethische Geschäftspraktiken fördert nachhaltige Konsum- und Produktionsmuster und steht im Einklang mit den globalen Zielen für Ressourceneffizienz und Abfallvermeidung.</a:t>
            </a:r>
          </a:p>
          <a:p>
            <a:pPr>
              <a:spcAft>
                <a:spcPts val="600"/>
              </a:spcAft>
            </a:pPr>
            <a:r>
              <a:rPr lang="en-GB" sz="2000" b="1" dirty="0">
                <a:solidFill>
                  <a:srgbClr val="0F486D"/>
                </a:solidFill>
                <a:hlinkClick r:id="rId3">
                  <a:extLst>
                    <a:ext uri="{A12FA001-AC4F-418D-AE19-62706E023703}">
                      <ahyp:hlinkClr xmlns:ahyp="http://schemas.microsoft.com/office/drawing/2018/hyperlinkcolor" val="tx"/>
                    </a:ext>
                  </a:extLst>
                </a:hlinkClick>
              </a:rPr>
              <a:t>SDG 13: Klimapolitik</a:t>
            </a:r>
            <a:r>
              <a:rPr lang="en-GB" sz="2000" b="1" dirty="0"/>
              <a:t>: </a:t>
            </a:r>
            <a:r>
              <a:rPr lang="en-GB" sz="2000" dirty="0"/>
              <a:t>Ethische Entscheidungen und nachhaltige Geschäftspraktiken tragen zur Verringerung der Auswirkungen des Klimawandels, zur Schaffung einer kohlenstoffarmen Wirtschaft und zur ökologischen Nachhaltigkeit bei.</a:t>
            </a:r>
          </a:p>
          <a:p>
            <a:pPr>
              <a:spcAft>
                <a:spcPts val="600"/>
              </a:spcAft>
            </a:pPr>
            <a:r>
              <a:rPr lang="en-GB" sz="2000" b="1" dirty="0">
                <a:solidFill>
                  <a:srgbClr val="0F486D"/>
                </a:solidFill>
                <a:hlinkClick r:id="rId4">
                  <a:extLst>
                    <a:ext uri="{A12FA001-AC4F-418D-AE19-62706E023703}">
                      <ahyp:hlinkClr xmlns:ahyp="http://schemas.microsoft.com/office/drawing/2018/hyperlinkcolor" val="tx"/>
                    </a:ext>
                  </a:extLst>
                </a:hlinkClick>
              </a:rPr>
              <a:t>EntreComp 1.5 Ethisches und nachhaltiges Denken</a:t>
            </a:r>
            <a:r>
              <a:rPr lang="en-GB" sz="2000" b="1" dirty="0"/>
              <a:t>: </a:t>
            </a:r>
            <a:r>
              <a:rPr lang="en-GB" sz="2000" dirty="0"/>
              <a:t>Die Bewertung der Folgen und Auswirkungen von Ideen, Möglichkeiten und Handlungen führt zu nachhaltigen Managementpraktiken, sozialer Verantwortung der Unternehmen und Eingliederung in Unternehmen und trägt so zu einem ethischen Geschäftsgebaren bei.</a:t>
            </a:r>
          </a:p>
          <a:p>
            <a:pPr>
              <a:spcAft>
                <a:spcPts val="600"/>
              </a:spcAft>
            </a:pPr>
            <a:r>
              <a:rPr lang="en-GB" sz="2000" b="1" dirty="0">
                <a:solidFill>
                  <a:srgbClr val="0F486D"/>
                </a:solidFill>
                <a:hlinkClick r:id="rId4">
                  <a:extLst>
                    <a:ext uri="{A12FA001-AC4F-418D-AE19-62706E023703}">
                      <ahyp:hlinkClr xmlns:ahyp="http://schemas.microsoft.com/office/drawing/2018/hyperlinkcolor" val="tx"/>
                    </a:ext>
                  </a:extLst>
                </a:hlinkClick>
              </a:rPr>
              <a:t>EntreComp 3.1 Die Initiative ergreifen</a:t>
            </a:r>
            <a:r>
              <a:rPr lang="en-GB" sz="2000" b="1" dirty="0"/>
              <a:t>: </a:t>
            </a:r>
            <a:r>
              <a:rPr lang="en-GB" sz="2000" dirty="0"/>
              <a:t>Das Erkennen von Chancen, das Treffen unabhängiger operativer Entscheidungen und die Formulierung strategischer Geschäftsentscheidungen befähigen zu nachhaltigen Praktiken innerhalb des Geschäftsbetriebs und unterstützen den Umweltschutz und verantwortungsvolles Unternehmertum.</a:t>
            </a:r>
          </a:p>
        </p:txBody>
      </p:sp>
      <p:sp>
        <p:nvSpPr>
          <p:cNvPr id="6" name="Text Placeholder 1">
            <a:extLst>
              <a:ext uri="{FF2B5EF4-FFF2-40B4-BE49-F238E27FC236}">
                <a16:creationId xmlns:a16="http://schemas.microsoft.com/office/drawing/2014/main" id="{CB75BCD4-B240-46A4-C532-7E9DF6C9E4EF}"/>
              </a:ext>
            </a:extLst>
          </p:cNvPr>
          <p:cNvSpPr>
            <a:spLocks noGrp="1"/>
          </p:cNvSpPr>
          <p:nvPr>
            <p:ph type="body" sz="quarter" idx="30"/>
          </p:nvPr>
        </p:nvSpPr>
        <p:spPr>
          <a:xfrm>
            <a:off x="1482061" y="450972"/>
            <a:ext cx="9227869" cy="804265"/>
          </a:xfrm>
        </p:spPr>
        <p:txBody>
          <a:bodyPr/>
          <a:lstStyle/>
          <a:p>
            <a:pPr algn="ctr"/>
            <a:r>
              <a:rPr lang="en-US" dirty="0"/>
              <a:t>ANGLEICHUNG AN DIE ZIELE FÜR NACHHALTIGE ENTWICKLUNG &amp; ENTRECOMP</a:t>
            </a:r>
          </a:p>
        </p:txBody>
      </p:sp>
      <p:pic>
        <p:nvPicPr>
          <p:cNvPr id="7" name="Picture 2">
            <a:extLst>
              <a:ext uri="{FF2B5EF4-FFF2-40B4-BE49-F238E27FC236}">
                <a16:creationId xmlns:a16="http://schemas.microsoft.com/office/drawing/2014/main" id="{73D99DE2-D406-0C70-BD8B-19D4A500EB0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9421" y="37516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ADC288E-3F9F-456A-D55E-6143BC46AD5A}"/>
              </a:ext>
            </a:extLst>
          </p:cNvPr>
          <p:cNvPicPr>
            <a:picLocks noChangeAspect="1"/>
          </p:cNvPicPr>
          <p:nvPr/>
        </p:nvPicPr>
        <p:blipFill>
          <a:blip r:embed="rId6"/>
          <a:stretch>
            <a:fillRect/>
          </a:stretch>
        </p:blipFill>
        <p:spPr>
          <a:xfrm>
            <a:off x="9926498" y="444797"/>
            <a:ext cx="2149845" cy="1195578"/>
          </a:xfrm>
          <a:prstGeom prst="rect">
            <a:avLst/>
          </a:prstGeom>
        </p:spPr>
      </p:pic>
    </p:spTree>
    <p:extLst>
      <p:ext uri="{BB962C8B-B14F-4D97-AF65-F5344CB8AC3E}">
        <p14:creationId xmlns:p14="http://schemas.microsoft.com/office/powerpoint/2010/main" val="4287356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6B3CA81-F6F1-0EF2-180A-3D60C107FA23}"/>
              </a:ext>
            </a:extLst>
          </p:cNvPr>
          <p:cNvGraphicFramePr>
            <a:graphicFrameLocks noChangeAspect="1"/>
          </p:cNvGraphicFramePr>
          <p:nvPr>
            <p:custDataLst>
              <p:tags r:id="rId1"/>
            </p:custDataLst>
            <p:extLst>
              <p:ext uri="{D42A27DB-BD31-4B8C-83A1-F6EECF244321}">
                <p14:modId xmlns:p14="http://schemas.microsoft.com/office/powerpoint/2010/main" val="31116377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5" descr="Two cute robots">
            <a:extLst>
              <a:ext uri="{FF2B5EF4-FFF2-40B4-BE49-F238E27FC236}">
                <a16:creationId xmlns:a16="http://schemas.microsoft.com/office/drawing/2014/main" id="{2713AD48-D5B4-E5CA-6DDF-E339F3E85F33}"/>
              </a:ext>
            </a:extLst>
          </p:cNvPr>
          <p:cNvPicPr>
            <a:picLocks noGrp="1" noChangeAspect="1"/>
          </p:cNvPicPr>
          <p:nvPr>
            <p:ph type="pic" sz="quarter" idx="21"/>
          </p:nvPr>
        </p:nvPicPr>
        <p:blipFill rotWithShape="1">
          <a:blip r:embed="rId5" cstate="email">
            <a:extLst>
              <a:ext uri="{28A0092B-C50C-407E-A947-70E740481C1C}">
                <a14:useLocalDpi xmlns:a14="http://schemas.microsoft.com/office/drawing/2010/main"/>
              </a:ext>
            </a:extLst>
          </a:blip>
          <a:srcRect l="29518" r="29518"/>
          <a:stretch/>
        </p:blipFill>
        <p:spPr>
          <a:xfrm>
            <a:off x="0" y="0"/>
            <a:ext cx="4994275" cy="6858000"/>
          </a:xfrm>
        </p:spPr>
      </p:pic>
      <p:sp>
        <p:nvSpPr>
          <p:cNvPr id="3" name="Text Placeholder 2">
            <a:extLst>
              <a:ext uri="{FF2B5EF4-FFF2-40B4-BE49-F238E27FC236}">
                <a16:creationId xmlns:a16="http://schemas.microsoft.com/office/drawing/2014/main" id="{A0C335A3-EE55-F05B-FD33-823DE692CF6C}"/>
              </a:ext>
            </a:extLst>
          </p:cNvPr>
          <p:cNvSpPr>
            <a:spLocks noGrp="1"/>
          </p:cNvSpPr>
          <p:nvPr>
            <p:ph type="body" sz="quarter" idx="30"/>
          </p:nvPr>
        </p:nvSpPr>
        <p:spPr>
          <a:xfrm>
            <a:off x="4262488" y="189102"/>
            <a:ext cx="6776598" cy="842867"/>
          </a:xfrm>
        </p:spPr>
        <p:txBody>
          <a:bodyPr/>
          <a:lstStyle/>
          <a:p>
            <a:r>
              <a:rPr lang="en-IE" dirty="0"/>
              <a:t>PRAKTISCHE ÜBUNG</a:t>
            </a:r>
          </a:p>
        </p:txBody>
      </p:sp>
      <p:sp>
        <p:nvSpPr>
          <p:cNvPr id="4" name="Text Placeholder 3">
            <a:extLst>
              <a:ext uri="{FF2B5EF4-FFF2-40B4-BE49-F238E27FC236}">
                <a16:creationId xmlns:a16="http://schemas.microsoft.com/office/drawing/2014/main" id="{3466DB92-AB89-C473-7ADE-095100E2CD07}"/>
              </a:ext>
            </a:extLst>
          </p:cNvPr>
          <p:cNvSpPr>
            <a:spLocks noGrp="1"/>
          </p:cNvSpPr>
          <p:nvPr>
            <p:ph type="body" sz="quarter" idx="48"/>
          </p:nvPr>
        </p:nvSpPr>
        <p:spPr>
          <a:xfrm>
            <a:off x="5184396" y="1124125"/>
            <a:ext cx="6451134" cy="5259897"/>
          </a:xfrm>
          <a:solidFill>
            <a:schemeClr val="bg1"/>
          </a:solidFill>
        </p:spPr>
        <p:txBody>
          <a:bodyPr/>
          <a:lstStyle/>
          <a:p>
            <a:pPr algn="just">
              <a:spcAft>
                <a:spcPts val="600"/>
              </a:spcAft>
            </a:pPr>
            <a:r>
              <a:rPr lang="en-US" sz="1800" b="1" dirty="0"/>
              <a:t>Öko-Audit-Übung:</a:t>
            </a:r>
          </a:p>
          <a:p>
            <a:pPr algn="just">
              <a:spcAft>
                <a:spcPts val="600"/>
              </a:spcAft>
            </a:pPr>
            <a:r>
              <a:rPr lang="en-US" sz="1800" b="1" dirty="0"/>
              <a:t>Schritt 1: </a:t>
            </a:r>
            <a:r>
              <a:rPr lang="en-US" sz="1800" dirty="0"/>
              <a:t>Erstellen Sie ein hypothetisches/reales Unternehmensszenario mit Angabe der Branche, der Größe und des Betriebsumfangs.</a:t>
            </a:r>
          </a:p>
          <a:p>
            <a:pPr algn="just">
              <a:spcAft>
                <a:spcPts val="600"/>
              </a:spcAft>
            </a:pPr>
            <a:r>
              <a:rPr lang="en-US" sz="1800" b="1" dirty="0"/>
              <a:t>Schritt 2: </a:t>
            </a:r>
            <a:r>
              <a:rPr lang="en-US" sz="1800" dirty="0"/>
              <a:t>Führen Sie ein Öko-Audit durch, um die Umweltauswirkungen des Unternehmens zu bewerten. Zu den Schwerpunktbereichen können Energieverbrauch, Abfallerzeugung, Wasserverbrauch und Treibhausgasemissionen gehören.</a:t>
            </a:r>
          </a:p>
          <a:p>
            <a:pPr algn="just">
              <a:spcAft>
                <a:spcPts val="600"/>
              </a:spcAft>
            </a:pPr>
            <a:r>
              <a:rPr lang="en-US" sz="1800" b="1" dirty="0"/>
              <a:t>Schritt 3: </a:t>
            </a:r>
            <a:r>
              <a:rPr lang="en-US" sz="1800" dirty="0"/>
              <a:t>Identifizieren Sie auf der Grundlage der Audit-Ergebnisse spezifische Bereiche, in denen Verbesserungen möglich sind. Schlagen Sie umsetzbare Strategien zur Verbesserung der Nachhaltigkeit vor, z. B. die Einführung erneuerbarer Energiequellen, die Umsetzung von Programmen zur Abfallverringerung oder die Verbesserung der betrieblichen Effizienz.</a:t>
            </a:r>
          </a:p>
          <a:p>
            <a:pPr algn="just">
              <a:spcAft>
                <a:spcPts val="600"/>
              </a:spcAft>
            </a:pPr>
            <a:r>
              <a:rPr lang="en-US" sz="1800" b="1" dirty="0"/>
              <a:t>Schritt 4: </a:t>
            </a:r>
            <a:r>
              <a:rPr lang="en-US" sz="1800" dirty="0"/>
              <a:t>Erörtern Sie die Durchführbarkeit und die möglichen Auswirkungen der vorgeschlagenen Strategien auf die Umweltleistung des Unternehmens.</a:t>
            </a:r>
          </a:p>
        </p:txBody>
      </p:sp>
    </p:spTree>
    <p:extLst>
      <p:ext uri="{BB962C8B-B14F-4D97-AF65-F5344CB8AC3E}">
        <p14:creationId xmlns:p14="http://schemas.microsoft.com/office/powerpoint/2010/main" val="2811444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D864F-12FC-444B-495D-A5E327843E5F}"/>
              </a:ext>
            </a:extLst>
          </p:cNvPr>
          <p:cNvSpPr>
            <a:spLocks noGrp="1"/>
          </p:cNvSpPr>
          <p:nvPr>
            <p:ph type="body" sz="quarter" idx="30"/>
          </p:nvPr>
        </p:nvSpPr>
        <p:spPr>
          <a:xfrm>
            <a:off x="6316664" y="147327"/>
            <a:ext cx="4951851" cy="845139"/>
          </a:xfrm>
        </p:spPr>
        <p:txBody>
          <a:bodyPr/>
          <a:lstStyle/>
          <a:p>
            <a:r>
              <a:rPr lang="en-IE" dirty="0"/>
              <a:t>Weitere Ressourcen</a:t>
            </a:r>
          </a:p>
        </p:txBody>
      </p:sp>
      <p:sp>
        <p:nvSpPr>
          <p:cNvPr id="4" name="Text Placeholder 3">
            <a:extLst>
              <a:ext uri="{FF2B5EF4-FFF2-40B4-BE49-F238E27FC236}">
                <a16:creationId xmlns:a16="http://schemas.microsoft.com/office/drawing/2014/main" id="{03217DE6-3467-0A26-1950-9C5913DF9B0A}"/>
              </a:ext>
            </a:extLst>
          </p:cNvPr>
          <p:cNvSpPr>
            <a:spLocks noGrp="1"/>
          </p:cNvSpPr>
          <p:nvPr>
            <p:ph type="body" sz="quarter" idx="48"/>
          </p:nvPr>
        </p:nvSpPr>
        <p:spPr>
          <a:xfrm>
            <a:off x="6316664" y="1023169"/>
            <a:ext cx="4939670" cy="5239479"/>
          </a:xfrm>
        </p:spPr>
        <p:txBody>
          <a:bodyPr/>
          <a:lstStyle/>
          <a:p>
            <a:pPr algn="just">
              <a:spcAft>
                <a:spcPts val="600"/>
              </a:spcAft>
            </a:pPr>
            <a:r>
              <a:rPr lang="en-GB" sz="2400" dirty="0"/>
              <a:t>Diese Lektüre und Materialien bieten wertvolle Einblicke in die Integration von Nachhaltigkeitsprinzipien in den Geschäftsbetrieb und die Ausrichtung auf globale Umweltziele.</a:t>
            </a:r>
          </a:p>
          <a:p>
            <a:pPr marL="342900" indent="-342900" algn="just">
              <a:spcAft>
                <a:spcPts val="600"/>
              </a:spcAft>
              <a:buFont typeface="Arial" panose="020B0604020202020204" pitchFamily="34" charset="0"/>
              <a:buChar char="•"/>
            </a:pPr>
            <a:r>
              <a:rPr lang="en-GB" sz="2400" b="1" dirty="0">
                <a:hlinkClick r:id="rId2"/>
              </a:rPr>
              <a:t>Umweltbewusstes Handeln</a:t>
            </a:r>
            <a:r>
              <a:rPr lang="en-GB" sz="2400" b="1" dirty="0"/>
              <a:t>: Ein Leitfaden für nachhaltige Praktiken</a:t>
            </a:r>
          </a:p>
          <a:p>
            <a:pPr marL="342900" indent="-342900" algn="just">
              <a:spcAft>
                <a:spcPts val="600"/>
              </a:spcAft>
              <a:buFont typeface="Arial" panose="020B0604020202020204" pitchFamily="34" charset="0"/>
              <a:buChar char="•"/>
            </a:pPr>
            <a:r>
              <a:rPr lang="en-GB" sz="2400" b="1" dirty="0">
                <a:hlinkClick r:id="rId3"/>
              </a:rPr>
              <a:t>Was ist nachhaltiges Ressourcenmanagement </a:t>
            </a:r>
            <a:r>
              <a:rPr lang="en-GB" sz="2400" b="1" dirty="0"/>
              <a:t>und wie erreicht man es?</a:t>
            </a:r>
          </a:p>
          <a:p>
            <a:pPr marL="342900" indent="-342900" algn="just">
              <a:spcAft>
                <a:spcPts val="600"/>
              </a:spcAft>
              <a:buFont typeface="Arial" panose="020B0604020202020204" pitchFamily="34" charset="0"/>
              <a:buChar char="•"/>
            </a:pPr>
            <a:r>
              <a:rPr lang="en-GB" sz="2400" b="1" dirty="0">
                <a:hlinkClick r:id="rId4"/>
              </a:rPr>
              <a:t>Unternehmensstrategien zur Bewältigung des Klimawandels</a:t>
            </a:r>
            <a:endParaRPr lang="en-IE" sz="2400" dirty="0"/>
          </a:p>
        </p:txBody>
      </p:sp>
      <p:grpSp>
        <p:nvGrpSpPr>
          <p:cNvPr id="6" name="Graphic 4">
            <a:extLst>
              <a:ext uri="{FF2B5EF4-FFF2-40B4-BE49-F238E27FC236}">
                <a16:creationId xmlns:a16="http://schemas.microsoft.com/office/drawing/2014/main" id="{17776B81-4550-C7C1-F3BB-52A02FF986A6}"/>
              </a:ext>
            </a:extLst>
          </p:cNvPr>
          <p:cNvGrpSpPr/>
          <p:nvPr/>
        </p:nvGrpSpPr>
        <p:grpSpPr>
          <a:xfrm rot="19582332">
            <a:off x="10649810" y="5679215"/>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1EF5C066-605D-754F-0837-E58435C6E09B}"/>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FD7E0BEE-C643-04DC-B9C9-463F521E6FB3}"/>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8BC15099-8B11-F264-5555-57B33549F429}"/>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E1C44782-A9E7-094C-9262-8120AE9D70CE}"/>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4498C5BB-1E22-7739-1380-79FF5CFA7110}"/>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1313DEFC-8ECE-9BFE-5917-9963DB2A78E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1FAD6608-078D-D25B-6D86-8F4B7320394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C3AFE2EB-6CCB-BC0E-A3FD-668C21F6903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95E81E78-0205-250A-F883-F16E202FA74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FE0FAA71-573B-BAC3-0FA2-8D08D4D5BD1F}"/>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F3CC65E6-C313-F3C4-018E-CA90D2941FE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2" name="Picture Placeholder 17" descr="Close up of heart shaped pages of a book">
            <a:extLst>
              <a:ext uri="{FF2B5EF4-FFF2-40B4-BE49-F238E27FC236}">
                <a16:creationId xmlns:a16="http://schemas.microsoft.com/office/drawing/2014/main" id="{87E45553-6F43-C173-A47D-A6C3BBF4B05D}"/>
              </a:ext>
            </a:extLst>
          </p:cNvPr>
          <p:cNvPicPr>
            <a:picLocks noGrp="1" noChangeAspect="1"/>
          </p:cNvPicPr>
          <p:nvPr>
            <p:ph type="pic" sz="quarter" idx="21"/>
          </p:nvPr>
        </p:nvPicPr>
        <p:blipFill rotWithShape="1">
          <a:blip r:embed="rId5" cstate="email">
            <a:extLst>
              <a:ext uri="{28A0092B-C50C-407E-A947-70E740481C1C}">
                <a14:useLocalDpi xmlns:a14="http://schemas.microsoft.com/office/drawing/2010/main"/>
              </a:ext>
            </a:extLst>
          </a:blip>
          <a:srcRect l="21408" r="21408"/>
          <a:stretch/>
        </p:blipFill>
        <p:spPr>
          <a:xfrm>
            <a:off x="0" y="0"/>
            <a:ext cx="5875338" cy="6858000"/>
          </a:xfrm>
        </p:spPr>
      </p:pic>
    </p:spTree>
    <p:extLst>
      <p:ext uri="{BB962C8B-B14F-4D97-AF65-F5344CB8AC3E}">
        <p14:creationId xmlns:p14="http://schemas.microsoft.com/office/powerpoint/2010/main" val="2797278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B2D2137-15CC-6C4B-441B-C70CF7EB59CB}"/>
              </a:ext>
            </a:extLst>
          </p:cNvPr>
          <p:cNvGraphicFramePr>
            <a:graphicFrameLocks noChangeAspect="1"/>
          </p:cNvGraphicFramePr>
          <p:nvPr>
            <p:custDataLst>
              <p:tags r:id="rId1"/>
            </p:custDataLst>
            <p:extLst>
              <p:ext uri="{D42A27DB-BD31-4B8C-83A1-F6EECF244321}">
                <p14:modId xmlns:p14="http://schemas.microsoft.com/office/powerpoint/2010/main" val="15217719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6" descr="Thumbprint heart">
            <a:extLst>
              <a:ext uri="{FF2B5EF4-FFF2-40B4-BE49-F238E27FC236}">
                <a16:creationId xmlns:a16="http://schemas.microsoft.com/office/drawing/2014/main" id="{6A609A7E-056B-5D30-91DC-D6748F2C4F1F}"/>
              </a:ext>
            </a:extLst>
          </p:cNvPr>
          <p:cNvPicPr>
            <a:picLocks noGrp="1" noChangeAspect="1"/>
          </p:cNvPicPr>
          <p:nvPr>
            <p:ph type="pic" sz="quarter" idx="19"/>
          </p:nvPr>
        </p:nvPicPr>
        <p:blipFill>
          <a:blip r:embed="rId5" cstate="email">
            <a:extLst>
              <a:ext uri="{28A0092B-C50C-407E-A947-70E740481C1C}">
                <a14:useLocalDpi xmlns:a14="http://schemas.microsoft.com/office/drawing/2010/main"/>
              </a:ext>
            </a:extLst>
          </a:blip>
          <a:srcRect t="6843" b="6843"/>
          <a:stretch/>
        </p:blipFill>
        <p:spPr>
          <a:xfrm>
            <a:off x="0" y="774700"/>
            <a:ext cx="7377113" cy="424497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US" b="1" dirty="0"/>
              <a:t>SOZIALE VERANTWORTUNG </a:t>
            </a:r>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05</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44975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A014BC5-E729-0D33-3043-9ABAE2B60C35}"/>
              </a:ext>
            </a:extLst>
          </p:cNvPr>
          <p:cNvGraphicFramePr>
            <a:graphicFrameLocks noChangeAspect="1"/>
          </p:cNvGraphicFramePr>
          <p:nvPr>
            <p:custDataLst>
              <p:tags r:id="rId1"/>
            </p:custDataLst>
            <p:extLst>
              <p:ext uri="{D42A27DB-BD31-4B8C-83A1-F6EECF244321}">
                <p14:modId xmlns:p14="http://schemas.microsoft.com/office/powerpoint/2010/main" val="16654827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8" imgH="540" progId="TCLayout.ActiveDocument.1">
                  <p:embed/>
                </p:oleObj>
              </mc:Choice>
              <mc:Fallback>
                <p:oleObj name="think-cell Folie" r:id="rId4" imgW="538" imgH="54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Placeholder 5" descr="Colorful overlapping people icons">
            <a:extLst>
              <a:ext uri="{FF2B5EF4-FFF2-40B4-BE49-F238E27FC236}">
                <a16:creationId xmlns:a16="http://schemas.microsoft.com/office/drawing/2014/main" id="{FD5217B2-E2F0-5ED3-A608-B653FB3524F8}"/>
              </a:ext>
            </a:extLst>
          </p:cNvPr>
          <p:cNvPicPr>
            <a:picLocks noGrp="1" noChangeAspect="1"/>
          </p:cNvPicPr>
          <p:nvPr>
            <p:ph type="pic" sz="quarter" idx="21"/>
          </p:nvPr>
        </p:nvPicPr>
        <p:blipFill>
          <a:blip r:embed="rId6" cstate="email">
            <a:extLst>
              <a:ext uri="{28A0092B-C50C-407E-A947-70E740481C1C}">
                <a14:useLocalDpi xmlns:a14="http://schemas.microsoft.com/office/drawing/2010/main"/>
              </a:ext>
            </a:extLst>
          </a:blip>
          <a:srcRect l="25725" r="25725"/>
          <a:stretch>
            <a:fillRect/>
          </a:stretch>
        </p:blipFill>
        <p:spPr>
          <a:xfrm>
            <a:off x="884238" y="0"/>
            <a:ext cx="4994275" cy="6858000"/>
          </a:xfrm>
        </p:spPr>
      </p:pic>
      <p:sp>
        <p:nvSpPr>
          <p:cNvPr id="3" name="Text Placeholder 2">
            <a:extLst>
              <a:ext uri="{FF2B5EF4-FFF2-40B4-BE49-F238E27FC236}">
                <a16:creationId xmlns:a16="http://schemas.microsoft.com/office/drawing/2014/main" id="{141D1BF4-C7CE-8013-C509-BCA028B0B555}"/>
              </a:ext>
            </a:extLst>
          </p:cNvPr>
          <p:cNvSpPr>
            <a:spLocks noGrp="1"/>
          </p:cNvSpPr>
          <p:nvPr>
            <p:ph type="body" sz="quarter" idx="30"/>
          </p:nvPr>
        </p:nvSpPr>
        <p:spPr/>
        <p:txBody>
          <a:bodyPr/>
          <a:lstStyle/>
          <a:p>
            <a:r>
              <a:rPr lang="en-IE" dirty="0"/>
              <a:t>Einführung</a:t>
            </a:r>
          </a:p>
        </p:txBody>
      </p:sp>
      <p:sp>
        <p:nvSpPr>
          <p:cNvPr id="4" name="Text Placeholder 3">
            <a:extLst>
              <a:ext uri="{FF2B5EF4-FFF2-40B4-BE49-F238E27FC236}">
                <a16:creationId xmlns:a16="http://schemas.microsoft.com/office/drawing/2014/main" id="{FF3C6E5D-B43B-2E8E-CACF-8A18D376B2D9}"/>
              </a:ext>
            </a:extLst>
          </p:cNvPr>
          <p:cNvSpPr>
            <a:spLocks noGrp="1"/>
          </p:cNvSpPr>
          <p:nvPr>
            <p:ph type="body" sz="quarter" idx="48"/>
          </p:nvPr>
        </p:nvSpPr>
        <p:spPr>
          <a:xfrm>
            <a:off x="6367723" y="1813913"/>
            <a:ext cx="5067089" cy="3889855"/>
          </a:xfrm>
        </p:spPr>
        <p:txBody>
          <a:bodyPr/>
          <a:lstStyle/>
          <a:p>
            <a:pPr algn="just">
              <a:spcAft>
                <a:spcPts val="600"/>
              </a:spcAft>
            </a:pPr>
            <a:r>
              <a:rPr lang="en-GB" sz="2000" dirty="0"/>
              <a:t>Dieser Abschnitt zielt darauf ab, die Lernenden in die Lage zu versetzen, soziale Verantwortung und Transparenz in die Geschäftspraktiken zu integrieren und sich dabei an den wichtigsten Zielen für nachhaltige Entwicklung (SDGs) zu orientieren. </a:t>
            </a:r>
          </a:p>
          <a:p>
            <a:pPr algn="just">
              <a:spcAft>
                <a:spcPts val="600"/>
              </a:spcAft>
            </a:pPr>
            <a:r>
              <a:rPr lang="en-GB" sz="2000" dirty="0"/>
              <a:t>Die Teilnehmer werden sich mit den Konzepten der sozialen Verantwortung und der Transparenz auseinandersetzen, ihre ethischen Implikationen verstehen und ihre Rolle bei der Schaffung positiver gesellschaftlicher Auswirkungen durch die Unternehmenstätigkeit erkennen.</a:t>
            </a:r>
            <a:endParaRPr lang="en-IE" sz="2000" dirty="0"/>
          </a:p>
        </p:txBody>
      </p:sp>
    </p:spTree>
    <p:extLst>
      <p:ext uri="{BB962C8B-B14F-4D97-AF65-F5344CB8AC3E}">
        <p14:creationId xmlns:p14="http://schemas.microsoft.com/office/powerpoint/2010/main" val="20924043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E77941-4B0E-890B-375E-E6C16A6C61F3}"/>
              </a:ext>
            </a:extLst>
          </p:cNvPr>
          <p:cNvSpPr>
            <a:spLocks noGrp="1"/>
          </p:cNvSpPr>
          <p:nvPr>
            <p:ph type="body" sz="quarter" idx="30"/>
          </p:nvPr>
        </p:nvSpPr>
        <p:spPr>
          <a:xfrm>
            <a:off x="5028054" y="256506"/>
            <a:ext cx="7311533" cy="845139"/>
          </a:xfrm>
        </p:spPr>
        <p:txBody>
          <a:bodyPr/>
          <a:lstStyle/>
          <a:p>
            <a:r>
              <a:rPr lang="en-IE" dirty="0"/>
              <a:t>Soziale Verantwortung verstehen </a:t>
            </a:r>
          </a:p>
          <a:p>
            <a:endParaRPr lang="en-IE" dirty="0"/>
          </a:p>
        </p:txBody>
      </p:sp>
      <p:sp>
        <p:nvSpPr>
          <p:cNvPr id="4" name="Text Placeholder 3">
            <a:extLst>
              <a:ext uri="{FF2B5EF4-FFF2-40B4-BE49-F238E27FC236}">
                <a16:creationId xmlns:a16="http://schemas.microsoft.com/office/drawing/2014/main" id="{C5B738FE-62A5-544E-DDF0-39FFE09CC30C}"/>
              </a:ext>
            </a:extLst>
          </p:cNvPr>
          <p:cNvSpPr>
            <a:spLocks noGrp="1"/>
          </p:cNvSpPr>
          <p:nvPr>
            <p:ph type="body" sz="quarter" idx="48"/>
          </p:nvPr>
        </p:nvSpPr>
        <p:spPr>
          <a:xfrm>
            <a:off x="5028054" y="992643"/>
            <a:ext cx="6695517" cy="3466570"/>
          </a:xfrm>
        </p:spPr>
        <p:txBody>
          <a:bodyPr/>
          <a:lstStyle/>
          <a:p>
            <a:pPr algn="just">
              <a:spcAft>
                <a:spcPts val="600"/>
              </a:spcAft>
            </a:pPr>
            <a:r>
              <a:rPr lang="en-GB" sz="2000" dirty="0"/>
              <a:t>Soziale Verantwortung geht über die Gewinnerzielung hinaus und umfasst die </a:t>
            </a:r>
            <a:r>
              <a:rPr lang="en-GB" sz="2000" b="1" dirty="0"/>
              <a:t>ethische Verpflichtung </a:t>
            </a:r>
            <a:r>
              <a:rPr lang="en-GB" sz="2000" dirty="0"/>
              <a:t>eines </a:t>
            </a:r>
            <a:r>
              <a:rPr lang="en-GB" sz="2000" b="1" dirty="0"/>
              <a:t>Unternehmens, das gesellschaftliche Wohlergehen zu fördern</a:t>
            </a:r>
            <a:r>
              <a:rPr lang="en-GB" sz="2000" dirty="0"/>
              <a:t>. Dazu gehören die Förderung fairer Arbeitspraktiken, ökologische Nachhaltigkeit und die Entwicklung der Gemeinschaft. </a:t>
            </a:r>
          </a:p>
          <a:p>
            <a:pPr algn="just">
              <a:spcAft>
                <a:spcPts val="600"/>
              </a:spcAft>
            </a:pPr>
            <a:r>
              <a:rPr lang="en-GB" sz="2000" dirty="0"/>
              <a:t>Wenn sich Unternehmen auf diese Werte konzentrieren, schaffen sie Vertrauen bei ihren Stakeholdern, Kunden, Investoren, Mitarbeitern und der breiteren Öffentlichkeit und tragen gleichzeitig zu einer besseren Welt bei.</a:t>
            </a:r>
          </a:p>
          <a:p>
            <a:pPr algn="just">
              <a:spcAft>
                <a:spcPts val="600"/>
              </a:spcAft>
            </a:pPr>
            <a:r>
              <a:rPr lang="en-GB" sz="2000" dirty="0"/>
              <a:t>Unternehmen spielen eine entscheidende Rolle bei der Bewältigung sozialer Fragen wie faire Arbeitsbedingungen, Menschenrechte und Gemeinwohl. Dazu gehört die Gewährleistung von sicheren Arbeitsplätzen, fairen Löhnen und Chancengleichheit in allen Betrieben und Lieferketten. Die Achtung der Menschenrechte bedeutet, dass alle Beteiligten mit Würde und Fairness behandelt werden.</a:t>
            </a:r>
            <a:endParaRPr lang="en-IE" sz="2000" dirty="0"/>
          </a:p>
          <a:p>
            <a:pPr>
              <a:spcAft>
                <a:spcPts val="600"/>
              </a:spcAft>
            </a:pPr>
            <a:endParaRPr lang="en-IE" sz="2000" dirty="0"/>
          </a:p>
        </p:txBody>
      </p:sp>
      <p:pic>
        <p:nvPicPr>
          <p:cNvPr id="2" name="Picture Placeholder 5" descr="3D rendering of a shape hole toy with square, triangle, and circle shapes">
            <a:extLst>
              <a:ext uri="{FF2B5EF4-FFF2-40B4-BE49-F238E27FC236}">
                <a16:creationId xmlns:a16="http://schemas.microsoft.com/office/drawing/2014/main" id="{621F6F40-E2B4-EE0C-A100-2645168ACB87}"/>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24768" r="24768"/>
          <a:stretch/>
        </p:blipFill>
        <p:spPr>
          <a:xfrm>
            <a:off x="0" y="0"/>
            <a:ext cx="4614863" cy="6858000"/>
          </a:xfrm>
        </p:spPr>
      </p:pic>
    </p:spTree>
    <p:extLst>
      <p:ext uri="{BB962C8B-B14F-4D97-AF65-F5344CB8AC3E}">
        <p14:creationId xmlns:p14="http://schemas.microsoft.com/office/powerpoint/2010/main" val="3180944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E77941-4B0E-890B-375E-E6C16A6C61F3}"/>
              </a:ext>
            </a:extLst>
          </p:cNvPr>
          <p:cNvSpPr>
            <a:spLocks noGrp="1"/>
          </p:cNvSpPr>
          <p:nvPr>
            <p:ph type="body" sz="quarter" idx="30"/>
          </p:nvPr>
        </p:nvSpPr>
        <p:spPr>
          <a:xfrm>
            <a:off x="4880467" y="256506"/>
            <a:ext cx="7311533" cy="845139"/>
          </a:xfrm>
        </p:spPr>
        <p:txBody>
          <a:bodyPr/>
          <a:lstStyle/>
          <a:p>
            <a:r>
              <a:rPr lang="en-IE" dirty="0"/>
              <a:t>Transparenz im Geschäftsbetrieb</a:t>
            </a:r>
          </a:p>
          <a:p>
            <a:endParaRPr lang="en-IE" dirty="0"/>
          </a:p>
        </p:txBody>
      </p:sp>
      <p:sp>
        <p:nvSpPr>
          <p:cNvPr id="4" name="Text Placeholder 3">
            <a:extLst>
              <a:ext uri="{FF2B5EF4-FFF2-40B4-BE49-F238E27FC236}">
                <a16:creationId xmlns:a16="http://schemas.microsoft.com/office/drawing/2014/main" id="{C5B738FE-62A5-544E-DDF0-39FFE09CC30C}"/>
              </a:ext>
            </a:extLst>
          </p:cNvPr>
          <p:cNvSpPr>
            <a:spLocks noGrp="1"/>
          </p:cNvSpPr>
          <p:nvPr>
            <p:ph type="body" sz="quarter" idx="48"/>
          </p:nvPr>
        </p:nvSpPr>
        <p:spPr>
          <a:xfrm>
            <a:off x="5028054" y="992643"/>
            <a:ext cx="6695517" cy="3466570"/>
          </a:xfrm>
        </p:spPr>
        <p:txBody>
          <a:bodyPr/>
          <a:lstStyle/>
          <a:p>
            <a:pPr algn="just">
              <a:spcAft>
                <a:spcPts val="600"/>
              </a:spcAft>
            </a:pPr>
            <a:r>
              <a:rPr lang="en-US" sz="2000" dirty="0"/>
              <a:t>Transparenz schafft Vertrauen und bindet die Beteiligten wirksam ein. </a:t>
            </a:r>
            <a:r>
              <a:rPr lang="en-US" sz="2000" b="1" dirty="0"/>
              <a:t>Eine offene Kommunikation </a:t>
            </a:r>
            <a:r>
              <a:rPr lang="en-US" sz="2000" dirty="0"/>
              <a:t>verbessert den Ruf des Unternehmens und hilft beim Risikomanagement. Indem sie Informationen über ihre Praktiken, Leistungen und Entscheidungen weitergeben, demonstrieren Unternehmen Verantwortlichkeit und Integrität, was für die Aufrechterhaltung positiver Beziehungen entscheidend ist.</a:t>
            </a:r>
          </a:p>
          <a:p>
            <a:pPr algn="just">
              <a:spcAft>
                <a:spcPts val="600"/>
              </a:spcAft>
            </a:pPr>
            <a:r>
              <a:rPr lang="en-US" sz="2000" b="1" dirty="0"/>
              <a:t>Die Einbindung der Stakeholder </a:t>
            </a:r>
            <a:r>
              <a:rPr lang="en-US" sz="2000" dirty="0"/>
              <a:t>durch eine transparente Kommunikation beinhaltet regelmäßige Aktualisierungen von Strategien, Praktiken und Leistungskennzahlen, einschließlich der sozialen und ökologischen Auswirkungen.</a:t>
            </a:r>
          </a:p>
          <a:p>
            <a:pPr algn="just">
              <a:spcAft>
                <a:spcPts val="600"/>
              </a:spcAft>
            </a:pPr>
            <a:r>
              <a:rPr lang="en-US" sz="2000" dirty="0"/>
              <a:t>Plattformen wie Nachhaltigkeitsberichte, Bürgerversammlungen und digitale Kanäle erleichtern einen sinnvollen Dialog und Feedback. </a:t>
            </a:r>
          </a:p>
          <a:p>
            <a:pPr>
              <a:spcAft>
                <a:spcPts val="600"/>
              </a:spcAft>
            </a:pPr>
            <a:endParaRPr lang="en-IE" sz="2000" dirty="0"/>
          </a:p>
        </p:txBody>
      </p:sp>
      <p:sp>
        <p:nvSpPr>
          <p:cNvPr id="5" name="Bildplatzhalter 4">
            <a:extLst>
              <a:ext uri="{FF2B5EF4-FFF2-40B4-BE49-F238E27FC236}">
                <a16:creationId xmlns:a16="http://schemas.microsoft.com/office/drawing/2014/main" id="{D9D0405E-F9BB-563D-B7BD-BC66D50D254B}"/>
              </a:ext>
            </a:extLst>
          </p:cNvPr>
          <p:cNvSpPr>
            <a:spLocks noGrp="1"/>
          </p:cNvSpPr>
          <p:nvPr>
            <p:ph type="pic" sz="quarter" idx="21"/>
          </p:nvPr>
        </p:nvSpPr>
        <p:spPr/>
        <p:txBody>
          <a:bodyPr/>
          <a:lstStyle/>
          <a:p>
            <a:endParaRPr lang="de-DE"/>
          </a:p>
        </p:txBody>
      </p:sp>
      <p:pic>
        <p:nvPicPr>
          <p:cNvPr id="2" name="Picture Placeholder 5" descr="Retro microphone">
            <a:extLst>
              <a:ext uri="{FF2B5EF4-FFF2-40B4-BE49-F238E27FC236}">
                <a16:creationId xmlns:a16="http://schemas.microsoft.com/office/drawing/2014/main" id="{10C4FB68-BAE9-BC3E-408E-FB3D8BB5E8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3655" r="1493"/>
          <a:stretch/>
        </p:blipFill>
        <p:spPr>
          <a:xfrm>
            <a:off x="0" y="0"/>
            <a:ext cx="4614863"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pic>
    </p:spTree>
    <p:extLst>
      <p:ext uri="{BB962C8B-B14F-4D97-AF65-F5344CB8AC3E}">
        <p14:creationId xmlns:p14="http://schemas.microsoft.com/office/powerpoint/2010/main" val="2378122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E77941-4B0E-890B-375E-E6C16A6C61F3}"/>
              </a:ext>
            </a:extLst>
          </p:cNvPr>
          <p:cNvSpPr>
            <a:spLocks noGrp="1"/>
          </p:cNvSpPr>
          <p:nvPr>
            <p:ph type="body" sz="quarter" idx="30"/>
          </p:nvPr>
        </p:nvSpPr>
        <p:spPr>
          <a:xfrm>
            <a:off x="4880467" y="269256"/>
            <a:ext cx="7311533" cy="845139"/>
          </a:xfrm>
        </p:spPr>
        <p:txBody>
          <a:bodyPr/>
          <a:lstStyle/>
          <a:p>
            <a:r>
              <a:rPr lang="en-IE" dirty="0"/>
              <a:t>Strategien zur Integration der sozialen Verantwortung</a:t>
            </a:r>
          </a:p>
          <a:p>
            <a:endParaRPr lang="en-IE" dirty="0"/>
          </a:p>
        </p:txBody>
      </p:sp>
      <p:sp>
        <p:nvSpPr>
          <p:cNvPr id="4" name="Text Placeholder 3">
            <a:extLst>
              <a:ext uri="{FF2B5EF4-FFF2-40B4-BE49-F238E27FC236}">
                <a16:creationId xmlns:a16="http://schemas.microsoft.com/office/drawing/2014/main" id="{C5B738FE-62A5-544E-DDF0-39FFE09CC30C}"/>
              </a:ext>
            </a:extLst>
          </p:cNvPr>
          <p:cNvSpPr>
            <a:spLocks noGrp="1"/>
          </p:cNvSpPr>
          <p:nvPr>
            <p:ph type="body" sz="quarter" idx="48"/>
          </p:nvPr>
        </p:nvSpPr>
        <p:spPr>
          <a:xfrm>
            <a:off x="5028054" y="1695715"/>
            <a:ext cx="6560763" cy="3466570"/>
          </a:xfrm>
        </p:spPr>
        <p:txBody>
          <a:bodyPr/>
          <a:lstStyle/>
          <a:p>
            <a:pPr algn="just">
              <a:spcAft>
                <a:spcPts val="600"/>
              </a:spcAft>
            </a:pPr>
            <a:r>
              <a:rPr lang="en-US" sz="2000" dirty="0"/>
              <a:t>Die Einbeziehung der sozialen Verantwortung in die Unternehmensstrategie bedeutet, </a:t>
            </a:r>
            <a:r>
              <a:rPr lang="en-US" sz="2000" b="1" dirty="0"/>
              <a:t>die Unternehmensziele mit den gesellschaftlichen Bedürfnissen und der ökologischen Nachhaltigkeit in Einklang zu bringen</a:t>
            </a:r>
            <a:r>
              <a:rPr lang="en-US" sz="2000" dirty="0"/>
              <a:t>. </a:t>
            </a:r>
          </a:p>
          <a:p>
            <a:pPr algn="just">
              <a:spcAft>
                <a:spcPts val="600"/>
              </a:spcAft>
            </a:pPr>
            <a:r>
              <a:rPr lang="en-US" sz="2000" dirty="0"/>
              <a:t>Dieser Ansatz schafft wirtschaftlichen Wert und geht gleichzeitig auf soziale und ökologische Herausforderungen ein, um langfristige Nachhaltigkeit und Wettbewerbsfähigkeit zu gewährleisten.</a:t>
            </a:r>
          </a:p>
          <a:p>
            <a:pPr algn="just">
              <a:spcAft>
                <a:spcPts val="600"/>
              </a:spcAft>
            </a:pPr>
            <a:r>
              <a:rPr lang="en-US" sz="2000" b="1" dirty="0"/>
              <a:t>Unternehmen können innovativ sein und mit Interessengruppen zusammenarbeiten, um Lösungen zu entwickeln, die sowohl für das Unternehmen als auch für die Gesellschaft von Nutzen sind</a:t>
            </a:r>
            <a:r>
              <a:rPr lang="en-US" sz="2000" dirty="0"/>
              <a:t>. </a:t>
            </a:r>
          </a:p>
          <a:p>
            <a:pPr>
              <a:spcAft>
                <a:spcPts val="600"/>
              </a:spcAft>
            </a:pPr>
            <a:endParaRPr lang="en-IE" sz="2000" dirty="0"/>
          </a:p>
        </p:txBody>
      </p:sp>
      <p:pic>
        <p:nvPicPr>
          <p:cNvPr id="8" name="Picture Placeholder 5" descr="A person reaching for a paper on a table full of paper and sticky notes">
            <a:extLst>
              <a:ext uri="{FF2B5EF4-FFF2-40B4-BE49-F238E27FC236}">
                <a16:creationId xmlns:a16="http://schemas.microsoft.com/office/drawing/2014/main" id="{738BB91E-5C88-F792-FF90-3DDC650E9F93}"/>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7546" r="27546"/>
          <a:stretch/>
        </p:blipFill>
        <p:spPr>
          <a:xfrm>
            <a:off x="0" y="0"/>
            <a:ext cx="4614863" cy="6858000"/>
          </a:xfrm>
        </p:spPr>
      </p:pic>
    </p:spTree>
    <p:extLst>
      <p:ext uri="{BB962C8B-B14F-4D97-AF65-F5344CB8AC3E}">
        <p14:creationId xmlns:p14="http://schemas.microsoft.com/office/powerpoint/2010/main" val="1906854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A4A2FE-027E-EA68-2402-6F51851356F2}"/>
              </a:ext>
            </a:extLst>
          </p:cNvPr>
          <p:cNvSpPr>
            <a:spLocks noGrp="1"/>
          </p:cNvSpPr>
          <p:nvPr>
            <p:ph type="body" sz="quarter" idx="49"/>
          </p:nvPr>
        </p:nvSpPr>
        <p:spPr>
          <a:xfrm>
            <a:off x="3582472" y="224833"/>
            <a:ext cx="7160276" cy="730066"/>
          </a:xfrm>
        </p:spPr>
        <p:txBody>
          <a:bodyPr/>
          <a:lstStyle/>
          <a:p>
            <a:r>
              <a:rPr lang="en-IE" sz="3000" dirty="0"/>
              <a:t>Nachhaltige Beschaffung</a:t>
            </a:r>
          </a:p>
        </p:txBody>
      </p:sp>
      <p:sp>
        <p:nvSpPr>
          <p:cNvPr id="3" name="Text Placeholder 2">
            <a:extLst>
              <a:ext uri="{FF2B5EF4-FFF2-40B4-BE49-F238E27FC236}">
                <a16:creationId xmlns:a16="http://schemas.microsoft.com/office/drawing/2014/main" id="{88D2704B-DE22-4722-6A36-5D97D8B9B872}"/>
              </a:ext>
            </a:extLst>
          </p:cNvPr>
          <p:cNvSpPr>
            <a:spLocks noGrp="1"/>
          </p:cNvSpPr>
          <p:nvPr>
            <p:ph type="body" sz="quarter" idx="50"/>
          </p:nvPr>
        </p:nvSpPr>
        <p:spPr>
          <a:xfrm>
            <a:off x="3594653" y="656492"/>
            <a:ext cx="7739202" cy="1017803"/>
          </a:xfrm>
        </p:spPr>
        <p:txBody>
          <a:bodyPr/>
          <a:lstStyle/>
          <a:p>
            <a:r>
              <a:rPr lang="en-GB" sz="2000" dirty="0"/>
              <a:t>Die Implementierung von Nachhaltigkeitskriterien in die Beschaffungsprozesse gewährleistet eine ethische Beschaffung, reduziert die Umweltauswirkungen und unterstützt lokale Gemeinschaften. Dazu gehört die Auswahl von Lieferanten, die sich zu fairen Arbeitspraktiken, Menschenrechtsstandards und ökologischer Nachhaltigkeit verpflichten. </a:t>
            </a:r>
            <a:endParaRPr lang="en-IE" sz="2000" dirty="0"/>
          </a:p>
        </p:txBody>
      </p:sp>
      <p:sp>
        <p:nvSpPr>
          <p:cNvPr id="4" name="Text Placeholder 3">
            <a:extLst>
              <a:ext uri="{FF2B5EF4-FFF2-40B4-BE49-F238E27FC236}">
                <a16:creationId xmlns:a16="http://schemas.microsoft.com/office/drawing/2014/main" id="{F29532C3-6E6F-DE57-8548-B28B8A9AA1BC}"/>
              </a:ext>
            </a:extLst>
          </p:cNvPr>
          <p:cNvSpPr>
            <a:spLocks noGrp="1"/>
          </p:cNvSpPr>
          <p:nvPr>
            <p:ph type="body" sz="quarter" idx="51"/>
          </p:nvPr>
        </p:nvSpPr>
        <p:spPr>
          <a:xfrm>
            <a:off x="3582472" y="2207827"/>
            <a:ext cx="7160276" cy="730066"/>
          </a:xfrm>
        </p:spPr>
        <p:txBody>
          <a:bodyPr/>
          <a:lstStyle/>
          <a:p>
            <a:r>
              <a:rPr lang="en-IE" sz="3000" dirty="0"/>
              <a:t>Verantwortungsvolles Marketing</a:t>
            </a:r>
          </a:p>
        </p:txBody>
      </p:sp>
      <p:sp>
        <p:nvSpPr>
          <p:cNvPr id="5" name="Text Placeholder 4">
            <a:extLst>
              <a:ext uri="{FF2B5EF4-FFF2-40B4-BE49-F238E27FC236}">
                <a16:creationId xmlns:a16="http://schemas.microsoft.com/office/drawing/2014/main" id="{BA22660C-39F9-5A75-B148-0C02564A627D}"/>
              </a:ext>
            </a:extLst>
          </p:cNvPr>
          <p:cNvSpPr>
            <a:spLocks noGrp="1"/>
          </p:cNvSpPr>
          <p:nvPr>
            <p:ph type="body" sz="quarter" idx="52"/>
          </p:nvPr>
        </p:nvSpPr>
        <p:spPr>
          <a:xfrm>
            <a:off x="3594652" y="2695235"/>
            <a:ext cx="8446551" cy="945874"/>
          </a:xfrm>
        </p:spPr>
        <p:txBody>
          <a:bodyPr/>
          <a:lstStyle/>
          <a:p>
            <a:r>
              <a:rPr lang="en-GB" sz="2000" dirty="0"/>
              <a:t>Verantwortungsvolle Marketingpraktiken sind entscheidend für die Förderung von Transparenz und den Aufbau von Vertrauen bei den Verbrauchern. Dieser Ansatz beinhaltet die Bereitstellung genauer Informationen über Produkte und Geschäftspraktiken und stellt sicher, dass die Marketingbotschaften mit den tatsächlichen Nachhaltigkeitsbemühungen übereinstimmen. </a:t>
            </a:r>
            <a:endParaRPr lang="en-IE" sz="2000" dirty="0"/>
          </a:p>
        </p:txBody>
      </p:sp>
      <p:sp>
        <p:nvSpPr>
          <p:cNvPr id="6" name="Text Placeholder 5">
            <a:extLst>
              <a:ext uri="{FF2B5EF4-FFF2-40B4-BE49-F238E27FC236}">
                <a16:creationId xmlns:a16="http://schemas.microsoft.com/office/drawing/2014/main" id="{EFC8A87F-D862-1013-CC17-077DF774C1D7}"/>
              </a:ext>
            </a:extLst>
          </p:cNvPr>
          <p:cNvSpPr>
            <a:spLocks noGrp="1"/>
          </p:cNvSpPr>
          <p:nvPr>
            <p:ph type="body" sz="quarter" idx="54"/>
          </p:nvPr>
        </p:nvSpPr>
        <p:spPr>
          <a:xfrm>
            <a:off x="3594653" y="4374582"/>
            <a:ext cx="7160276" cy="730066"/>
          </a:xfrm>
        </p:spPr>
        <p:txBody>
          <a:bodyPr/>
          <a:lstStyle/>
          <a:p>
            <a:r>
              <a:rPr lang="en-GB" sz="3000" dirty="0"/>
              <a:t>Bürgerschaftliches Engagement</a:t>
            </a:r>
            <a:endParaRPr lang="en-IE" sz="3000" dirty="0"/>
          </a:p>
        </p:txBody>
      </p:sp>
      <p:sp>
        <p:nvSpPr>
          <p:cNvPr id="7" name="Text Placeholder 6">
            <a:extLst>
              <a:ext uri="{FF2B5EF4-FFF2-40B4-BE49-F238E27FC236}">
                <a16:creationId xmlns:a16="http://schemas.microsoft.com/office/drawing/2014/main" id="{47EC3BC3-B5ED-8069-2907-2FC425A3DAE9}"/>
              </a:ext>
            </a:extLst>
          </p:cNvPr>
          <p:cNvSpPr>
            <a:spLocks noGrp="1"/>
          </p:cNvSpPr>
          <p:nvPr>
            <p:ph type="body" sz="quarter" idx="55"/>
          </p:nvPr>
        </p:nvSpPr>
        <p:spPr>
          <a:xfrm>
            <a:off x="3606834" y="4860719"/>
            <a:ext cx="7727021" cy="945874"/>
          </a:xfrm>
        </p:spPr>
        <p:txBody>
          <a:bodyPr/>
          <a:lstStyle/>
          <a:p>
            <a:pPr algn="just"/>
            <a:r>
              <a:rPr lang="en-GB" sz="2000" dirty="0"/>
              <a:t>Die Einrichtung von Corporate-Citizenship-Programmen zeigt das Engagement eines Unternehmens für soziale Belange und das Wohl der Gemeinschaft. Dazu gehört auch die Beteiligung der Mitarbeiter an Freiwilligenprogrammen und gemeinnützigen Initiativen zur Unterstützung lokaler gemeinnütziger und wohltätiger Organisationen. </a:t>
            </a:r>
            <a:endParaRPr lang="en-IE" sz="2000" dirty="0"/>
          </a:p>
        </p:txBody>
      </p:sp>
      <p:pic>
        <p:nvPicPr>
          <p:cNvPr id="8" name="Picture Placeholder 11" descr="Shopping handbasket">
            <a:extLst>
              <a:ext uri="{FF2B5EF4-FFF2-40B4-BE49-F238E27FC236}">
                <a16:creationId xmlns:a16="http://schemas.microsoft.com/office/drawing/2014/main" id="{6F95FBF8-0A8E-3770-15F8-1EFF0B136440}"/>
              </a:ext>
            </a:extLst>
          </p:cNvPr>
          <p:cNvPicPr>
            <a:picLocks noGrp="1" noChangeAspect="1"/>
          </p:cNvPicPr>
          <p:nvPr>
            <p:ph type="pic" sz="quarter" idx="57"/>
          </p:nvPr>
        </p:nvPicPr>
        <p:blipFill>
          <a:blip r:embed="rId2" cstate="email">
            <a:extLst>
              <a:ext uri="{28A0092B-C50C-407E-A947-70E740481C1C}">
                <a14:useLocalDpi xmlns:a14="http://schemas.microsoft.com/office/drawing/2010/main"/>
              </a:ext>
            </a:extLst>
          </a:blip>
          <a:srcRect t="564" b="564"/>
          <a:stretch>
            <a:fillRect/>
          </a:stretch>
        </p:blipFill>
        <p:spPr>
          <a:xfrm>
            <a:off x="1449388" y="409575"/>
            <a:ext cx="1839912" cy="1608138"/>
          </a:xfrm>
          <a:ln>
            <a:solidFill>
              <a:srgbClr val="0F486D"/>
            </a:solidFill>
          </a:ln>
        </p:spPr>
      </p:pic>
      <p:pic>
        <p:nvPicPr>
          <p:cNvPr id="10" name="Picture Placeholder 13">
            <a:extLst>
              <a:ext uri="{FF2B5EF4-FFF2-40B4-BE49-F238E27FC236}">
                <a16:creationId xmlns:a16="http://schemas.microsoft.com/office/drawing/2014/main" id="{B03C8ABB-0A6C-C678-F037-8EB4F38D14F8}"/>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t="861" b="861"/>
          <a:stretch/>
        </p:blipFill>
        <p:spPr>
          <a:xfrm>
            <a:off x="1449388" y="2506663"/>
            <a:ext cx="1839912" cy="1608137"/>
          </a:xfrm>
          <a:solidFill>
            <a:schemeClr val="bg1"/>
          </a:solidFill>
          <a:ln>
            <a:solidFill>
              <a:srgbClr val="0F486D"/>
            </a:solidFill>
          </a:ln>
        </p:spPr>
      </p:pic>
      <p:pic>
        <p:nvPicPr>
          <p:cNvPr id="12" name="Picture Placeholder 16" descr="Volunteer holding branches">
            <a:extLst>
              <a:ext uri="{FF2B5EF4-FFF2-40B4-BE49-F238E27FC236}">
                <a16:creationId xmlns:a16="http://schemas.microsoft.com/office/drawing/2014/main" id="{9E77A03A-6C18-506F-6424-D9FEF68D1FFE}"/>
              </a:ext>
            </a:extLst>
          </p:cNvPr>
          <p:cNvPicPr>
            <a:picLocks noGrp="1" noChangeAspect="1"/>
          </p:cNvPicPr>
          <p:nvPr>
            <p:ph type="pic" sz="quarter" idx="23"/>
          </p:nvPr>
        </p:nvPicPr>
        <p:blipFill>
          <a:blip r:embed="rId5" cstate="email">
            <a:extLst>
              <a:ext uri="{28A0092B-C50C-407E-A947-70E740481C1C}">
                <a14:useLocalDpi xmlns:a14="http://schemas.microsoft.com/office/drawing/2010/main"/>
              </a:ext>
            </a:extLst>
          </a:blip>
          <a:srcRect l="11858" r="11858"/>
          <a:stretch>
            <a:fillRect/>
          </a:stretch>
        </p:blipFill>
        <p:spPr>
          <a:xfrm>
            <a:off x="1449388" y="4603750"/>
            <a:ext cx="1839912" cy="1608138"/>
          </a:xfrm>
          <a:ln>
            <a:solidFill>
              <a:srgbClr val="0F486D"/>
            </a:solidFill>
          </a:ln>
        </p:spPr>
      </p:pic>
    </p:spTree>
    <p:extLst>
      <p:ext uri="{BB962C8B-B14F-4D97-AF65-F5344CB8AC3E}">
        <p14:creationId xmlns:p14="http://schemas.microsoft.com/office/powerpoint/2010/main" val="2857297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2" y="523547"/>
            <a:ext cx="10483431" cy="804265"/>
          </a:xfrm>
        </p:spPr>
        <p:txBody>
          <a:bodyPr/>
          <a:lstStyle/>
          <a:p>
            <a:r>
              <a:rPr lang="en-US" dirty="0"/>
              <a:t>VERSTÄNDNIS VON NACHHALTIGKEIT</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1338014"/>
            <a:ext cx="10483429" cy="4439577"/>
          </a:xfrm>
        </p:spPr>
        <p:txBody>
          <a:bodyPr/>
          <a:lstStyle/>
          <a:p>
            <a:pPr algn="just">
              <a:spcAft>
                <a:spcPts val="600"/>
              </a:spcAft>
            </a:pPr>
            <a:r>
              <a:rPr lang="en-GB" sz="2000" dirty="0"/>
              <a:t>Nachhaltigkeit in der Wirtschaft bedeutet, </a:t>
            </a:r>
            <a:r>
              <a:rPr lang="en-GB" sz="2000" b="1" dirty="0"/>
              <a:t>langfristigen wirtschaftlichen Erfolg </a:t>
            </a:r>
            <a:r>
              <a:rPr lang="en-GB" sz="2000" dirty="0"/>
              <a:t>zu sichern und gleichzeitig </a:t>
            </a:r>
            <a:r>
              <a:rPr lang="en-GB" sz="2000" b="1" dirty="0"/>
              <a:t>die Umwelt zu schützen </a:t>
            </a:r>
            <a:r>
              <a:rPr lang="en-GB" sz="2000" dirty="0"/>
              <a:t>und </a:t>
            </a:r>
            <a:r>
              <a:rPr lang="en-GB" sz="2000" b="1" dirty="0"/>
              <a:t>soziale Gerechtigkeit zu fördern</a:t>
            </a:r>
            <a:r>
              <a:rPr lang="en-GB" sz="2000" dirty="0"/>
              <a:t>. Es bedeutet, so zu wirtschaften, dass die Bedürfnisse der Gegenwart befriedigt werden, ohne die Möglichkeiten künftiger Generationen zu gefährden, ihre Bedürfnisse zu befriedigen. </a:t>
            </a:r>
          </a:p>
          <a:p>
            <a:pPr algn="just">
              <a:spcAft>
                <a:spcPts val="600"/>
              </a:spcAft>
            </a:pPr>
            <a:r>
              <a:rPr lang="en-GB" sz="2000" dirty="0"/>
              <a:t>Der Triple-Bottom-Line-Ansatz (TBL) betrachtet Nachhaltigkeit durch drei Aspekte: Wirtschaftliche Rentabilität, soziale Verantwortung und Umweltverantwortung. </a:t>
            </a:r>
          </a:p>
          <a:p>
            <a:pPr algn="just">
              <a:spcAft>
                <a:spcPts val="600"/>
              </a:spcAft>
            </a:pPr>
            <a:r>
              <a:rPr lang="en-GB" sz="2000" dirty="0"/>
              <a:t>Wirtschaftliche Nachhaltigkeit gewährleistet Rentabilität und Wirtschaftswachstum. Die soziale Nachhaltigkeit konzentriert sich auf eine gerechte Behandlung und das Engagement der Gemeinschaft. Ökologische Nachhaltigkeit zielt darauf ab, Ressourcen zu erhalten und die Umweltverschmutzung zu reduzieren. Durch die Integration dieser Aspekte können Unternehmen ihre Widerstandsfähigkeit stärken, Innovationen fördern und langfristige Werte für alle Beteiligten schaffen und so zu einer nachhaltigen und gerechten Zukunft beitragen.</a:t>
            </a:r>
            <a:endParaRPr lang="en-US" sz="2000" dirty="0"/>
          </a:p>
        </p:txBody>
      </p:sp>
      <p:grpSp>
        <p:nvGrpSpPr>
          <p:cNvPr id="4" name="Group 3">
            <a:extLst>
              <a:ext uri="{FF2B5EF4-FFF2-40B4-BE49-F238E27FC236}">
                <a16:creationId xmlns:a16="http://schemas.microsoft.com/office/drawing/2014/main" id="{B5F5A779-6DA7-3676-B2A8-377D596A416E}"/>
              </a:ext>
            </a:extLst>
          </p:cNvPr>
          <p:cNvGrpSpPr/>
          <p:nvPr/>
        </p:nvGrpSpPr>
        <p:grpSpPr>
          <a:xfrm>
            <a:off x="10887146" y="351328"/>
            <a:ext cx="901130" cy="901727"/>
            <a:chOff x="5614841" y="786428"/>
            <a:chExt cx="901130" cy="901727"/>
          </a:xfrm>
          <a:solidFill>
            <a:srgbClr val="0F486D"/>
          </a:solidFill>
        </p:grpSpPr>
        <p:grpSp>
          <p:nvGrpSpPr>
            <p:cNvPr id="5" name="Graphic 2">
              <a:extLst>
                <a:ext uri="{FF2B5EF4-FFF2-40B4-BE49-F238E27FC236}">
                  <a16:creationId xmlns:a16="http://schemas.microsoft.com/office/drawing/2014/main" id="{870E227B-E4B2-A164-40FF-DD83D0B61F05}"/>
                </a:ext>
              </a:extLst>
            </p:cNvPr>
            <p:cNvGrpSpPr/>
            <p:nvPr/>
          </p:nvGrpSpPr>
          <p:grpSpPr>
            <a:xfrm>
              <a:off x="5715019" y="1058540"/>
              <a:ext cx="543506" cy="445337"/>
              <a:chOff x="5715019" y="1058540"/>
              <a:chExt cx="543506" cy="445337"/>
            </a:xfrm>
            <a:grpFill/>
          </p:grpSpPr>
          <p:sp>
            <p:nvSpPr>
              <p:cNvPr id="7" name="Freeform 210">
                <a:extLst>
                  <a:ext uri="{FF2B5EF4-FFF2-40B4-BE49-F238E27FC236}">
                    <a16:creationId xmlns:a16="http://schemas.microsoft.com/office/drawing/2014/main" id="{22CB199C-9AC3-AF64-5134-AE039B1D9FE9}"/>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0BA47"/>
              </a:solidFill>
              <a:ln w="9028" cap="flat">
                <a:noFill/>
                <a:prstDash val="solid"/>
                <a:miter/>
              </a:ln>
            </p:spPr>
            <p:txBody>
              <a:bodyPr rtlCol="0" anchor="ctr"/>
              <a:lstStyle/>
              <a:p>
                <a:endParaRPr lang="en-US"/>
              </a:p>
            </p:txBody>
          </p:sp>
          <p:sp>
            <p:nvSpPr>
              <p:cNvPr id="8" name="Freeform 211">
                <a:extLst>
                  <a:ext uri="{FF2B5EF4-FFF2-40B4-BE49-F238E27FC236}">
                    <a16:creationId xmlns:a16="http://schemas.microsoft.com/office/drawing/2014/main" id="{EDF74149-F56C-54D8-0AE8-B45DBCFE4D8A}"/>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0BA47"/>
              </a:solidFill>
              <a:ln w="9028" cap="flat">
                <a:noFill/>
                <a:prstDash val="solid"/>
                <a:miter/>
              </a:ln>
            </p:spPr>
            <p:txBody>
              <a:bodyPr rtlCol="0" anchor="ctr"/>
              <a:lstStyle/>
              <a:p>
                <a:endParaRPr lang="en-US"/>
              </a:p>
            </p:txBody>
          </p:sp>
        </p:grpSp>
        <p:sp>
          <p:nvSpPr>
            <p:cNvPr id="6" name="Freeform 209">
              <a:extLst>
                <a:ext uri="{FF2B5EF4-FFF2-40B4-BE49-F238E27FC236}">
                  <a16:creationId xmlns:a16="http://schemas.microsoft.com/office/drawing/2014/main" id="{13592A23-61D5-4FA5-C2D7-225477972E92}"/>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spTree>
    <p:extLst>
      <p:ext uri="{BB962C8B-B14F-4D97-AF65-F5344CB8AC3E}">
        <p14:creationId xmlns:p14="http://schemas.microsoft.com/office/powerpoint/2010/main" val="3578671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E0EBD-8276-5E4D-4463-FFF822A2477C}"/>
              </a:ext>
            </a:extLst>
          </p:cNvPr>
          <p:cNvSpPr>
            <a:spLocks noGrp="1"/>
          </p:cNvSpPr>
          <p:nvPr>
            <p:ph type="body" sz="quarter" idx="30"/>
          </p:nvPr>
        </p:nvSpPr>
        <p:spPr>
          <a:xfrm>
            <a:off x="854280" y="523547"/>
            <a:ext cx="10483431" cy="804265"/>
          </a:xfrm>
        </p:spPr>
        <p:txBody>
          <a:bodyPr/>
          <a:lstStyle/>
          <a:p>
            <a:r>
              <a:rPr lang="en-IE" dirty="0"/>
              <a:t>Bewertung der Auswirkungen</a:t>
            </a:r>
          </a:p>
        </p:txBody>
      </p:sp>
      <p:sp>
        <p:nvSpPr>
          <p:cNvPr id="3" name="Text Placeholder 2">
            <a:extLst>
              <a:ext uri="{FF2B5EF4-FFF2-40B4-BE49-F238E27FC236}">
                <a16:creationId xmlns:a16="http://schemas.microsoft.com/office/drawing/2014/main" id="{C6485A9C-8761-5459-986C-41CF7EA10F74}"/>
              </a:ext>
            </a:extLst>
          </p:cNvPr>
          <p:cNvSpPr>
            <a:spLocks noGrp="1"/>
          </p:cNvSpPr>
          <p:nvPr>
            <p:ph type="body" sz="quarter" idx="48"/>
          </p:nvPr>
        </p:nvSpPr>
        <p:spPr>
          <a:xfrm>
            <a:off x="854280" y="1736144"/>
            <a:ext cx="10483429" cy="4439577"/>
          </a:xfrm>
        </p:spPr>
        <p:txBody>
          <a:bodyPr/>
          <a:lstStyle/>
          <a:p>
            <a:pPr algn="just">
              <a:spcAft>
                <a:spcPts val="600"/>
              </a:spcAft>
            </a:pPr>
            <a:r>
              <a:rPr lang="en-GB" dirty="0"/>
              <a:t>Die Bewertung der sozialen und ökologischen Auswirkungen von Unternehmenspraktiken ist von entscheidender Bedeutung für das Verständnis der umfassenderen Auswirkungen von Unternehmenstätigkeiten. </a:t>
            </a:r>
            <a:r>
              <a:rPr lang="en-GB" b="1" dirty="0"/>
              <a:t>Durch die systematische Erfassung von Daten über die Ergebnisse können Unternehmen ihren Beitrag zum gesellschaftlichen Wohlbefinden und zur ökologischen Nachhaltigkeit messen</a:t>
            </a:r>
            <a:r>
              <a:rPr lang="en-GB" dirty="0"/>
              <a:t>. </a:t>
            </a:r>
          </a:p>
          <a:p>
            <a:pPr algn="just">
              <a:spcAft>
                <a:spcPts val="600"/>
              </a:spcAft>
            </a:pPr>
            <a:r>
              <a:rPr lang="en-GB" dirty="0"/>
              <a:t>Dieser Prozess umfasst die Sammlung </a:t>
            </a:r>
            <a:r>
              <a:rPr lang="en-GB" b="1" dirty="0"/>
              <a:t>quantitativer und qualitativer Informationen </a:t>
            </a:r>
            <a:r>
              <a:rPr lang="en-GB" dirty="0"/>
              <a:t>darüber, wie sich die Unternehmenstätigkeit auf die Stakeholder und die Umwelt auswirkt. Die Einbindung der Stakeholder ist von zentraler Bedeutung. Sie umfasst die aktive Einbindung von Mitarbeitern, Kunden, Lieferanten und lokalen Gemeinschaften, um deren Perspektiven und Erwartungen zu verstehen. </a:t>
            </a:r>
          </a:p>
        </p:txBody>
      </p:sp>
      <p:grpSp>
        <p:nvGrpSpPr>
          <p:cNvPr id="4" name="Graphic 3">
            <a:extLst>
              <a:ext uri="{FF2B5EF4-FFF2-40B4-BE49-F238E27FC236}">
                <a16:creationId xmlns:a16="http://schemas.microsoft.com/office/drawing/2014/main" id="{F35D4646-1190-25D9-AD51-1D87E2119558}"/>
              </a:ext>
            </a:extLst>
          </p:cNvPr>
          <p:cNvGrpSpPr/>
          <p:nvPr/>
        </p:nvGrpSpPr>
        <p:grpSpPr>
          <a:xfrm>
            <a:off x="10332217" y="512398"/>
            <a:ext cx="948997" cy="948995"/>
            <a:chOff x="665400" y="3833425"/>
            <a:chExt cx="948997" cy="948995"/>
          </a:xfrm>
          <a:solidFill>
            <a:srgbClr val="0F486D"/>
          </a:solidFill>
        </p:grpSpPr>
        <p:sp>
          <p:nvSpPr>
            <p:cNvPr id="5" name="Freeform 1464">
              <a:extLst>
                <a:ext uri="{FF2B5EF4-FFF2-40B4-BE49-F238E27FC236}">
                  <a16:creationId xmlns:a16="http://schemas.microsoft.com/office/drawing/2014/main" id="{70D98E49-C9A8-D865-0C4B-A6FA266EE29C}"/>
                </a:ext>
              </a:extLst>
            </p:cNvPr>
            <p:cNvSpPr/>
            <p:nvPr/>
          </p:nvSpPr>
          <p:spPr>
            <a:xfrm>
              <a:off x="665400" y="3833425"/>
              <a:ext cx="948997" cy="948995"/>
            </a:xfrm>
            <a:custGeom>
              <a:avLst/>
              <a:gdLst>
                <a:gd name="connsiteX0" fmla="*/ 872200 w 948997"/>
                <a:gd name="connsiteY0" fmla="*/ 677462 h 948995"/>
                <a:gd name="connsiteX1" fmla="*/ 641808 w 948997"/>
                <a:gd name="connsiteY1" fmla="*/ 677462 h 948995"/>
                <a:gd name="connsiteX2" fmla="*/ 641808 w 948997"/>
                <a:gd name="connsiteY2" fmla="*/ 320903 h 948995"/>
                <a:gd name="connsiteX3" fmla="*/ 658264 w 948997"/>
                <a:gd name="connsiteY3" fmla="*/ 312675 h 948995"/>
                <a:gd name="connsiteX4" fmla="*/ 713120 w 948997"/>
                <a:gd name="connsiteY4" fmla="*/ 381244 h 948995"/>
                <a:gd name="connsiteX5" fmla="*/ 671978 w 948997"/>
                <a:gd name="connsiteY5" fmla="*/ 477240 h 948995"/>
                <a:gd name="connsiteX6" fmla="*/ 809116 w 948997"/>
                <a:gd name="connsiteY6" fmla="*/ 614379 h 948995"/>
                <a:gd name="connsiteX7" fmla="*/ 946255 w 948997"/>
                <a:gd name="connsiteY7" fmla="*/ 477240 h 948995"/>
                <a:gd name="connsiteX8" fmla="*/ 809116 w 948997"/>
                <a:gd name="connsiteY8" fmla="*/ 340102 h 948995"/>
                <a:gd name="connsiteX9" fmla="*/ 735062 w 948997"/>
                <a:gd name="connsiteY9" fmla="*/ 362045 h 948995"/>
                <a:gd name="connsiteX10" fmla="*/ 680206 w 948997"/>
                <a:gd name="connsiteY10" fmla="*/ 293475 h 948995"/>
                <a:gd name="connsiteX11" fmla="*/ 732319 w 948997"/>
                <a:gd name="connsiteY11" fmla="*/ 186508 h 948995"/>
                <a:gd name="connsiteX12" fmla="*/ 784432 w 948997"/>
                <a:gd name="connsiteY12" fmla="*/ 186508 h 948995"/>
                <a:gd name="connsiteX13" fmla="*/ 814602 w 948997"/>
                <a:gd name="connsiteY13" fmla="*/ 246849 h 948995"/>
                <a:gd name="connsiteX14" fmla="*/ 940769 w 948997"/>
                <a:gd name="connsiteY14" fmla="*/ 246849 h 948995"/>
                <a:gd name="connsiteX15" fmla="*/ 902371 w 948997"/>
                <a:gd name="connsiteY15" fmla="*/ 170051 h 948995"/>
                <a:gd name="connsiteX16" fmla="*/ 940769 w 948997"/>
                <a:gd name="connsiteY16" fmla="*/ 93254 h 948995"/>
                <a:gd name="connsiteX17" fmla="*/ 814602 w 948997"/>
                <a:gd name="connsiteY17" fmla="*/ 93254 h 948995"/>
                <a:gd name="connsiteX18" fmla="*/ 784432 w 948997"/>
                <a:gd name="connsiteY18" fmla="*/ 153594 h 948995"/>
                <a:gd name="connsiteX19" fmla="*/ 732319 w 948997"/>
                <a:gd name="connsiteY19" fmla="*/ 153594 h 948995"/>
                <a:gd name="connsiteX20" fmla="*/ 565010 w 948997"/>
                <a:gd name="connsiteY20" fmla="*/ 0 h 948995"/>
                <a:gd name="connsiteX21" fmla="*/ 458042 w 948997"/>
                <a:gd name="connsiteY21" fmla="*/ 38399 h 948995"/>
                <a:gd name="connsiteX22" fmla="*/ 414158 w 948997"/>
                <a:gd name="connsiteY22" fmla="*/ 0 h 948995"/>
                <a:gd name="connsiteX23" fmla="*/ 230393 w 948997"/>
                <a:gd name="connsiteY23" fmla="*/ 0 h 948995"/>
                <a:gd name="connsiteX24" fmla="*/ 186508 w 948997"/>
                <a:gd name="connsiteY24" fmla="*/ 30170 h 948995"/>
                <a:gd name="connsiteX25" fmla="*/ 76798 w 948997"/>
                <a:gd name="connsiteY25" fmla="*/ 30170 h 948995"/>
                <a:gd name="connsiteX26" fmla="*/ 0 w 948997"/>
                <a:gd name="connsiteY26" fmla="*/ 106968 h 948995"/>
                <a:gd name="connsiteX27" fmla="*/ 0 w 948997"/>
                <a:gd name="connsiteY27" fmla="*/ 872198 h 948995"/>
                <a:gd name="connsiteX28" fmla="*/ 76798 w 948997"/>
                <a:gd name="connsiteY28" fmla="*/ 948995 h 948995"/>
                <a:gd name="connsiteX29" fmla="*/ 565010 w 948997"/>
                <a:gd name="connsiteY29" fmla="*/ 948995 h 948995"/>
                <a:gd name="connsiteX30" fmla="*/ 641808 w 948997"/>
                <a:gd name="connsiteY30" fmla="*/ 872198 h 948995"/>
                <a:gd name="connsiteX31" fmla="*/ 641808 w 948997"/>
                <a:gd name="connsiteY31" fmla="*/ 825571 h 948995"/>
                <a:gd name="connsiteX32" fmla="*/ 872200 w 948997"/>
                <a:gd name="connsiteY32" fmla="*/ 825571 h 948995"/>
                <a:gd name="connsiteX33" fmla="*/ 948998 w 948997"/>
                <a:gd name="connsiteY33" fmla="*/ 748774 h 948995"/>
                <a:gd name="connsiteX34" fmla="*/ 872200 w 948997"/>
                <a:gd name="connsiteY34" fmla="*/ 677462 h 948995"/>
                <a:gd name="connsiteX35" fmla="*/ 872200 w 948997"/>
                <a:gd name="connsiteY35" fmla="*/ 677462 h 948995"/>
                <a:gd name="connsiteX36" fmla="*/ 918827 w 948997"/>
                <a:gd name="connsiteY36" fmla="*/ 477240 h 948995"/>
                <a:gd name="connsiteX37" fmla="*/ 811859 w 948997"/>
                <a:gd name="connsiteY37" fmla="*/ 584208 h 948995"/>
                <a:gd name="connsiteX38" fmla="*/ 704891 w 948997"/>
                <a:gd name="connsiteY38" fmla="*/ 477240 h 948995"/>
                <a:gd name="connsiteX39" fmla="*/ 811859 w 948997"/>
                <a:gd name="connsiteY39" fmla="*/ 370273 h 948995"/>
                <a:gd name="connsiteX40" fmla="*/ 918827 w 948997"/>
                <a:gd name="connsiteY40" fmla="*/ 477240 h 948995"/>
                <a:gd name="connsiteX41" fmla="*/ 918827 w 948997"/>
                <a:gd name="connsiteY41" fmla="*/ 477240 h 948995"/>
                <a:gd name="connsiteX42" fmla="*/ 836544 w 948997"/>
                <a:gd name="connsiteY42" fmla="*/ 216678 h 948995"/>
                <a:gd name="connsiteX43" fmla="*/ 820088 w 948997"/>
                <a:gd name="connsiteY43" fmla="*/ 186508 h 948995"/>
                <a:gd name="connsiteX44" fmla="*/ 877686 w 948997"/>
                <a:gd name="connsiteY44" fmla="*/ 186508 h 948995"/>
                <a:gd name="connsiteX45" fmla="*/ 894142 w 948997"/>
                <a:gd name="connsiteY45" fmla="*/ 216678 h 948995"/>
                <a:gd name="connsiteX46" fmla="*/ 836544 w 948997"/>
                <a:gd name="connsiteY46" fmla="*/ 216678 h 948995"/>
                <a:gd name="connsiteX47" fmla="*/ 836544 w 948997"/>
                <a:gd name="connsiteY47" fmla="*/ 126167 h 948995"/>
                <a:gd name="connsiteX48" fmla="*/ 894142 w 948997"/>
                <a:gd name="connsiteY48" fmla="*/ 126167 h 948995"/>
                <a:gd name="connsiteX49" fmla="*/ 877686 w 948997"/>
                <a:gd name="connsiteY49" fmla="*/ 156337 h 948995"/>
                <a:gd name="connsiteX50" fmla="*/ 820088 w 948997"/>
                <a:gd name="connsiteY50" fmla="*/ 156337 h 948995"/>
                <a:gd name="connsiteX51" fmla="*/ 836544 w 948997"/>
                <a:gd name="connsiteY51" fmla="*/ 126167 h 948995"/>
                <a:gd name="connsiteX52" fmla="*/ 186508 w 948997"/>
                <a:gd name="connsiteY52" fmla="*/ 126167 h 948995"/>
                <a:gd name="connsiteX53" fmla="*/ 230393 w 948997"/>
                <a:gd name="connsiteY53" fmla="*/ 156337 h 948995"/>
                <a:gd name="connsiteX54" fmla="*/ 400444 w 948997"/>
                <a:gd name="connsiteY54" fmla="*/ 156337 h 948995"/>
                <a:gd name="connsiteX55" fmla="*/ 400444 w 948997"/>
                <a:gd name="connsiteY55" fmla="*/ 172794 h 948995"/>
                <a:gd name="connsiteX56" fmla="*/ 455300 w 948997"/>
                <a:gd name="connsiteY56" fmla="*/ 296218 h 948995"/>
                <a:gd name="connsiteX57" fmla="*/ 430615 w 948997"/>
                <a:gd name="connsiteY57" fmla="*/ 326389 h 948995"/>
                <a:gd name="connsiteX58" fmla="*/ 323647 w 948997"/>
                <a:gd name="connsiteY58" fmla="*/ 293475 h 948995"/>
                <a:gd name="connsiteX59" fmla="*/ 126167 w 948997"/>
                <a:gd name="connsiteY59" fmla="*/ 490954 h 948995"/>
                <a:gd name="connsiteX60" fmla="*/ 323647 w 948997"/>
                <a:gd name="connsiteY60" fmla="*/ 688433 h 948995"/>
                <a:gd name="connsiteX61" fmla="*/ 521126 w 948997"/>
                <a:gd name="connsiteY61" fmla="*/ 490954 h 948995"/>
                <a:gd name="connsiteX62" fmla="*/ 455300 w 948997"/>
                <a:gd name="connsiteY62" fmla="*/ 342845 h 948995"/>
                <a:gd name="connsiteX63" fmla="*/ 479984 w 948997"/>
                <a:gd name="connsiteY63" fmla="*/ 312675 h 948995"/>
                <a:gd name="connsiteX64" fmla="*/ 554039 w 948997"/>
                <a:gd name="connsiteY64" fmla="*/ 337360 h 948995"/>
                <a:gd name="connsiteX65" fmla="*/ 554039 w 948997"/>
                <a:gd name="connsiteY65" fmla="*/ 677462 h 948995"/>
                <a:gd name="connsiteX66" fmla="*/ 474499 w 948997"/>
                <a:gd name="connsiteY66" fmla="*/ 677462 h 948995"/>
                <a:gd name="connsiteX67" fmla="*/ 364788 w 948997"/>
                <a:gd name="connsiteY67" fmla="*/ 718604 h 948995"/>
                <a:gd name="connsiteX68" fmla="*/ 340103 w 948997"/>
                <a:gd name="connsiteY68" fmla="*/ 754260 h 948995"/>
                <a:gd name="connsiteX69" fmla="*/ 364788 w 948997"/>
                <a:gd name="connsiteY69" fmla="*/ 789916 h 948995"/>
                <a:gd name="connsiteX70" fmla="*/ 474499 w 948997"/>
                <a:gd name="connsiteY70" fmla="*/ 831057 h 948995"/>
                <a:gd name="connsiteX71" fmla="*/ 554039 w 948997"/>
                <a:gd name="connsiteY71" fmla="*/ 831057 h 948995"/>
                <a:gd name="connsiteX72" fmla="*/ 554039 w 948997"/>
                <a:gd name="connsiteY72" fmla="*/ 861227 h 948995"/>
                <a:gd name="connsiteX73" fmla="*/ 93254 w 948997"/>
                <a:gd name="connsiteY73" fmla="*/ 861227 h 948995"/>
                <a:gd name="connsiteX74" fmla="*/ 93254 w 948997"/>
                <a:gd name="connsiteY74" fmla="*/ 126167 h 948995"/>
                <a:gd name="connsiteX75" fmla="*/ 186508 w 948997"/>
                <a:gd name="connsiteY75" fmla="*/ 126167 h 948995"/>
                <a:gd name="connsiteX76" fmla="*/ 397701 w 948997"/>
                <a:gd name="connsiteY76" fmla="*/ 570495 h 948995"/>
                <a:gd name="connsiteX77" fmla="*/ 367531 w 948997"/>
                <a:gd name="connsiteY77" fmla="*/ 570495 h 948995"/>
                <a:gd name="connsiteX78" fmla="*/ 367531 w 948997"/>
                <a:gd name="connsiteY78" fmla="*/ 447070 h 948995"/>
                <a:gd name="connsiteX79" fmla="*/ 397701 w 948997"/>
                <a:gd name="connsiteY79" fmla="*/ 447070 h 948995"/>
                <a:gd name="connsiteX80" fmla="*/ 397701 w 948997"/>
                <a:gd name="connsiteY80" fmla="*/ 570495 h 948995"/>
                <a:gd name="connsiteX81" fmla="*/ 337360 w 948997"/>
                <a:gd name="connsiteY81" fmla="*/ 570495 h 948995"/>
                <a:gd name="connsiteX82" fmla="*/ 307190 w 948997"/>
                <a:gd name="connsiteY82" fmla="*/ 570495 h 948995"/>
                <a:gd name="connsiteX83" fmla="*/ 307190 w 948997"/>
                <a:gd name="connsiteY83" fmla="*/ 416900 h 948995"/>
                <a:gd name="connsiteX84" fmla="*/ 337360 w 948997"/>
                <a:gd name="connsiteY84" fmla="*/ 416900 h 948995"/>
                <a:gd name="connsiteX85" fmla="*/ 337360 w 948997"/>
                <a:gd name="connsiteY85" fmla="*/ 570495 h 948995"/>
                <a:gd name="connsiteX86" fmla="*/ 277020 w 948997"/>
                <a:gd name="connsiteY86" fmla="*/ 570495 h 948995"/>
                <a:gd name="connsiteX87" fmla="*/ 246849 w 948997"/>
                <a:gd name="connsiteY87" fmla="*/ 570495 h 948995"/>
                <a:gd name="connsiteX88" fmla="*/ 246849 w 948997"/>
                <a:gd name="connsiteY88" fmla="*/ 510154 h 948995"/>
                <a:gd name="connsiteX89" fmla="*/ 277020 w 948997"/>
                <a:gd name="connsiteY89" fmla="*/ 510154 h 948995"/>
                <a:gd name="connsiteX90" fmla="*/ 277020 w 948997"/>
                <a:gd name="connsiteY90" fmla="*/ 570495 h 948995"/>
                <a:gd name="connsiteX91" fmla="*/ 452557 w 948997"/>
                <a:gd name="connsiteY91" fmla="*/ 600665 h 948995"/>
                <a:gd name="connsiteX92" fmla="*/ 323647 w 948997"/>
                <a:gd name="connsiteY92" fmla="*/ 661005 h 948995"/>
                <a:gd name="connsiteX93" fmla="*/ 194737 w 948997"/>
                <a:gd name="connsiteY93" fmla="*/ 600665 h 948995"/>
                <a:gd name="connsiteX94" fmla="*/ 452557 w 948997"/>
                <a:gd name="connsiteY94" fmla="*/ 600665 h 948995"/>
                <a:gd name="connsiteX95" fmla="*/ 471756 w 948997"/>
                <a:gd name="connsiteY95" fmla="*/ 570495 h 948995"/>
                <a:gd name="connsiteX96" fmla="*/ 427872 w 948997"/>
                <a:gd name="connsiteY96" fmla="*/ 570495 h 948995"/>
                <a:gd name="connsiteX97" fmla="*/ 427872 w 948997"/>
                <a:gd name="connsiteY97" fmla="*/ 416900 h 948995"/>
                <a:gd name="connsiteX98" fmla="*/ 367531 w 948997"/>
                <a:gd name="connsiteY98" fmla="*/ 416900 h 948995"/>
                <a:gd name="connsiteX99" fmla="*/ 367531 w 948997"/>
                <a:gd name="connsiteY99" fmla="*/ 386729 h 948995"/>
                <a:gd name="connsiteX100" fmla="*/ 277020 w 948997"/>
                <a:gd name="connsiteY100" fmla="*/ 386729 h 948995"/>
                <a:gd name="connsiteX101" fmla="*/ 277020 w 948997"/>
                <a:gd name="connsiteY101" fmla="*/ 477240 h 948995"/>
                <a:gd name="connsiteX102" fmla="*/ 216679 w 948997"/>
                <a:gd name="connsiteY102" fmla="*/ 477240 h 948995"/>
                <a:gd name="connsiteX103" fmla="*/ 216679 w 948997"/>
                <a:gd name="connsiteY103" fmla="*/ 567752 h 948995"/>
                <a:gd name="connsiteX104" fmla="*/ 172794 w 948997"/>
                <a:gd name="connsiteY104" fmla="*/ 567752 h 948995"/>
                <a:gd name="connsiteX105" fmla="*/ 153595 w 948997"/>
                <a:gd name="connsiteY105" fmla="*/ 490954 h 948995"/>
                <a:gd name="connsiteX106" fmla="*/ 320904 w 948997"/>
                <a:gd name="connsiteY106" fmla="*/ 323646 h 948995"/>
                <a:gd name="connsiteX107" fmla="*/ 488213 w 948997"/>
                <a:gd name="connsiteY107" fmla="*/ 490954 h 948995"/>
                <a:gd name="connsiteX108" fmla="*/ 471756 w 948997"/>
                <a:gd name="connsiteY108" fmla="*/ 570495 h 948995"/>
                <a:gd name="connsiteX109" fmla="*/ 471756 w 948997"/>
                <a:gd name="connsiteY109" fmla="*/ 570495 h 948995"/>
                <a:gd name="connsiteX110" fmla="*/ 373017 w 948997"/>
                <a:gd name="connsiteY110" fmla="*/ 759745 h 948995"/>
                <a:gd name="connsiteX111" fmla="*/ 367531 w 948997"/>
                <a:gd name="connsiteY111" fmla="*/ 754260 h 948995"/>
                <a:gd name="connsiteX112" fmla="*/ 373017 w 948997"/>
                <a:gd name="connsiteY112" fmla="*/ 748774 h 948995"/>
                <a:gd name="connsiteX113" fmla="*/ 460785 w 948997"/>
                <a:gd name="connsiteY113" fmla="*/ 715861 h 948995"/>
                <a:gd name="connsiteX114" fmla="*/ 460785 w 948997"/>
                <a:gd name="connsiteY114" fmla="*/ 795401 h 948995"/>
                <a:gd name="connsiteX115" fmla="*/ 373017 w 948997"/>
                <a:gd name="connsiteY115" fmla="*/ 759745 h 948995"/>
                <a:gd name="connsiteX116" fmla="*/ 490955 w 948997"/>
                <a:gd name="connsiteY116" fmla="*/ 798144 h 948995"/>
                <a:gd name="connsiteX117" fmla="*/ 490955 w 948997"/>
                <a:gd name="connsiteY117" fmla="*/ 767973 h 948995"/>
                <a:gd name="connsiteX118" fmla="*/ 795403 w 948997"/>
                <a:gd name="connsiteY118" fmla="*/ 767973 h 948995"/>
                <a:gd name="connsiteX119" fmla="*/ 795403 w 948997"/>
                <a:gd name="connsiteY119" fmla="*/ 798144 h 948995"/>
                <a:gd name="connsiteX120" fmla="*/ 490955 w 948997"/>
                <a:gd name="connsiteY120" fmla="*/ 798144 h 948995"/>
                <a:gd name="connsiteX121" fmla="*/ 795403 w 948997"/>
                <a:gd name="connsiteY121" fmla="*/ 737803 h 948995"/>
                <a:gd name="connsiteX122" fmla="*/ 490955 w 948997"/>
                <a:gd name="connsiteY122" fmla="*/ 737803 h 948995"/>
                <a:gd name="connsiteX123" fmla="*/ 490955 w 948997"/>
                <a:gd name="connsiteY123" fmla="*/ 707633 h 948995"/>
                <a:gd name="connsiteX124" fmla="*/ 795403 w 948997"/>
                <a:gd name="connsiteY124" fmla="*/ 707633 h 948995"/>
                <a:gd name="connsiteX125" fmla="*/ 795403 w 948997"/>
                <a:gd name="connsiteY125" fmla="*/ 737803 h 948995"/>
                <a:gd name="connsiteX126" fmla="*/ 611637 w 948997"/>
                <a:gd name="connsiteY126" fmla="*/ 677462 h 948995"/>
                <a:gd name="connsiteX127" fmla="*/ 581467 w 948997"/>
                <a:gd name="connsiteY127" fmla="*/ 677462 h 948995"/>
                <a:gd name="connsiteX128" fmla="*/ 581467 w 948997"/>
                <a:gd name="connsiteY128" fmla="*/ 340102 h 948995"/>
                <a:gd name="connsiteX129" fmla="*/ 611637 w 948997"/>
                <a:gd name="connsiteY129" fmla="*/ 334617 h 948995"/>
                <a:gd name="connsiteX130" fmla="*/ 611637 w 948997"/>
                <a:gd name="connsiteY130" fmla="*/ 677462 h 948995"/>
                <a:gd name="connsiteX131" fmla="*/ 567753 w 948997"/>
                <a:gd name="connsiteY131" fmla="*/ 32913 h 948995"/>
                <a:gd name="connsiteX132" fmla="*/ 704891 w 948997"/>
                <a:gd name="connsiteY132" fmla="*/ 156337 h 948995"/>
                <a:gd name="connsiteX133" fmla="*/ 641808 w 948997"/>
                <a:gd name="connsiteY133" fmla="*/ 156337 h 948995"/>
                <a:gd name="connsiteX134" fmla="*/ 567753 w 948997"/>
                <a:gd name="connsiteY134" fmla="*/ 95997 h 948995"/>
                <a:gd name="connsiteX135" fmla="*/ 490955 w 948997"/>
                <a:gd name="connsiteY135" fmla="*/ 172794 h 948995"/>
                <a:gd name="connsiteX136" fmla="*/ 567753 w 948997"/>
                <a:gd name="connsiteY136" fmla="*/ 249591 h 948995"/>
                <a:gd name="connsiteX137" fmla="*/ 641808 w 948997"/>
                <a:gd name="connsiteY137" fmla="*/ 189250 h 948995"/>
                <a:gd name="connsiteX138" fmla="*/ 704891 w 948997"/>
                <a:gd name="connsiteY138" fmla="*/ 189250 h 948995"/>
                <a:gd name="connsiteX139" fmla="*/ 567753 w 948997"/>
                <a:gd name="connsiteY139" fmla="*/ 312675 h 948995"/>
                <a:gd name="connsiteX140" fmla="*/ 430615 w 948997"/>
                <a:gd name="connsiteY140" fmla="*/ 175537 h 948995"/>
                <a:gd name="connsiteX141" fmla="*/ 567753 w 948997"/>
                <a:gd name="connsiteY141" fmla="*/ 32913 h 948995"/>
                <a:gd name="connsiteX142" fmla="*/ 567753 w 948997"/>
                <a:gd name="connsiteY142" fmla="*/ 32913 h 948995"/>
                <a:gd name="connsiteX143" fmla="*/ 608895 w 948997"/>
                <a:gd name="connsiteY143" fmla="*/ 186508 h 948995"/>
                <a:gd name="connsiteX144" fmla="*/ 565010 w 948997"/>
                <a:gd name="connsiteY144" fmla="*/ 216678 h 948995"/>
                <a:gd name="connsiteX145" fmla="*/ 518383 w 948997"/>
                <a:gd name="connsiteY145" fmla="*/ 170051 h 948995"/>
                <a:gd name="connsiteX146" fmla="*/ 565010 w 948997"/>
                <a:gd name="connsiteY146" fmla="*/ 123424 h 948995"/>
                <a:gd name="connsiteX147" fmla="*/ 608895 w 948997"/>
                <a:gd name="connsiteY147" fmla="*/ 153594 h 948995"/>
                <a:gd name="connsiteX148" fmla="*/ 551296 w 948997"/>
                <a:gd name="connsiteY148" fmla="*/ 153594 h 948995"/>
                <a:gd name="connsiteX149" fmla="*/ 551296 w 948997"/>
                <a:gd name="connsiteY149" fmla="*/ 183765 h 948995"/>
                <a:gd name="connsiteX150" fmla="*/ 608895 w 948997"/>
                <a:gd name="connsiteY150" fmla="*/ 183765 h 948995"/>
                <a:gd name="connsiteX151" fmla="*/ 213936 w 948997"/>
                <a:gd name="connsiteY151" fmla="*/ 49370 h 948995"/>
                <a:gd name="connsiteX152" fmla="*/ 230393 w 948997"/>
                <a:gd name="connsiteY152" fmla="*/ 32913 h 948995"/>
                <a:gd name="connsiteX153" fmla="*/ 414158 w 948997"/>
                <a:gd name="connsiteY153" fmla="*/ 32913 h 948995"/>
                <a:gd name="connsiteX154" fmla="*/ 430615 w 948997"/>
                <a:gd name="connsiteY154" fmla="*/ 49370 h 948995"/>
                <a:gd name="connsiteX155" fmla="*/ 430615 w 948997"/>
                <a:gd name="connsiteY155" fmla="*/ 74054 h 948995"/>
                <a:gd name="connsiteX156" fmla="*/ 405930 w 948997"/>
                <a:gd name="connsiteY156" fmla="*/ 123424 h 948995"/>
                <a:gd name="connsiteX157" fmla="*/ 230393 w 948997"/>
                <a:gd name="connsiteY157" fmla="*/ 123424 h 948995"/>
                <a:gd name="connsiteX158" fmla="*/ 213936 w 948997"/>
                <a:gd name="connsiteY158" fmla="*/ 106968 h 948995"/>
                <a:gd name="connsiteX159" fmla="*/ 213936 w 948997"/>
                <a:gd name="connsiteY159" fmla="*/ 49370 h 948995"/>
                <a:gd name="connsiteX160" fmla="*/ 611637 w 948997"/>
                <a:gd name="connsiteY160" fmla="*/ 874941 h 948995"/>
                <a:gd name="connsiteX161" fmla="*/ 565010 w 948997"/>
                <a:gd name="connsiteY161" fmla="*/ 921568 h 948995"/>
                <a:gd name="connsiteX162" fmla="*/ 76798 w 948997"/>
                <a:gd name="connsiteY162" fmla="*/ 921568 h 948995"/>
                <a:gd name="connsiteX163" fmla="*/ 30171 w 948997"/>
                <a:gd name="connsiteY163" fmla="*/ 874941 h 948995"/>
                <a:gd name="connsiteX164" fmla="*/ 30171 w 948997"/>
                <a:gd name="connsiteY164" fmla="*/ 109710 h 948995"/>
                <a:gd name="connsiteX165" fmla="*/ 76798 w 948997"/>
                <a:gd name="connsiteY165" fmla="*/ 63084 h 948995"/>
                <a:gd name="connsiteX166" fmla="*/ 183766 w 948997"/>
                <a:gd name="connsiteY166" fmla="*/ 63084 h 948995"/>
                <a:gd name="connsiteX167" fmla="*/ 183766 w 948997"/>
                <a:gd name="connsiteY167" fmla="*/ 93254 h 948995"/>
                <a:gd name="connsiteX168" fmla="*/ 93254 w 948997"/>
                <a:gd name="connsiteY168" fmla="*/ 93254 h 948995"/>
                <a:gd name="connsiteX169" fmla="*/ 63084 w 948997"/>
                <a:gd name="connsiteY169" fmla="*/ 123424 h 948995"/>
                <a:gd name="connsiteX170" fmla="*/ 63084 w 948997"/>
                <a:gd name="connsiteY170" fmla="*/ 858485 h 948995"/>
                <a:gd name="connsiteX171" fmla="*/ 93254 w 948997"/>
                <a:gd name="connsiteY171" fmla="*/ 888655 h 948995"/>
                <a:gd name="connsiteX172" fmla="*/ 551296 w 948997"/>
                <a:gd name="connsiteY172" fmla="*/ 888655 h 948995"/>
                <a:gd name="connsiteX173" fmla="*/ 581467 w 948997"/>
                <a:gd name="connsiteY173" fmla="*/ 858485 h 948995"/>
                <a:gd name="connsiteX174" fmla="*/ 581467 w 948997"/>
                <a:gd name="connsiteY174" fmla="*/ 828314 h 948995"/>
                <a:gd name="connsiteX175" fmla="*/ 611637 w 948997"/>
                <a:gd name="connsiteY175" fmla="*/ 828314 h 948995"/>
                <a:gd name="connsiteX176" fmla="*/ 611637 w 948997"/>
                <a:gd name="connsiteY176" fmla="*/ 874941 h 948995"/>
                <a:gd name="connsiteX177" fmla="*/ 872200 w 948997"/>
                <a:gd name="connsiteY177" fmla="*/ 798144 h 948995"/>
                <a:gd name="connsiteX178" fmla="*/ 825573 w 948997"/>
                <a:gd name="connsiteY178" fmla="*/ 798144 h 948995"/>
                <a:gd name="connsiteX179" fmla="*/ 825573 w 948997"/>
                <a:gd name="connsiteY179" fmla="*/ 707633 h 948995"/>
                <a:gd name="connsiteX180" fmla="*/ 872200 w 948997"/>
                <a:gd name="connsiteY180" fmla="*/ 707633 h 948995"/>
                <a:gd name="connsiteX181" fmla="*/ 918827 w 948997"/>
                <a:gd name="connsiteY181" fmla="*/ 754260 h 948995"/>
                <a:gd name="connsiteX182" fmla="*/ 872200 w 948997"/>
                <a:gd name="connsiteY182" fmla="*/ 798144 h 948995"/>
                <a:gd name="connsiteX183" fmla="*/ 872200 w 948997"/>
                <a:gd name="connsiteY183" fmla="*/ 798144 h 9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948997" h="948995">
                  <a:moveTo>
                    <a:pt x="872200" y="677462"/>
                  </a:moveTo>
                  <a:lnTo>
                    <a:pt x="641808" y="677462"/>
                  </a:lnTo>
                  <a:lnTo>
                    <a:pt x="641808" y="320903"/>
                  </a:lnTo>
                  <a:cubicBezTo>
                    <a:pt x="647293" y="318160"/>
                    <a:pt x="652779" y="315418"/>
                    <a:pt x="658264" y="312675"/>
                  </a:cubicBezTo>
                  <a:lnTo>
                    <a:pt x="713120" y="381244"/>
                  </a:lnTo>
                  <a:cubicBezTo>
                    <a:pt x="688435" y="405929"/>
                    <a:pt x="671978" y="441584"/>
                    <a:pt x="671978" y="477240"/>
                  </a:cubicBezTo>
                  <a:cubicBezTo>
                    <a:pt x="671978" y="554038"/>
                    <a:pt x="735062" y="614379"/>
                    <a:pt x="809116" y="614379"/>
                  </a:cubicBezTo>
                  <a:cubicBezTo>
                    <a:pt x="883171" y="614379"/>
                    <a:pt x="946255" y="551295"/>
                    <a:pt x="946255" y="477240"/>
                  </a:cubicBezTo>
                  <a:cubicBezTo>
                    <a:pt x="946255" y="400443"/>
                    <a:pt x="883171" y="340102"/>
                    <a:pt x="809116" y="340102"/>
                  </a:cubicBezTo>
                  <a:cubicBezTo>
                    <a:pt x="781689" y="340102"/>
                    <a:pt x="757004" y="348331"/>
                    <a:pt x="735062" y="362045"/>
                  </a:cubicBezTo>
                  <a:lnTo>
                    <a:pt x="680206" y="293475"/>
                  </a:lnTo>
                  <a:cubicBezTo>
                    <a:pt x="707634" y="266048"/>
                    <a:pt x="726833" y="230392"/>
                    <a:pt x="732319" y="186508"/>
                  </a:cubicBezTo>
                  <a:lnTo>
                    <a:pt x="784432" y="186508"/>
                  </a:lnTo>
                  <a:lnTo>
                    <a:pt x="814602" y="246849"/>
                  </a:lnTo>
                  <a:lnTo>
                    <a:pt x="940769" y="246849"/>
                  </a:lnTo>
                  <a:lnTo>
                    <a:pt x="902371" y="170051"/>
                  </a:lnTo>
                  <a:lnTo>
                    <a:pt x="940769" y="93254"/>
                  </a:lnTo>
                  <a:lnTo>
                    <a:pt x="814602" y="93254"/>
                  </a:lnTo>
                  <a:lnTo>
                    <a:pt x="784432" y="153594"/>
                  </a:lnTo>
                  <a:lnTo>
                    <a:pt x="732319" y="153594"/>
                  </a:lnTo>
                  <a:cubicBezTo>
                    <a:pt x="724091" y="68569"/>
                    <a:pt x="652779" y="0"/>
                    <a:pt x="565010" y="0"/>
                  </a:cubicBezTo>
                  <a:cubicBezTo>
                    <a:pt x="523869" y="0"/>
                    <a:pt x="485470" y="13714"/>
                    <a:pt x="458042" y="38399"/>
                  </a:cubicBezTo>
                  <a:cubicBezTo>
                    <a:pt x="455300" y="16456"/>
                    <a:pt x="436100" y="0"/>
                    <a:pt x="414158" y="0"/>
                  </a:cubicBezTo>
                  <a:lnTo>
                    <a:pt x="230393" y="0"/>
                  </a:lnTo>
                  <a:cubicBezTo>
                    <a:pt x="211193" y="0"/>
                    <a:pt x="194737" y="13714"/>
                    <a:pt x="186508" y="30170"/>
                  </a:cubicBezTo>
                  <a:lnTo>
                    <a:pt x="76798" y="30170"/>
                  </a:lnTo>
                  <a:cubicBezTo>
                    <a:pt x="35656" y="30170"/>
                    <a:pt x="0" y="65826"/>
                    <a:pt x="0" y="106968"/>
                  </a:cubicBezTo>
                  <a:lnTo>
                    <a:pt x="0" y="872198"/>
                  </a:lnTo>
                  <a:cubicBezTo>
                    <a:pt x="0" y="913340"/>
                    <a:pt x="35656" y="948995"/>
                    <a:pt x="76798" y="948995"/>
                  </a:cubicBezTo>
                  <a:lnTo>
                    <a:pt x="565010" y="948995"/>
                  </a:lnTo>
                  <a:cubicBezTo>
                    <a:pt x="606152" y="948995"/>
                    <a:pt x="641808" y="913340"/>
                    <a:pt x="641808" y="872198"/>
                  </a:cubicBezTo>
                  <a:lnTo>
                    <a:pt x="641808" y="825571"/>
                  </a:lnTo>
                  <a:lnTo>
                    <a:pt x="872200" y="825571"/>
                  </a:lnTo>
                  <a:cubicBezTo>
                    <a:pt x="913342" y="825571"/>
                    <a:pt x="948998" y="789916"/>
                    <a:pt x="948998" y="748774"/>
                  </a:cubicBezTo>
                  <a:cubicBezTo>
                    <a:pt x="948998" y="707633"/>
                    <a:pt x="913342" y="677462"/>
                    <a:pt x="872200" y="677462"/>
                  </a:cubicBezTo>
                  <a:lnTo>
                    <a:pt x="872200" y="677462"/>
                  </a:lnTo>
                  <a:close/>
                  <a:moveTo>
                    <a:pt x="918827" y="477240"/>
                  </a:moveTo>
                  <a:cubicBezTo>
                    <a:pt x="918827" y="537581"/>
                    <a:pt x="869457" y="584208"/>
                    <a:pt x="811859" y="584208"/>
                  </a:cubicBezTo>
                  <a:cubicBezTo>
                    <a:pt x="754261" y="584208"/>
                    <a:pt x="704891" y="534839"/>
                    <a:pt x="704891" y="477240"/>
                  </a:cubicBezTo>
                  <a:cubicBezTo>
                    <a:pt x="704891" y="416900"/>
                    <a:pt x="754261" y="370273"/>
                    <a:pt x="811859" y="370273"/>
                  </a:cubicBezTo>
                  <a:cubicBezTo>
                    <a:pt x="869457" y="370273"/>
                    <a:pt x="918827" y="419643"/>
                    <a:pt x="918827" y="477240"/>
                  </a:cubicBezTo>
                  <a:lnTo>
                    <a:pt x="918827" y="477240"/>
                  </a:lnTo>
                  <a:close/>
                  <a:moveTo>
                    <a:pt x="836544" y="216678"/>
                  </a:moveTo>
                  <a:lnTo>
                    <a:pt x="820088" y="186508"/>
                  </a:lnTo>
                  <a:lnTo>
                    <a:pt x="877686" y="186508"/>
                  </a:lnTo>
                  <a:lnTo>
                    <a:pt x="894142" y="216678"/>
                  </a:lnTo>
                  <a:lnTo>
                    <a:pt x="836544" y="216678"/>
                  </a:lnTo>
                  <a:close/>
                  <a:moveTo>
                    <a:pt x="836544" y="126167"/>
                  </a:moveTo>
                  <a:lnTo>
                    <a:pt x="894142" y="126167"/>
                  </a:lnTo>
                  <a:lnTo>
                    <a:pt x="877686" y="156337"/>
                  </a:lnTo>
                  <a:lnTo>
                    <a:pt x="820088" y="156337"/>
                  </a:lnTo>
                  <a:lnTo>
                    <a:pt x="836544" y="126167"/>
                  </a:lnTo>
                  <a:close/>
                  <a:moveTo>
                    <a:pt x="186508" y="126167"/>
                  </a:moveTo>
                  <a:cubicBezTo>
                    <a:pt x="191994" y="142624"/>
                    <a:pt x="208450" y="156337"/>
                    <a:pt x="230393" y="156337"/>
                  </a:cubicBezTo>
                  <a:lnTo>
                    <a:pt x="400444" y="156337"/>
                  </a:lnTo>
                  <a:cubicBezTo>
                    <a:pt x="400444" y="161823"/>
                    <a:pt x="400444" y="167308"/>
                    <a:pt x="400444" y="172794"/>
                  </a:cubicBezTo>
                  <a:cubicBezTo>
                    <a:pt x="400444" y="222163"/>
                    <a:pt x="422386" y="266048"/>
                    <a:pt x="455300" y="296218"/>
                  </a:cubicBezTo>
                  <a:lnTo>
                    <a:pt x="430615" y="326389"/>
                  </a:lnTo>
                  <a:cubicBezTo>
                    <a:pt x="400444" y="307189"/>
                    <a:pt x="362045" y="293475"/>
                    <a:pt x="323647" y="293475"/>
                  </a:cubicBezTo>
                  <a:cubicBezTo>
                    <a:pt x="213936" y="293475"/>
                    <a:pt x="126167" y="383987"/>
                    <a:pt x="126167" y="490954"/>
                  </a:cubicBezTo>
                  <a:cubicBezTo>
                    <a:pt x="126167" y="600665"/>
                    <a:pt x="216679" y="688433"/>
                    <a:pt x="323647" y="688433"/>
                  </a:cubicBezTo>
                  <a:cubicBezTo>
                    <a:pt x="433357" y="688433"/>
                    <a:pt x="521126" y="597922"/>
                    <a:pt x="521126" y="490954"/>
                  </a:cubicBezTo>
                  <a:cubicBezTo>
                    <a:pt x="521126" y="433357"/>
                    <a:pt x="496441" y="378501"/>
                    <a:pt x="455300" y="342845"/>
                  </a:cubicBezTo>
                  <a:lnTo>
                    <a:pt x="479984" y="312675"/>
                  </a:lnTo>
                  <a:cubicBezTo>
                    <a:pt x="501927" y="326389"/>
                    <a:pt x="526611" y="334617"/>
                    <a:pt x="554039" y="337360"/>
                  </a:cubicBezTo>
                  <a:lnTo>
                    <a:pt x="554039" y="677462"/>
                  </a:lnTo>
                  <a:lnTo>
                    <a:pt x="474499" y="677462"/>
                  </a:lnTo>
                  <a:lnTo>
                    <a:pt x="364788" y="718604"/>
                  </a:lnTo>
                  <a:cubicBezTo>
                    <a:pt x="351074" y="724089"/>
                    <a:pt x="340103" y="737803"/>
                    <a:pt x="340103" y="754260"/>
                  </a:cubicBezTo>
                  <a:cubicBezTo>
                    <a:pt x="340103" y="770716"/>
                    <a:pt x="351074" y="784430"/>
                    <a:pt x="364788" y="789916"/>
                  </a:cubicBezTo>
                  <a:lnTo>
                    <a:pt x="474499" y="831057"/>
                  </a:lnTo>
                  <a:lnTo>
                    <a:pt x="554039" y="831057"/>
                  </a:lnTo>
                  <a:lnTo>
                    <a:pt x="554039" y="861227"/>
                  </a:lnTo>
                  <a:lnTo>
                    <a:pt x="93254" y="861227"/>
                  </a:lnTo>
                  <a:lnTo>
                    <a:pt x="93254" y="126167"/>
                  </a:lnTo>
                  <a:lnTo>
                    <a:pt x="186508" y="126167"/>
                  </a:lnTo>
                  <a:close/>
                  <a:moveTo>
                    <a:pt x="397701" y="570495"/>
                  </a:moveTo>
                  <a:lnTo>
                    <a:pt x="367531" y="570495"/>
                  </a:lnTo>
                  <a:lnTo>
                    <a:pt x="367531" y="447070"/>
                  </a:lnTo>
                  <a:lnTo>
                    <a:pt x="397701" y="447070"/>
                  </a:lnTo>
                  <a:lnTo>
                    <a:pt x="397701" y="570495"/>
                  </a:lnTo>
                  <a:close/>
                  <a:moveTo>
                    <a:pt x="337360" y="570495"/>
                  </a:moveTo>
                  <a:lnTo>
                    <a:pt x="307190" y="570495"/>
                  </a:lnTo>
                  <a:lnTo>
                    <a:pt x="307190" y="416900"/>
                  </a:lnTo>
                  <a:lnTo>
                    <a:pt x="337360" y="416900"/>
                  </a:lnTo>
                  <a:lnTo>
                    <a:pt x="337360" y="570495"/>
                  </a:lnTo>
                  <a:close/>
                  <a:moveTo>
                    <a:pt x="277020" y="570495"/>
                  </a:moveTo>
                  <a:lnTo>
                    <a:pt x="246849" y="570495"/>
                  </a:lnTo>
                  <a:lnTo>
                    <a:pt x="246849" y="510154"/>
                  </a:lnTo>
                  <a:lnTo>
                    <a:pt x="277020" y="510154"/>
                  </a:lnTo>
                  <a:lnTo>
                    <a:pt x="277020" y="570495"/>
                  </a:lnTo>
                  <a:close/>
                  <a:moveTo>
                    <a:pt x="452557" y="600665"/>
                  </a:moveTo>
                  <a:cubicBezTo>
                    <a:pt x="422386" y="639064"/>
                    <a:pt x="375759" y="661005"/>
                    <a:pt x="323647" y="661005"/>
                  </a:cubicBezTo>
                  <a:cubicBezTo>
                    <a:pt x="271534" y="661005"/>
                    <a:pt x="224907" y="636321"/>
                    <a:pt x="194737" y="600665"/>
                  </a:cubicBezTo>
                  <a:lnTo>
                    <a:pt x="452557" y="600665"/>
                  </a:lnTo>
                  <a:close/>
                  <a:moveTo>
                    <a:pt x="471756" y="570495"/>
                  </a:moveTo>
                  <a:lnTo>
                    <a:pt x="427872" y="570495"/>
                  </a:lnTo>
                  <a:lnTo>
                    <a:pt x="427872" y="416900"/>
                  </a:lnTo>
                  <a:lnTo>
                    <a:pt x="367531" y="416900"/>
                  </a:lnTo>
                  <a:lnTo>
                    <a:pt x="367531" y="386729"/>
                  </a:lnTo>
                  <a:lnTo>
                    <a:pt x="277020" y="386729"/>
                  </a:lnTo>
                  <a:lnTo>
                    <a:pt x="277020" y="477240"/>
                  </a:lnTo>
                  <a:lnTo>
                    <a:pt x="216679" y="477240"/>
                  </a:lnTo>
                  <a:lnTo>
                    <a:pt x="216679" y="567752"/>
                  </a:lnTo>
                  <a:lnTo>
                    <a:pt x="172794" y="567752"/>
                  </a:lnTo>
                  <a:cubicBezTo>
                    <a:pt x="161823" y="545810"/>
                    <a:pt x="153595" y="518382"/>
                    <a:pt x="153595" y="490954"/>
                  </a:cubicBezTo>
                  <a:cubicBezTo>
                    <a:pt x="153595" y="397701"/>
                    <a:pt x="230393" y="323646"/>
                    <a:pt x="320904" y="323646"/>
                  </a:cubicBezTo>
                  <a:cubicBezTo>
                    <a:pt x="411415" y="323646"/>
                    <a:pt x="488213" y="400443"/>
                    <a:pt x="488213" y="490954"/>
                  </a:cubicBezTo>
                  <a:cubicBezTo>
                    <a:pt x="490955" y="521125"/>
                    <a:pt x="482727" y="545810"/>
                    <a:pt x="471756" y="570495"/>
                  </a:cubicBezTo>
                  <a:lnTo>
                    <a:pt x="471756" y="570495"/>
                  </a:lnTo>
                  <a:close/>
                  <a:moveTo>
                    <a:pt x="373017" y="759745"/>
                  </a:moveTo>
                  <a:cubicBezTo>
                    <a:pt x="370274" y="759745"/>
                    <a:pt x="367531" y="757002"/>
                    <a:pt x="367531" y="754260"/>
                  </a:cubicBezTo>
                  <a:cubicBezTo>
                    <a:pt x="367531" y="751517"/>
                    <a:pt x="370274" y="748774"/>
                    <a:pt x="373017" y="748774"/>
                  </a:cubicBezTo>
                  <a:lnTo>
                    <a:pt x="460785" y="715861"/>
                  </a:lnTo>
                  <a:lnTo>
                    <a:pt x="460785" y="795401"/>
                  </a:lnTo>
                  <a:lnTo>
                    <a:pt x="373017" y="759745"/>
                  </a:lnTo>
                  <a:close/>
                  <a:moveTo>
                    <a:pt x="490955" y="798144"/>
                  </a:moveTo>
                  <a:lnTo>
                    <a:pt x="490955" y="767973"/>
                  </a:lnTo>
                  <a:lnTo>
                    <a:pt x="795403" y="767973"/>
                  </a:lnTo>
                  <a:lnTo>
                    <a:pt x="795403" y="798144"/>
                  </a:lnTo>
                  <a:lnTo>
                    <a:pt x="490955" y="798144"/>
                  </a:lnTo>
                  <a:close/>
                  <a:moveTo>
                    <a:pt x="795403" y="737803"/>
                  </a:moveTo>
                  <a:lnTo>
                    <a:pt x="490955" y="737803"/>
                  </a:lnTo>
                  <a:lnTo>
                    <a:pt x="490955" y="707633"/>
                  </a:lnTo>
                  <a:lnTo>
                    <a:pt x="795403" y="707633"/>
                  </a:lnTo>
                  <a:lnTo>
                    <a:pt x="795403" y="737803"/>
                  </a:lnTo>
                  <a:close/>
                  <a:moveTo>
                    <a:pt x="611637" y="677462"/>
                  </a:moveTo>
                  <a:lnTo>
                    <a:pt x="581467" y="677462"/>
                  </a:lnTo>
                  <a:lnTo>
                    <a:pt x="581467" y="340102"/>
                  </a:lnTo>
                  <a:cubicBezTo>
                    <a:pt x="592438" y="340102"/>
                    <a:pt x="603409" y="337360"/>
                    <a:pt x="611637" y="334617"/>
                  </a:cubicBezTo>
                  <a:lnTo>
                    <a:pt x="611637" y="677462"/>
                  </a:lnTo>
                  <a:close/>
                  <a:moveTo>
                    <a:pt x="567753" y="32913"/>
                  </a:moveTo>
                  <a:cubicBezTo>
                    <a:pt x="639065" y="32913"/>
                    <a:pt x="696663" y="87768"/>
                    <a:pt x="704891" y="156337"/>
                  </a:cubicBezTo>
                  <a:lnTo>
                    <a:pt x="641808" y="156337"/>
                  </a:lnTo>
                  <a:cubicBezTo>
                    <a:pt x="633579" y="120681"/>
                    <a:pt x="603409" y="95997"/>
                    <a:pt x="567753" y="95997"/>
                  </a:cubicBezTo>
                  <a:cubicBezTo>
                    <a:pt x="526611" y="95997"/>
                    <a:pt x="490955" y="131653"/>
                    <a:pt x="490955" y="172794"/>
                  </a:cubicBezTo>
                  <a:cubicBezTo>
                    <a:pt x="490955" y="213936"/>
                    <a:pt x="526611" y="249591"/>
                    <a:pt x="567753" y="249591"/>
                  </a:cubicBezTo>
                  <a:cubicBezTo>
                    <a:pt x="603409" y="249591"/>
                    <a:pt x="636322" y="222163"/>
                    <a:pt x="641808" y="189250"/>
                  </a:cubicBezTo>
                  <a:lnTo>
                    <a:pt x="704891" y="189250"/>
                  </a:lnTo>
                  <a:cubicBezTo>
                    <a:pt x="696663" y="257819"/>
                    <a:pt x="639065" y="312675"/>
                    <a:pt x="567753" y="312675"/>
                  </a:cubicBezTo>
                  <a:cubicBezTo>
                    <a:pt x="490955" y="312675"/>
                    <a:pt x="430615" y="249591"/>
                    <a:pt x="430615" y="175537"/>
                  </a:cubicBezTo>
                  <a:cubicBezTo>
                    <a:pt x="427872" y="95997"/>
                    <a:pt x="490955" y="32913"/>
                    <a:pt x="567753" y="32913"/>
                  </a:cubicBezTo>
                  <a:lnTo>
                    <a:pt x="567753" y="32913"/>
                  </a:lnTo>
                  <a:close/>
                  <a:moveTo>
                    <a:pt x="608895" y="186508"/>
                  </a:moveTo>
                  <a:cubicBezTo>
                    <a:pt x="603409" y="202964"/>
                    <a:pt x="586952" y="216678"/>
                    <a:pt x="565010" y="216678"/>
                  </a:cubicBezTo>
                  <a:cubicBezTo>
                    <a:pt x="540325" y="216678"/>
                    <a:pt x="518383" y="194736"/>
                    <a:pt x="518383" y="170051"/>
                  </a:cubicBezTo>
                  <a:cubicBezTo>
                    <a:pt x="518383" y="145366"/>
                    <a:pt x="540325" y="123424"/>
                    <a:pt x="565010" y="123424"/>
                  </a:cubicBezTo>
                  <a:cubicBezTo>
                    <a:pt x="584210" y="123424"/>
                    <a:pt x="600666" y="137138"/>
                    <a:pt x="608895" y="153594"/>
                  </a:cubicBezTo>
                  <a:lnTo>
                    <a:pt x="551296" y="153594"/>
                  </a:lnTo>
                  <a:lnTo>
                    <a:pt x="551296" y="183765"/>
                  </a:lnTo>
                  <a:lnTo>
                    <a:pt x="608895" y="183765"/>
                  </a:lnTo>
                  <a:close/>
                  <a:moveTo>
                    <a:pt x="213936" y="49370"/>
                  </a:moveTo>
                  <a:cubicBezTo>
                    <a:pt x="213936" y="41141"/>
                    <a:pt x="219421" y="32913"/>
                    <a:pt x="230393" y="32913"/>
                  </a:cubicBezTo>
                  <a:lnTo>
                    <a:pt x="414158" y="32913"/>
                  </a:lnTo>
                  <a:cubicBezTo>
                    <a:pt x="422386" y="32913"/>
                    <a:pt x="430615" y="41141"/>
                    <a:pt x="430615" y="49370"/>
                  </a:cubicBezTo>
                  <a:lnTo>
                    <a:pt x="430615" y="74054"/>
                  </a:lnTo>
                  <a:cubicBezTo>
                    <a:pt x="419644" y="90511"/>
                    <a:pt x="411415" y="106968"/>
                    <a:pt x="405930" y="123424"/>
                  </a:cubicBezTo>
                  <a:lnTo>
                    <a:pt x="230393" y="123424"/>
                  </a:lnTo>
                  <a:cubicBezTo>
                    <a:pt x="222164" y="123424"/>
                    <a:pt x="213936" y="115196"/>
                    <a:pt x="213936" y="106968"/>
                  </a:cubicBezTo>
                  <a:lnTo>
                    <a:pt x="213936" y="49370"/>
                  </a:lnTo>
                  <a:close/>
                  <a:moveTo>
                    <a:pt x="611637" y="874941"/>
                  </a:moveTo>
                  <a:cubicBezTo>
                    <a:pt x="611637" y="899626"/>
                    <a:pt x="589695" y="921568"/>
                    <a:pt x="565010" y="921568"/>
                  </a:cubicBezTo>
                  <a:lnTo>
                    <a:pt x="76798" y="921568"/>
                  </a:lnTo>
                  <a:cubicBezTo>
                    <a:pt x="52113" y="921568"/>
                    <a:pt x="30171" y="899626"/>
                    <a:pt x="30171" y="874941"/>
                  </a:cubicBezTo>
                  <a:lnTo>
                    <a:pt x="30171" y="109710"/>
                  </a:lnTo>
                  <a:cubicBezTo>
                    <a:pt x="30171" y="85025"/>
                    <a:pt x="52113" y="63084"/>
                    <a:pt x="76798" y="63084"/>
                  </a:cubicBezTo>
                  <a:lnTo>
                    <a:pt x="183766" y="63084"/>
                  </a:lnTo>
                  <a:lnTo>
                    <a:pt x="183766" y="93254"/>
                  </a:lnTo>
                  <a:lnTo>
                    <a:pt x="93254" y="93254"/>
                  </a:lnTo>
                  <a:cubicBezTo>
                    <a:pt x="76798" y="93254"/>
                    <a:pt x="63084" y="106968"/>
                    <a:pt x="63084" y="123424"/>
                  </a:cubicBezTo>
                  <a:lnTo>
                    <a:pt x="63084" y="858485"/>
                  </a:lnTo>
                  <a:cubicBezTo>
                    <a:pt x="63084" y="874941"/>
                    <a:pt x="76798" y="888655"/>
                    <a:pt x="93254" y="888655"/>
                  </a:cubicBezTo>
                  <a:lnTo>
                    <a:pt x="551296" y="888655"/>
                  </a:lnTo>
                  <a:cubicBezTo>
                    <a:pt x="567753" y="888655"/>
                    <a:pt x="581467" y="874941"/>
                    <a:pt x="581467" y="858485"/>
                  </a:cubicBezTo>
                  <a:lnTo>
                    <a:pt x="581467" y="828314"/>
                  </a:lnTo>
                  <a:lnTo>
                    <a:pt x="611637" y="828314"/>
                  </a:lnTo>
                  <a:lnTo>
                    <a:pt x="611637" y="874941"/>
                  </a:lnTo>
                  <a:close/>
                  <a:moveTo>
                    <a:pt x="872200" y="798144"/>
                  </a:moveTo>
                  <a:lnTo>
                    <a:pt x="825573" y="798144"/>
                  </a:lnTo>
                  <a:lnTo>
                    <a:pt x="825573" y="707633"/>
                  </a:lnTo>
                  <a:lnTo>
                    <a:pt x="872200" y="707633"/>
                  </a:lnTo>
                  <a:cubicBezTo>
                    <a:pt x="896885" y="707633"/>
                    <a:pt x="918827" y="729575"/>
                    <a:pt x="918827" y="754260"/>
                  </a:cubicBezTo>
                  <a:cubicBezTo>
                    <a:pt x="918827" y="778944"/>
                    <a:pt x="896885" y="798144"/>
                    <a:pt x="872200" y="798144"/>
                  </a:cubicBezTo>
                  <a:lnTo>
                    <a:pt x="872200" y="798144"/>
                  </a:lnTo>
                  <a:close/>
                </a:path>
              </a:pathLst>
            </a:custGeom>
            <a:grpFill/>
            <a:ln w="27426" cap="flat">
              <a:noFill/>
              <a:prstDash val="solid"/>
              <a:miter/>
            </a:ln>
          </p:spPr>
          <p:txBody>
            <a:bodyPr rtlCol="0" anchor="ctr"/>
            <a:lstStyle/>
            <a:p>
              <a:endParaRPr lang="en-US"/>
            </a:p>
          </p:txBody>
        </p:sp>
        <p:sp>
          <p:nvSpPr>
            <p:cNvPr id="6" name="Freeform 1465">
              <a:extLst>
                <a:ext uri="{FF2B5EF4-FFF2-40B4-BE49-F238E27FC236}">
                  <a16:creationId xmlns:a16="http://schemas.microsoft.com/office/drawing/2014/main" id="{2A030BB9-4238-1639-46E1-C07CF8C7DFEC}"/>
                </a:ext>
              </a:extLst>
            </p:cNvPr>
            <p:cNvSpPr/>
            <p:nvPr/>
          </p:nvSpPr>
          <p:spPr>
            <a:xfrm>
              <a:off x="1400461" y="4233868"/>
              <a:ext cx="156337" cy="153594"/>
            </a:xfrm>
            <a:custGeom>
              <a:avLst/>
              <a:gdLst>
                <a:gd name="connsiteX0" fmla="*/ 0 w 156337"/>
                <a:gd name="connsiteY0" fmla="*/ 112453 h 153594"/>
                <a:gd name="connsiteX1" fmla="*/ 41142 w 156337"/>
                <a:gd name="connsiteY1" fmla="*/ 153595 h 153594"/>
                <a:gd name="connsiteX2" fmla="*/ 60341 w 156337"/>
                <a:gd name="connsiteY2" fmla="*/ 148109 h 153594"/>
                <a:gd name="connsiteX3" fmla="*/ 134396 w 156337"/>
                <a:gd name="connsiteY3" fmla="*/ 112453 h 153594"/>
                <a:gd name="connsiteX4" fmla="*/ 156338 w 156337"/>
                <a:gd name="connsiteY4" fmla="*/ 76797 h 153594"/>
                <a:gd name="connsiteX5" fmla="*/ 134396 w 156337"/>
                <a:gd name="connsiteY5" fmla="*/ 41141 h 153594"/>
                <a:gd name="connsiteX6" fmla="*/ 60341 w 156337"/>
                <a:gd name="connsiteY6" fmla="*/ 5486 h 153594"/>
                <a:gd name="connsiteX7" fmla="*/ 41142 w 156337"/>
                <a:gd name="connsiteY7" fmla="*/ 0 h 153594"/>
                <a:gd name="connsiteX8" fmla="*/ 0 w 156337"/>
                <a:gd name="connsiteY8" fmla="*/ 41141 h 153594"/>
                <a:gd name="connsiteX9" fmla="*/ 0 w 156337"/>
                <a:gd name="connsiteY9" fmla="*/ 112453 h 153594"/>
                <a:gd name="connsiteX10" fmla="*/ 30170 w 156337"/>
                <a:gd name="connsiteY10" fmla="*/ 41141 h 153594"/>
                <a:gd name="connsiteX11" fmla="*/ 38399 w 156337"/>
                <a:gd name="connsiteY11" fmla="*/ 32913 h 153594"/>
                <a:gd name="connsiteX12" fmla="*/ 43884 w 156337"/>
                <a:gd name="connsiteY12" fmla="*/ 32913 h 153594"/>
                <a:gd name="connsiteX13" fmla="*/ 117939 w 156337"/>
                <a:gd name="connsiteY13" fmla="*/ 68569 h 153594"/>
                <a:gd name="connsiteX14" fmla="*/ 123425 w 156337"/>
                <a:gd name="connsiteY14" fmla="*/ 76797 h 153594"/>
                <a:gd name="connsiteX15" fmla="*/ 117939 w 156337"/>
                <a:gd name="connsiteY15" fmla="*/ 85026 h 153594"/>
                <a:gd name="connsiteX16" fmla="*/ 43884 w 156337"/>
                <a:gd name="connsiteY16" fmla="*/ 120682 h 153594"/>
                <a:gd name="connsiteX17" fmla="*/ 30170 w 156337"/>
                <a:gd name="connsiteY17" fmla="*/ 112453 h 153594"/>
                <a:gd name="connsiteX18" fmla="*/ 30170 w 156337"/>
                <a:gd name="connsiteY18" fmla="*/ 41141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337" h="153594">
                  <a:moveTo>
                    <a:pt x="0" y="112453"/>
                  </a:moveTo>
                  <a:cubicBezTo>
                    <a:pt x="0" y="134396"/>
                    <a:pt x="19199" y="153595"/>
                    <a:pt x="41142" y="153595"/>
                  </a:cubicBezTo>
                  <a:cubicBezTo>
                    <a:pt x="46627" y="153595"/>
                    <a:pt x="54855" y="150852"/>
                    <a:pt x="60341" y="148109"/>
                  </a:cubicBezTo>
                  <a:lnTo>
                    <a:pt x="134396" y="112453"/>
                  </a:lnTo>
                  <a:cubicBezTo>
                    <a:pt x="148109" y="106968"/>
                    <a:pt x="156338" y="93254"/>
                    <a:pt x="156338" y="76797"/>
                  </a:cubicBezTo>
                  <a:cubicBezTo>
                    <a:pt x="156338" y="60341"/>
                    <a:pt x="148109" y="46627"/>
                    <a:pt x="134396" y="41141"/>
                  </a:cubicBezTo>
                  <a:lnTo>
                    <a:pt x="60341" y="5486"/>
                  </a:lnTo>
                  <a:cubicBezTo>
                    <a:pt x="54855" y="2743"/>
                    <a:pt x="49370" y="0"/>
                    <a:pt x="41142" y="0"/>
                  </a:cubicBezTo>
                  <a:cubicBezTo>
                    <a:pt x="19199" y="0"/>
                    <a:pt x="0" y="19200"/>
                    <a:pt x="0" y="41141"/>
                  </a:cubicBezTo>
                  <a:lnTo>
                    <a:pt x="0" y="112453"/>
                  </a:lnTo>
                  <a:close/>
                  <a:moveTo>
                    <a:pt x="30170" y="41141"/>
                  </a:moveTo>
                  <a:cubicBezTo>
                    <a:pt x="30170" y="35656"/>
                    <a:pt x="35656" y="32913"/>
                    <a:pt x="38399" y="32913"/>
                  </a:cubicBezTo>
                  <a:cubicBezTo>
                    <a:pt x="41142" y="32913"/>
                    <a:pt x="41142" y="32913"/>
                    <a:pt x="43884" y="32913"/>
                  </a:cubicBezTo>
                  <a:lnTo>
                    <a:pt x="117939" y="68569"/>
                  </a:lnTo>
                  <a:cubicBezTo>
                    <a:pt x="120682" y="71312"/>
                    <a:pt x="123425" y="74055"/>
                    <a:pt x="123425" y="76797"/>
                  </a:cubicBezTo>
                  <a:cubicBezTo>
                    <a:pt x="123425" y="79540"/>
                    <a:pt x="120682" y="82283"/>
                    <a:pt x="117939" y="85026"/>
                  </a:cubicBezTo>
                  <a:lnTo>
                    <a:pt x="43884" y="120682"/>
                  </a:lnTo>
                  <a:cubicBezTo>
                    <a:pt x="38399" y="123424"/>
                    <a:pt x="30170" y="117939"/>
                    <a:pt x="30170" y="112453"/>
                  </a:cubicBezTo>
                  <a:lnTo>
                    <a:pt x="30170" y="41141"/>
                  </a:lnTo>
                  <a:close/>
                </a:path>
              </a:pathLst>
            </a:custGeom>
            <a:grpFill/>
            <a:ln w="27426" cap="flat">
              <a:noFill/>
              <a:prstDash val="solid"/>
              <a:miter/>
            </a:ln>
          </p:spPr>
          <p:txBody>
            <a:bodyPr rtlCol="0" anchor="ctr"/>
            <a:lstStyle/>
            <a:p>
              <a:endParaRPr lang="en-US"/>
            </a:p>
          </p:txBody>
        </p:sp>
        <p:grpSp>
          <p:nvGrpSpPr>
            <p:cNvPr id="7" name="Graphic 3">
              <a:extLst>
                <a:ext uri="{FF2B5EF4-FFF2-40B4-BE49-F238E27FC236}">
                  <a16:creationId xmlns:a16="http://schemas.microsoft.com/office/drawing/2014/main" id="{865DA0BF-2C75-9881-5FA3-55DBE192509D}"/>
                </a:ext>
              </a:extLst>
            </p:cNvPr>
            <p:cNvGrpSpPr/>
            <p:nvPr/>
          </p:nvGrpSpPr>
          <p:grpSpPr>
            <a:xfrm>
              <a:off x="788824" y="4019932"/>
              <a:ext cx="244106" cy="641806"/>
              <a:chOff x="788824" y="4019932"/>
              <a:chExt cx="244106" cy="641806"/>
            </a:xfrm>
            <a:grpFill/>
          </p:grpSpPr>
          <p:sp>
            <p:nvSpPr>
              <p:cNvPr id="8" name="Freeform 1467">
                <a:extLst>
                  <a:ext uri="{FF2B5EF4-FFF2-40B4-BE49-F238E27FC236}">
                    <a16:creationId xmlns:a16="http://schemas.microsoft.com/office/drawing/2014/main" id="{D3807EB1-8A2C-39D7-24D7-DFC02A9A6472}"/>
                  </a:ext>
                </a:extLst>
              </p:cNvPr>
              <p:cNvSpPr/>
              <p:nvPr/>
            </p:nvSpPr>
            <p:spPr>
              <a:xfrm>
                <a:off x="788824" y="457122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F36C2F"/>
              </a:solidFill>
              <a:ln w="27426" cap="flat">
                <a:noFill/>
                <a:prstDash val="solid"/>
                <a:miter/>
              </a:ln>
            </p:spPr>
            <p:txBody>
              <a:bodyPr rtlCol="0" anchor="ctr"/>
              <a:lstStyle/>
              <a:p>
                <a:endParaRPr lang="en-US"/>
              </a:p>
            </p:txBody>
          </p:sp>
          <p:sp>
            <p:nvSpPr>
              <p:cNvPr id="9" name="Freeform 1468">
                <a:extLst>
                  <a:ext uri="{FF2B5EF4-FFF2-40B4-BE49-F238E27FC236}">
                    <a16:creationId xmlns:a16="http://schemas.microsoft.com/office/drawing/2014/main" id="{6FA4DFDA-4C62-4747-49D9-3DC62114096F}"/>
                  </a:ext>
                </a:extLst>
              </p:cNvPr>
              <p:cNvSpPr/>
              <p:nvPr/>
            </p:nvSpPr>
            <p:spPr>
              <a:xfrm>
                <a:off x="788824" y="463156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F36C2F"/>
              </a:solidFill>
              <a:ln w="27426" cap="flat">
                <a:noFill/>
                <a:prstDash val="solid"/>
                <a:miter/>
              </a:ln>
            </p:spPr>
            <p:txBody>
              <a:bodyPr rtlCol="0" anchor="ctr"/>
              <a:lstStyle/>
              <a:p>
                <a:endParaRPr lang="en-US"/>
              </a:p>
            </p:txBody>
          </p:sp>
          <p:sp>
            <p:nvSpPr>
              <p:cNvPr id="10" name="Freeform 1469">
                <a:extLst>
                  <a:ext uri="{FF2B5EF4-FFF2-40B4-BE49-F238E27FC236}">
                    <a16:creationId xmlns:a16="http://schemas.microsoft.com/office/drawing/2014/main" id="{7B62F11B-2ADB-73D6-931C-1FD41373BEB3}"/>
                  </a:ext>
                </a:extLst>
              </p:cNvPr>
              <p:cNvSpPr/>
              <p:nvPr/>
            </p:nvSpPr>
            <p:spPr>
              <a:xfrm>
                <a:off x="788824" y="4019932"/>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grpFill/>
              <a:ln w="27426" cap="flat">
                <a:noFill/>
                <a:prstDash val="solid"/>
                <a:miter/>
              </a:ln>
            </p:spPr>
            <p:txBody>
              <a:bodyPr rtlCol="0" anchor="ctr"/>
              <a:lstStyle/>
              <a:p>
                <a:endParaRPr lang="en-US"/>
              </a:p>
            </p:txBody>
          </p:sp>
          <p:sp>
            <p:nvSpPr>
              <p:cNvPr id="11" name="Freeform 1470">
                <a:extLst>
                  <a:ext uri="{FF2B5EF4-FFF2-40B4-BE49-F238E27FC236}">
                    <a16:creationId xmlns:a16="http://schemas.microsoft.com/office/drawing/2014/main" id="{4AD5D0EF-399C-2B43-AF91-22EC60EB74E1}"/>
                  </a:ext>
                </a:extLst>
              </p:cNvPr>
              <p:cNvSpPr/>
              <p:nvPr/>
            </p:nvSpPr>
            <p:spPr>
              <a:xfrm>
                <a:off x="849165" y="4019932"/>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F36C2F"/>
              </a:solidFill>
              <a:ln w="27426" cap="flat">
                <a:noFill/>
                <a:prstDash val="solid"/>
                <a:miter/>
              </a:ln>
            </p:spPr>
            <p:txBody>
              <a:bodyPr rtlCol="0" anchor="ctr"/>
              <a:lstStyle/>
              <a:p>
                <a:endParaRPr lang="en-US"/>
              </a:p>
            </p:txBody>
          </p:sp>
          <p:sp>
            <p:nvSpPr>
              <p:cNvPr id="12" name="Freeform 1471">
                <a:extLst>
                  <a:ext uri="{FF2B5EF4-FFF2-40B4-BE49-F238E27FC236}">
                    <a16:creationId xmlns:a16="http://schemas.microsoft.com/office/drawing/2014/main" id="{FB096563-256E-1BCC-CB12-A379FA7F8D5D}"/>
                  </a:ext>
                </a:extLst>
              </p:cNvPr>
              <p:cNvSpPr/>
              <p:nvPr/>
            </p:nvSpPr>
            <p:spPr>
              <a:xfrm>
                <a:off x="788824" y="4080273"/>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grpFill/>
              <a:ln w="27426" cap="flat">
                <a:noFill/>
                <a:prstDash val="solid"/>
                <a:miter/>
              </a:ln>
            </p:spPr>
            <p:txBody>
              <a:bodyPr rtlCol="0" anchor="ctr"/>
              <a:lstStyle/>
              <a:p>
                <a:endParaRPr lang="en-US"/>
              </a:p>
            </p:txBody>
          </p:sp>
          <p:sp>
            <p:nvSpPr>
              <p:cNvPr id="13" name="Freeform 1472">
                <a:extLst>
                  <a:ext uri="{FF2B5EF4-FFF2-40B4-BE49-F238E27FC236}">
                    <a16:creationId xmlns:a16="http://schemas.microsoft.com/office/drawing/2014/main" id="{9180AB01-592F-1059-4B84-BD3ECF5DABC8}"/>
                  </a:ext>
                </a:extLst>
              </p:cNvPr>
              <p:cNvSpPr/>
              <p:nvPr/>
            </p:nvSpPr>
            <p:spPr>
              <a:xfrm>
                <a:off x="849165" y="4080273"/>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F36C2F"/>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46895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44107E-FEF0-78A2-D7CC-C6FF71C1D721}"/>
              </a:ext>
            </a:extLst>
          </p:cNvPr>
          <p:cNvSpPr>
            <a:spLocks noGrp="1"/>
          </p:cNvSpPr>
          <p:nvPr>
            <p:ph type="body" sz="quarter" idx="49"/>
          </p:nvPr>
        </p:nvSpPr>
        <p:spPr>
          <a:xfrm>
            <a:off x="3582472" y="246780"/>
            <a:ext cx="7160276" cy="730066"/>
          </a:xfrm>
        </p:spPr>
        <p:txBody>
          <a:bodyPr/>
          <a:lstStyle/>
          <a:p>
            <a:r>
              <a:rPr lang="en-GB" sz="3000" dirty="0"/>
              <a:t>Datenerhebung</a:t>
            </a:r>
            <a:endParaRPr lang="en-IE" sz="3000" dirty="0"/>
          </a:p>
        </p:txBody>
      </p:sp>
      <p:sp>
        <p:nvSpPr>
          <p:cNvPr id="3" name="Text Placeholder 2">
            <a:extLst>
              <a:ext uri="{FF2B5EF4-FFF2-40B4-BE49-F238E27FC236}">
                <a16:creationId xmlns:a16="http://schemas.microsoft.com/office/drawing/2014/main" id="{C6428DBF-4CF3-F60C-EA47-241188B9BF2A}"/>
              </a:ext>
            </a:extLst>
          </p:cNvPr>
          <p:cNvSpPr>
            <a:spLocks noGrp="1"/>
          </p:cNvSpPr>
          <p:nvPr>
            <p:ph type="body" sz="quarter" idx="50"/>
          </p:nvPr>
        </p:nvSpPr>
        <p:spPr>
          <a:xfrm>
            <a:off x="3582472" y="728112"/>
            <a:ext cx="8121848" cy="945874"/>
          </a:xfrm>
        </p:spPr>
        <p:txBody>
          <a:bodyPr/>
          <a:lstStyle/>
          <a:p>
            <a:r>
              <a:rPr lang="en-GB" sz="1800" dirty="0"/>
              <a:t>Unternehmen nutzen qualitative Methoden wie Erhebungen und Befragungen von Interessengruppen, um Erkenntnisse über Wahrnehmungen und Bedenken zu gewinnen. Quantitative Datenanalysetools analysieren Messgrößen wie Energieverbrauch und Abfallproduktion und bieten einen umfassenden Überblick für fundierte Entscheidungen und Nachhaltigkeitsinitiativen.</a:t>
            </a:r>
            <a:endParaRPr lang="en-IE" sz="1800" dirty="0"/>
          </a:p>
        </p:txBody>
      </p:sp>
      <p:sp>
        <p:nvSpPr>
          <p:cNvPr id="4" name="Text Placeholder 3">
            <a:extLst>
              <a:ext uri="{FF2B5EF4-FFF2-40B4-BE49-F238E27FC236}">
                <a16:creationId xmlns:a16="http://schemas.microsoft.com/office/drawing/2014/main" id="{F222C782-E66E-2BCC-E67C-E7D66751AEA1}"/>
              </a:ext>
            </a:extLst>
          </p:cNvPr>
          <p:cNvSpPr>
            <a:spLocks noGrp="1"/>
          </p:cNvSpPr>
          <p:nvPr>
            <p:ph type="body" sz="quarter" idx="51"/>
          </p:nvPr>
        </p:nvSpPr>
        <p:spPr>
          <a:xfrm>
            <a:off x="3606834" y="2388771"/>
            <a:ext cx="7160276" cy="730066"/>
          </a:xfrm>
        </p:spPr>
        <p:txBody>
          <a:bodyPr/>
          <a:lstStyle/>
          <a:p>
            <a:r>
              <a:rPr lang="en-IE" sz="3000" dirty="0"/>
              <a:t>Engagement von Interessengruppen</a:t>
            </a:r>
          </a:p>
        </p:txBody>
      </p:sp>
      <p:sp>
        <p:nvSpPr>
          <p:cNvPr id="5" name="Text Placeholder 4">
            <a:extLst>
              <a:ext uri="{FF2B5EF4-FFF2-40B4-BE49-F238E27FC236}">
                <a16:creationId xmlns:a16="http://schemas.microsoft.com/office/drawing/2014/main" id="{D2B15619-1C5D-B648-A04F-649B153200C0}"/>
              </a:ext>
            </a:extLst>
          </p:cNvPr>
          <p:cNvSpPr>
            <a:spLocks noGrp="1"/>
          </p:cNvSpPr>
          <p:nvPr>
            <p:ph type="body" sz="quarter" idx="52"/>
          </p:nvPr>
        </p:nvSpPr>
        <p:spPr>
          <a:xfrm>
            <a:off x="3594653" y="2871557"/>
            <a:ext cx="8121848" cy="945874"/>
          </a:xfrm>
        </p:spPr>
        <p:txBody>
          <a:bodyPr/>
          <a:lstStyle/>
          <a:p>
            <a:r>
              <a:rPr lang="en-GB" sz="1800" dirty="0"/>
              <a:t>Die aktive Einbindung der Stakeholder schafft Transparenz und Vertrauen. Unternehmen erleichtern das direkte Feedback durch regelmäßige Treffen und Foren. Beiräte bieten kontinuierliche Einblicke aus unterschiedlichen Perspektiven. Die Einbindung lokaler Gemeinschaften in ökologische und soziale Initiativen.</a:t>
            </a:r>
            <a:endParaRPr lang="en-IE" sz="1800" dirty="0"/>
          </a:p>
        </p:txBody>
      </p:sp>
      <p:sp>
        <p:nvSpPr>
          <p:cNvPr id="6" name="Text Placeholder 5">
            <a:extLst>
              <a:ext uri="{FF2B5EF4-FFF2-40B4-BE49-F238E27FC236}">
                <a16:creationId xmlns:a16="http://schemas.microsoft.com/office/drawing/2014/main" id="{44F4C4D7-4430-8B18-7D80-7C70314D346D}"/>
              </a:ext>
            </a:extLst>
          </p:cNvPr>
          <p:cNvSpPr>
            <a:spLocks noGrp="1"/>
          </p:cNvSpPr>
          <p:nvPr>
            <p:ph type="body" sz="quarter" idx="54"/>
          </p:nvPr>
        </p:nvSpPr>
        <p:spPr>
          <a:xfrm>
            <a:off x="3594653" y="4451584"/>
            <a:ext cx="7160276" cy="730066"/>
          </a:xfrm>
        </p:spPr>
        <p:txBody>
          <a:bodyPr/>
          <a:lstStyle/>
          <a:p>
            <a:r>
              <a:rPr lang="en-IE" sz="3000" dirty="0"/>
              <a:t>Leistung messen</a:t>
            </a:r>
          </a:p>
        </p:txBody>
      </p:sp>
      <p:sp>
        <p:nvSpPr>
          <p:cNvPr id="7" name="Text Placeholder 6">
            <a:extLst>
              <a:ext uri="{FF2B5EF4-FFF2-40B4-BE49-F238E27FC236}">
                <a16:creationId xmlns:a16="http://schemas.microsoft.com/office/drawing/2014/main" id="{ABCDDC8B-D0B9-178B-DDDB-905F2CE578EE}"/>
              </a:ext>
            </a:extLst>
          </p:cNvPr>
          <p:cNvSpPr>
            <a:spLocks noGrp="1"/>
          </p:cNvSpPr>
          <p:nvPr>
            <p:ph type="body" sz="quarter" idx="55"/>
          </p:nvPr>
        </p:nvSpPr>
        <p:spPr>
          <a:xfrm>
            <a:off x="3606834" y="4935280"/>
            <a:ext cx="7962732" cy="945874"/>
          </a:xfrm>
        </p:spPr>
        <p:txBody>
          <a:bodyPr/>
          <a:lstStyle/>
          <a:p>
            <a:r>
              <a:rPr lang="en-IE" sz="1800" dirty="0"/>
              <a:t>Umweltmetriken (z. B. CO2-Fußabdruck, Wasserverbrauch) zeigen Bereiche zur Verringerung der ökologischen Auswirkungen auf. Soziale Kennzahlen (z. B. Mitarbeiterzufriedenheit, Engagement in der Gemeinde) messen die sozialen Auswirkungen. Ökonomische Kennzahlen bewerten den Beitrag zur lokalen Wirtschaft und dienen als Entscheidungsgrundlage für die kontinuierliche Verbesserung von Nachhaltigkeitspraktiken.</a:t>
            </a:r>
          </a:p>
        </p:txBody>
      </p:sp>
      <p:pic>
        <p:nvPicPr>
          <p:cNvPr id="8" name="Picture Placeholder 11" descr="Data displayed on screen">
            <a:extLst>
              <a:ext uri="{FF2B5EF4-FFF2-40B4-BE49-F238E27FC236}">
                <a16:creationId xmlns:a16="http://schemas.microsoft.com/office/drawing/2014/main" id="{431542DA-D58C-C2FC-FFB1-9B8D18A0AFFE}"/>
              </a:ext>
            </a:extLst>
          </p:cNvPr>
          <p:cNvPicPr>
            <a:picLocks noGrp="1" noChangeAspect="1"/>
          </p:cNvPicPr>
          <p:nvPr>
            <p:ph type="pic" sz="quarter" idx="57"/>
          </p:nvPr>
        </p:nvPicPr>
        <p:blipFill>
          <a:blip r:embed="rId2" cstate="email">
            <a:extLst>
              <a:ext uri="{28A0092B-C50C-407E-A947-70E740481C1C}">
                <a14:useLocalDpi xmlns:a14="http://schemas.microsoft.com/office/drawing/2010/main"/>
              </a:ext>
            </a:extLst>
          </a:blip>
          <a:srcRect l="11862" r="11862"/>
          <a:stretch>
            <a:fillRect/>
          </a:stretch>
        </p:blipFill>
        <p:spPr>
          <a:xfrm>
            <a:off x="1449388" y="409575"/>
            <a:ext cx="1839912" cy="1608138"/>
          </a:xfrm>
          <a:ln>
            <a:solidFill>
              <a:srgbClr val="0F486D"/>
            </a:solidFill>
          </a:ln>
        </p:spPr>
      </p:pic>
      <p:pic>
        <p:nvPicPr>
          <p:cNvPr id="10" name="Picture Placeholder 13" descr="Blue megaphone with sound wave ribbons">
            <a:extLst>
              <a:ext uri="{FF2B5EF4-FFF2-40B4-BE49-F238E27FC236}">
                <a16:creationId xmlns:a16="http://schemas.microsoft.com/office/drawing/2014/main" id="{4CFD05CB-C5AE-3504-E88C-9B13E050B812}"/>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9380" r="9380"/>
          <a:stretch>
            <a:fillRect/>
          </a:stretch>
        </p:blipFill>
        <p:spPr>
          <a:xfrm>
            <a:off x="1449388" y="2506663"/>
            <a:ext cx="1839912" cy="1608137"/>
          </a:xfrm>
          <a:ln>
            <a:solidFill>
              <a:srgbClr val="0F486D"/>
            </a:solidFill>
          </a:ln>
        </p:spPr>
      </p:pic>
      <p:pic>
        <p:nvPicPr>
          <p:cNvPr id="12" name="Picture Placeholder 15" descr="Open notebook with drawn charts">
            <a:extLst>
              <a:ext uri="{FF2B5EF4-FFF2-40B4-BE49-F238E27FC236}">
                <a16:creationId xmlns:a16="http://schemas.microsoft.com/office/drawing/2014/main" id="{C0CAA7AA-927D-3476-99FA-8FE9CFD5A686}"/>
              </a:ext>
            </a:extLst>
          </p:cNvPr>
          <p:cNvPicPr>
            <a:picLocks noGrp="1" noChangeAspect="1"/>
          </p:cNvPicPr>
          <p:nvPr>
            <p:ph type="pic" sz="quarter" idx="23"/>
          </p:nvPr>
        </p:nvPicPr>
        <p:blipFill>
          <a:blip r:embed="rId4" cstate="email">
            <a:extLst>
              <a:ext uri="{28A0092B-C50C-407E-A947-70E740481C1C}">
                <a14:useLocalDpi xmlns:a14="http://schemas.microsoft.com/office/drawing/2010/main"/>
              </a:ext>
            </a:extLst>
          </a:blip>
          <a:srcRect l="8049" r="8049"/>
          <a:stretch>
            <a:fillRect/>
          </a:stretch>
        </p:blipFill>
        <p:spPr>
          <a:xfrm>
            <a:off x="1449388" y="4603750"/>
            <a:ext cx="1839912" cy="1608138"/>
          </a:xfrm>
          <a:ln>
            <a:solidFill>
              <a:srgbClr val="0F486D"/>
            </a:solidFill>
          </a:ln>
        </p:spPr>
      </p:pic>
    </p:spTree>
    <p:extLst>
      <p:ext uri="{BB962C8B-B14F-4D97-AF65-F5344CB8AC3E}">
        <p14:creationId xmlns:p14="http://schemas.microsoft.com/office/powerpoint/2010/main" val="19983294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183ED8-CF53-96C9-488E-5C0DB65EBEC6}"/>
              </a:ext>
            </a:extLst>
          </p:cNvPr>
          <p:cNvSpPr>
            <a:spLocks noGrp="1"/>
          </p:cNvSpPr>
          <p:nvPr>
            <p:ph type="body" sz="quarter" idx="30"/>
          </p:nvPr>
        </p:nvSpPr>
        <p:spPr>
          <a:xfrm>
            <a:off x="461838" y="671853"/>
            <a:ext cx="10483431" cy="804265"/>
          </a:xfrm>
        </p:spPr>
        <p:txBody>
          <a:bodyPr/>
          <a:lstStyle/>
          <a:p>
            <a:r>
              <a:rPr lang="en-GB" sz="3600" dirty="0"/>
              <a:t>Förderung des kritischen Denkens</a:t>
            </a:r>
            <a:endParaRPr lang="en-IE" dirty="0"/>
          </a:p>
        </p:txBody>
      </p:sp>
      <p:sp>
        <p:nvSpPr>
          <p:cNvPr id="3" name="Text Placeholder 2">
            <a:extLst>
              <a:ext uri="{FF2B5EF4-FFF2-40B4-BE49-F238E27FC236}">
                <a16:creationId xmlns:a16="http://schemas.microsoft.com/office/drawing/2014/main" id="{760BA8A0-B2A8-105B-B169-E91D08DDE469}"/>
              </a:ext>
            </a:extLst>
          </p:cNvPr>
          <p:cNvSpPr>
            <a:spLocks noGrp="1"/>
          </p:cNvSpPr>
          <p:nvPr>
            <p:ph type="body" sz="quarter" idx="48"/>
          </p:nvPr>
        </p:nvSpPr>
        <p:spPr>
          <a:xfrm>
            <a:off x="469426" y="1440882"/>
            <a:ext cx="11253147" cy="4439577"/>
          </a:xfrm>
        </p:spPr>
        <p:txBody>
          <a:bodyPr/>
          <a:lstStyle/>
          <a:p>
            <a:pPr>
              <a:spcAft>
                <a:spcPts val="600"/>
              </a:spcAft>
            </a:pPr>
            <a:r>
              <a:rPr lang="en-GB" sz="2000" dirty="0"/>
              <a:t>Kritisches Denken bei der ethischen Entscheidungsfindung ermöglicht es Unternehmen, komplexe Herausforderungen zu bewältigen und fundierte Entscheidungen zu treffen, die mit den gesellschaftlichen Erwartungen und ethischen Standards in Einklang stehen. Dies beinhaltet:</a:t>
            </a:r>
          </a:p>
          <a:p>
            <a:pPr>
              <a:spcAft>
                <a:spcPts val="600"/>
              </a:spcAft>
            </a:pPr>
            <a:r>
              <a:rPr lang="en-GB" sz="2000" b="1" dirty="0">
                <a:highlight>
                  <a:srgbClr val="F36C2F"/>
                </a:highlight>
              </a:rPr>
              <a:t>Folgenanalyse: </a:t>
            </a:r>
            <a:r>
              <a:rPr lang="en-GB" sz="2000" dirty="0"/>
              <a:t>Vorhersage und Bewertung der potenziellen Auswirkungen von Unternehmensentscheidungen auf verschiedene Interessengruppen unter Berücksichtigung der kurz- und langfristigen Folgen.</a:t>
            </a:r>
          </a:p>
          <a:p>
            <a:pPr>
              <a:spcAft>
                <a:spcPts val="600"/>
              </a:spcAft>
            </a:pPr>
            <a:r>
              <a:rPr lang="en-GB" sz="2000" b="1" dirty="0">
                <a:highlight>
                  <a:srgbClr val="F36C2F"/>
                </a:highlight>
              </a:rPr>
              <a:t>Ethische Bewertung: </a:t>
            </a:r>
            <a:r>
              <a:rPr lang="en-GB" sz="2000" dirty="0"/>
              <a:t>Anwendung ethischer Grundsätze, rechtlicher Anforderungen und gesellschaftlicher Normen zur Bewertung der moralischen Auswirkungen von Entscheidungen. Dazu gehören Überlegungen zu Fairness, Gerechtigkeit, Transparenz und Achtung der Menschenrechte.</a:t>
            </a:r>
          </a:p>
          <a:p>
            <a:pPr>
              <a:spcAft>
                <a:spcPts val="600"/>
              </a:spcAft>
            </a:pPr>
            <a:r>
              <a:rPr lang="en-GB" sz="2000" b="1" dirty="0">
                <a:highlight>
                  <a:srgbClr val="F36C2F"/>
                </a:highlight>
              </a:rPr>
              <a:t>Strategische Entscheidungsfindung: </a:t>
            </a:r>
            <a:r>
              <a:rPr lang="en-GB" sz="2000" dirty="0"/>
              <a:t>Nutzung der aus Folgenabschätzungen und ethischen Bewertungen gewonnenen Erkenntnisse für die strategische Planung und Entscheidungsfindung. Unternehmen können Strategien, Praktiken und Ziele anpassen, um positive Auswirkungen zu maximieren und negative Auswirkungen auf Stakeholder und die Umwelt zu minimieren.</a:t>
            </a:r>
            <a:endParaRPr lang="en-IE" sz="2000" dirty="0"/>
          </a:p>
        </p:txBody>
      </p:sp>
      <p:grpSp>
        <p:nvGrpSpPr>
          <p:cNvPr id="4" name="Group 3">
            <a:extLst>
              <a:ext uri="{FF2B5EF4-FFF2-40B4-BE49-F238E27FC236}">
                <a16:creationId xmlns:a16="http://schemas.microsoft.com/office/drawing/2014/main" id="{6F66CCE1-5F0C-C777-8295-3346CBAAE01B}"/>
              </a:ext>
            </a:extLst>
          </p:cNvPr>
          <p:cNvGrpSpPr/>
          <p:nvPr/>
        </p:nvGrpSpPr>
        <p:grpSpPr>
          <a:xfrm>
            <a:off x="10645391" y="556596"/>
            <a:ext cx="912643" cy="1019345"/>
            <a:chOff x="8865150" y="2423597"/>
            <a:chExt cx="667916" cy="746005"/>
          </a:xfrm>
          <a:solidFill>
            <a:srgbClr val="0F486D"/>
          </a:solidFill>
        </p:grpSpPr>
        <p:sp>
          <p:nvSpPr>
            <p:cNvPr id="5" name="Freeform 232">
              <a:extLst>
                <a:ext uri="{FF2B5EF4-FFF2-40B4-BE49-F238E27FC236}">
                  <a16:creationId xmlns:a16="http://schemas.microsoft.com/office/drawing/2014/main" id="{639823A5-B0F2-EF35-F5BB-90627410E88C}"/>
                </a:ext>
              </a:extLst>
            </p:cNvPr>
            <p:cNvSpPr/>
            <p:nvPr/>
          </p:nvSpPr>
          <p:spPr>
            <a:xfrm>
              <a:off x="9086825" y="2589670"/>
              <a:ext cx="283642" cy="260156"/>
            </a:xfrm>
            <a:custGeom>
              <a:avLst/>
              <a:gdLst>
                <a:gd name="connsiteX0" fmla="*/ 68652 w 283642"/>
                <a:gd name="connsiteY0" fmla="*/ 84912 h 260156"/>
                <a:gd name="connsiteX1" fmla="*/ 141821 w 283642"/>
                <a:gd name="connsiteY1" fmla="*/ 2710 h 260156"/>
                <a:gd name="connsiteX2" fmla="*/ 214990 w 283642"/>
                <a:gd name="connsiteY2" fmla="*/ 84912 h 260156"/>
                <a:gd name="connsiteX3" fmla="*/ 68652 w 283642"/>
                <a:gd name="connsiteY3" fmla="*/ 84912 h 260156"/>
                <a:gd name="connsiteX4" fmla="*/ 221314 w 283642"/>
                <a:gd name="connsiteY4" fmla="*/ 110205 h 260156"/>
                <a:gd name="connsiteX5" fmla="*/ 140918 w 283642"/>
                <a:gd name="connsiteY5" fmla="*/ 260156 h 260156"/>
                <a:gd name="connsiteX6" fmla="*/ 60522 w 283642"/>
                <a:gd name="connsiteY6" fmla="*/ 110205 h 260156"/>
                <a:gd name="connsiteX7" fmla="*/ 221314 w 283642"/>
                <a:gd name="connsiteY7" fmla="*/ 110205 h 260156"/>
                <a:gd name="connsiteX8" fmla="*/ 53296 w 283642"/>
                <a:gd name="connsiteY8" fmla="*/ 64136 h 260156"/>
                <a:gd name="connsiteX9" fmla="*/ 53296 w 283642"/>
                <a:gd name="connsiteY9" fmla="*/ 7226 h 260156"/>
                <a:gd name="connsiteX10" fmla="*/ 110205 w 283642"/>
                <a:gd name="connsiteY10" fmla="*/ 0 h 260156"/>
                <a:gd name="connsiteX11" fmla="*/ 53296 w 283642"/>
                <a:gd name="connsiteY11" fmla="*/ 64136 h 260156"/>
                <a:gd name="connsiteX12" fmla="*/ 28003 w 283642"/>
                <a:gd name="connsiteY12" fmla="*/ 84912 h 260156"/>
                <a:gd name="connsiteX13" fmla="*/ 0 w 283642"/>
                <a:gd name="connsiteY13" fmla="*/ 84912 h 260156"/>
                <a:gd name="connsiteX14" fmla="*/ 28003 w 283642"/>
                <a:gd name="connsiteY14" fmla="*/ 40649 h 260156"/>
                <a:gd name="connsiteX15" fmla="*/ 28003 w 283642"/>
                <a:gd name="connsiteY15" fmla="*/ 84912 h 260156"/>
                <a:gd name="connsiteX16" fmla="*/ 32519 w 283642"/>
                <a:gd name="connsiteY16" fmla="*/ 110205 h 260156"/>
                <a:gd name="connsiteX17" fmla="*/ 76782 w 283642"/>
                <a:gd name="connsiteY17" fmla="*/ 194214 h 260156"/>
                <a:gd name="connsiteX18" fmla="*/ 4517 w 283642"/>
                <a:gd name="connsiteY18" fmla="*/ 110205 h 260156"/>
                <a:gd name="connsiteX19" fmla="*/ 32519 w 283642"/>
                <a:gd name="connsiteY19" fmla="*/ 110205 h 260156"/>
                <a:gd name="connsiteX20" fmla="*/ 250220 w 283642"/>
                <a:gd name="connsiteY20" fmla="*/ 110205 h 260156"/>
                <a:gd name="connsiteX21" fmla="*/ 278223 w 283642"/>
                <a:gd name="connsiteY21" fmla="*/ 110205 h 260156"/>
                <a:gd name="connsiteX22" fmla="*/ 205957 w 283642"/>
                <a:gd name="connsiteY22" fmla="*/ 194214 h 260156"/>
                <a:gd name="connsiteX23" fmla="*/ 250220 w 283642"/>
                <a:gd name="connsiteY23" fmla="*/ 110205 h 260156"/>
                <a:gd name="connsiteX24" fmla="*/ 255640 w 283642"/>
                <a:gd name="connsiteY24" fmla="*/ 84912 h 260156"/>
                <a:gd name="connsiteX25" fmla="*/ 255640 w 283642"/>
                <a:gd name="connsiteY25" fmla="*/ 40649 h 260156"/>
                <a:gd name="connsiteX26" fmla="*/ 283643 w 283642"/>
                <a:gd name="connsiteY26" fmla="*/ 84912 h 260156"/>
                <a:gd name="connsiteX27" fmla="*/ 255640 w 283642"/>
                <a:gd name="connsiteY27" fmla="*/ 84912 h 260156"/>
                <a:gd name="connsiteX28" fmla="*/ 230347 w 283642"/>
                <a:gd name="connsiteY28" fmla="*/ 64136 h 260156"/>
                <a:gd name="connsiteX29" fmla="*/ 173437 w 283642"/>
                <a:gd name="connsiteY29" fmla="*/ 0 h 260156"/>
                <a:gd name="connsiteX30" fmla="*/ 230347 w 283642"/>
                <a:gd name="connsiteY30" fmla="*/ 7226 h 260156"/>
                <a:gd name="connsiteX31" fmla="*/ 230347 w 283642"/>
                <a:gd name="connsiteY31" fmla="*/ 64136 h 26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3642" h="260156">
                  <a:moveTo>
                    <a:pt x="68652" y="84912"/>
                  </a:moveTo>
                  <a:lnTo>
                    <a:pt x="141821" y="2710"/>
                  </a:lnTo>
                  <a:lnTo>
                    <a:pt x="214990" y="84912"/>
                  </a:lnTo>
                  <a:lnTo>
                    <a:pt x="68652" y="84912"/>
                  </a:lnTo>
                  <a:close/>
                  <a:moveTo>
                    <a:pt x="221314" y="110205"/>
                  </a:moveTo>
                  <a:lnTo>
                    <a:pt x="140918" y="260156"/>
                  </a:lnTo>
                  <a:lnTo>
                    <a:pt x="60522" y="110205"/>
                  </a:lnTo>
                  <a:lnTo>
                    <a:pt x="221314" y="110205"/>
                  </a:lnTo>
                  <a:close/>
                  <a:moveTo>
                    <a:pt x="53296" y="64136"/>
                  </a:moveTo>
                  <a:lnTo>
                    <a:pt x="53296" y="7226"/>
                  </a:lnTo>
                  <a:lnTo>
                    <a:pt x="110205" y="0"/>
                  </a:lnTo>
                  <a:lnTo>
                    <a:pt x="53296" y="64136"/>
                  </a:lnTo>
                  <a:close/>
                  <a:moveTo>
                    <a:pt x="28003" y="84912"/>
                  </a:moveTo>
                  <a:lnTo>
                    <a:pt x="0" y="84912"/>
                  </a:lnTo>
                  <a:lnTo>
                    <a:pt x="28003" y="40649"/>
                  </a:lnTo>
                  <a:lnTo>
                    <a:pt x="28003" y="84912"/>
                  </a:lnTo>
                  <a:close/>
                  <a:moveTo>
                    <a:pt x="32519" y="110205"/>
                  </a:moveTo>
                  <a:lnTo>
                    <a:pt x="76782" y="194214"/>
                  </a:lnTo>
                  <a:lnTo>
                    <a:pt x="4517" y="110205"/>
                  </a:lnTo>
                  <a:lnTo>
                    <a:pt x="32519" y="110205"/>
                  </a:lnTo>
                  <a:close/>
                  <a:moveTo>
                    <a:pt x="250220" y="110205"/>
                  </a:moveTo>
                  <a:lnTo>
                    <a:pt x="278223" y="110205"/>
                  </a:lnTo>
                  <a:lnTo>
                    <a:pt x="205957" y="194214"/>
                  </a:lnTo>
                  <a:lnTo>
                    <a:pt x="250220" y="110205"/>
                  </a:lnTo>
                  <a:close/>
                  <a:moveTo>
                    <a:pt x="255640" y="84912"/>
                  </a:moveTo>
                  <a:lnTo>
                    <a:pt x="255640" y="40649"/>
                  </a:lnTo>
                  <a:lnTo>
                    <a:pt x="283643" y="84912"/>
                  </a:lnTo>
                  <a:lnTo>
                    <a:pt x="255640" y="84912"/>
                  </a:lnTo>
                  <a:close/>
                  <a:moveTo>
                    <a:pt x="230347" y="64136"/>
                  </a:moveTo>
                  <a:lnTo>
                    <a:pt x="173437" y="0"/>
                  </a:lnTo>
                  <a:lnTo>
                    <a:pt x="230347" y="7226"/>
                  </a:lnTo>
                  <a:lnTo>
                    <a:pt x="230347" y="64136"/>
                  </a:lnTo>
                  <a:close/>
                </a:path>
              </a:pathLst>
            </a:custGeom>
            <a:solidFill>
              <a:srgbClr val="F36C2F"/>
            </a:solidFill>
            <a:ln w="9028" cap="flat">
              <a:noFill/>
              <a:prstDash val="solid"/>
              <a:miter/>
            </a:ln>
          </p:spPr>
          <p:txBody>
            <a:bodyPr rtlCol="0" anchor="ctr"/>
            <a:lstStyle/>
            <a:p>
              <a:endParaRPr lang="en-US"/>
            </a:p>
          </p:txBody>
        </p:sp>
        <p:grpSp>
          <p:nvGrpSpPr>
            <p:cNvPr id="6" name="Graphic 2">
              <a:extLst>
                <a:ext uri="{FF2B5EF4-FFF2-40B4-BE49-F238E27FC236}">
                  <a16:creationId xmlns:a16="http://schemas.microsoft.com/office/drawing/2014/main" id="{16FADFC5-3BC6-FDDF-200A-5FD5ADC32AA0}"/>
                </a:ext>
              </a:extLst>
            </p:cNvPr>
            <p:cNvGrpSpPr/>
            <p:nvPr/>
          </p:nvGrpSpPr>
          <p:grpSpPr>
            <a:xfrm>
              <a:off x="8865150" y="2423597"/>
              <a:ext cx="667916" cy="746005"/>
              <a:chOff x="8865150" y="2423597"/>
              <a:chExt cx="667916" cy="746005"/>
            </a:xfrm>
            <a:grpFill/>
          </p:grpSpPr>
          <p:sp>
            <p:nvSpPr>
              <p:cNvPr id="7" name="Freeform 234">
                <a:extLst>
                  <a:ext uri="{FF2B5EF4-FFF2-40B4-BE49-F238E27FC236}">
                    <a16:creationId xmlns:a16="http://schemas.microsoft.com/office/drawing/2014/main" id="{F028E087-44F6-71F3-5B4E-E5159B53E8D6}"/>
                  </a:ext>
                </a:extLst>
              </p:cNvPr>
              <p:cNvSpPr/>
              <p:nvPr/>
            </p:nvSpPr>
            <p:spPr>
              <a:xfrm>
                <a:off x="9507773" y="2947385"/>
                <a:ext cx="25293" cy="25293"/>
              </a:xfrm>
              <a:custGeom>
                <a:avLst/>
                <a:gdLst>
                  <a:gd name="connsiteX0" fmla="*/ 25293 w 25293"/>
                  <a:gd name="connsiteY0" fmla="*/ 12647 h 25293"/>
                  <a:gd name="connsiteX1" fmla="*/ 12646 w 25293"/>
                  <a:gd name="connsiteY1" fmla="*/ 25293 h 25293"/>
                  <a:gd name="connsiteX2" fmla="*/ -1 w 25293"/>
                  <a:gd name="connsiteY2" fmla="*/ 12647 h 25293"/>
                  <a:gd name="connsiteX3" fmla="*/ 12646 w 25293"/>
                  <a:gd name="connsiteY3" fmla="*/ 0 h 25293"/>
                  <a:gd name="connsiteX4" fmla="*/ 25293 w 25293"/>
                  <a:gd name="connsiteY4" fmla="*/ 12647 h 2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3" h="25293">
                    <a:moveTo>
                      <a:pt x="25293" y="12647"/>
                    </a:moveTo>
                    <a:cubicBezTo>
                      <a:pt x="25293" y="19631"/>
                      <a:pt x="19631" y="25293"/>
                      <a:pt x="12646" y="25293"/>
                    </a:cubicBezTo>
                    <a:cubicBezTo>
                      <a:pt x="5662" y="25293"/>
                      <a:pt x="-1" y="19631"/>
                      <a:pt x="-1" y="12647"/>
                    </a:cubicBezTo>
                    <a:cubicBezTo>
                      <a:pt x="-1" y="5662"/>
                      <a:pt x="5662" y="0"/>
                      <a:pt x="12646" y="0"/>
                    </a:cubicBezTo>
                    <a:cubicBezTo>
                      <a:pt x="19631" y="0"/>
                      <a:pt x="25293" y="5662"/>
                      <a:pt x="25293" y="12647"/>
                    </a:cubicBezTo>
                    <a:close/>
                  </a:path>
                </a:pathLst>
              </a:custGeom>
              <a:grpFill/>
              <a:ln w="9028" cap="flat">
                <a:noFill/>
                <a:prstDash val="solid"/>
                <a:miter/>
              </a:ln>
            </p:spPr>
            <p:txBody>
              <a:bodyPr rtlCol="0" anchor="ctr"/>
              <a:lstStyle/>
              <a:p>
                <a:endParaRPr lang="en-US"/>
              </a:p>
            </p:txBody>
          </p:sp>
          <p:sp>
            <p:nvSpPr>
              <p:cNvPr id="8" name="Freeform 235">
                <a:extLst>
                  <a:ext uri="{FF2B5EF4-FFF2-40B4-BE49-F238E27FC236}">
                    <a16:creationId xmlns:a16="http://schemas.microsoft.com/office/drawing/2014/main" id="{B1A58852-43E7-C38C-61D0-5B2EF0687D48}"/>
                  </a:ext>
                </a:extLst>
              </p:cNvPr>
              <p:cNvSpPr/>
              <p:nvPr/>
            </p:nvSpPr>
            <p:spPr>
              <a:xfrm>
                <a:off x="8875448" y="2466818"/>
                <a:ext cx="75879" cy="75879"/>
              </a:xfrm>
              <a:custGeom>
                <a:avLst/>
                <a:gdLst>
                  <a:gd name="connsiteX0" fmla="*/ 37940 w 75879"/>
                  <a:gd name="connsiteY0" fmla="*/ 75879 h 75879"/>
                  <a:gd name="connsiteX1" fmla="*/ 75879 w 75879"/>
                  <a:gd name="connsiteY1" fmla="*/ 37940 h 75879"/>
                  <a:gd name="connsiteX2" fmla="*/ 37940 w 75879"/>
                  <a:gd name="connsiteY2" fmla="*/ 0 h 75879"/>
                  <a:gd name="connsiteX3" fmla="*/ 0 w 75879"/>
                  <a:gd name="connsiteY3" fmla="*/ 37940 h 75879"/>
                  <a:gd name="connsiteX4" fmla="*/ 37940 w 75879"/>
                  <a:gd name="connsiteY4" fmla="*/ 75879 h 75879"/>
                  <a:gd name="connsiteX5" fmla="*/ 37940 w 75879"/>
                  <a:gd name="connsiteY5" fmla="*/ 25293 h 75879"/>
                  <a:gd name="connsiteX6" fmla="*/ 50586 w 75879"/>
                  <a:gd name="connsiteY6" fmla="*/ 37940 h 75879"/>
                  <a:gd name="connsiteX7" fmla="*/ 37940 w 75879"/>
                  <a:gd name="connsiteY7" fmla="*/ 50586 h 75879"/>
                  <a:gd name="connsiteX8" fmla="*/ 25293 w 75879"/>
                  <a:gd name="connsiteY8" fmla="*/ 37940 h 75879"/>
                  <a:gd name="connsiteX9" fmla="*/ 37940 w 75879"/>
                  <a:gd name="connsiteY9" fmla="*/ 25293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79" h="75879">
                    <a:moveTo>
                      <a:pt x="37940" y="75879"/>
                    </a:moveTo>
                    <a:cubicBezTo>
                      <a:pt x="58716" y="75879"/>
                      <a:pt x="75879" y="58716"/>
                      <a:pt x="75879" y="37940"/>
                    </a:cubicBezTo>
                    <a:cubicBezTo>
                      <a:pt x="75879" y="17163"/>
                      <a:pt x="58716" y="0"/>
                      <a:pt x="37940" y="0"/>
                    </a:cubicBezTo>
                    <a:cubicBezTo>
                      <a:pt x="17163" y="0"/>
                      <a:pt x="0" y="17163"/>
                      <a:pt x="0" y="37940"/>
                    </a:cubicBezTo>
                    <a:cubicBezTo>
                      <a:pt x="0" y="58716"/>
                      <a:pt x="17163" y="75879"/>
                      <a:pt x="37940" y="75879"/>
                    </a:cubicBezTo>
                    <a:close/>
                    <a:moveTo>
                      <a:pt x="37940" y="25293"/>
                    </a:moveTo>
                    <a:cubicBezTo>
                      <a:pt x="45166" y="25293"/>
                      <a:pt x="50586" y="30713"/>
                      <a:pt x="50586" y="37940"/>
                    </a:cubicBezTo>
                    <a:cubicBezTo>
                      <a:pt x="50586" y="45166"/>
                      <a:pt x="45166" y="50586"/>
                      <a:pt x="37940" y="50586"/>
                    </a:cubicBezTo>
                    <a:cubicBezTo>
                      <a:pt x="30713" y="50586"/>
                      <a:pt x="25293" y="45166"/>
                      <a:pt x="25293" y="37940"/>
                    </a:cubicBezTo>
                    <a:cubicBezTo>
                      <a:pt x="25293" y="30713"/>
                      <a:pt x="31616" y="25293"/>
                      <a:pt x="37940" y="25293"/>
                    </a:cubicBezTo>
                    <a:close/>
                  </a:path>
                </a:pathLst>
              </a:custGeom>
              <a:grpFill/>
              <a:ln w="9028" cap="flat">
                <a:noFill/>
                <a:prstDash val="solid"/>
                <a:miter/>
              </a:ln>
            </p:spPr>
            <p:txBody>
              <a:bodyPr rtlCol="0" anchor="ctr"/>
              <a:lstStyle/>
              <a:p>
                <a:endParaRPr lang="en-US"/>
              </a:p>
            </p:txBody>
          </p:sp>
          <p:sp>
            <p:nvSpPr>
              <p:cNvPr id="9" name="Freeform 236">
                <a:extLst>
                  <a:ext uri="{FF2B5EF4-FFF2-40B4-BE49-F238E27FC236}">
                    <a16:creationId xmlns:a16="http://schemas.microsoft.com/office/drawing/2014/main" id="{E40F0C83-81CD-A126-CAD8-0F506D275D6F}"/>
                  </a:ext>
                </a:extLst>
              </p:cNvPr>
              <p:cNvSpPr/>
              <p:nvPr/>
            </p:nvSpPr>
            <p:spPr>
              <a:xfrm>
                <a:off x="8865150" y="2423597"/>
                <a:ext cx="640413" cy="746005"/>
              </a:xfrm>
              <a:custGeom>
                <a:avLst/>
                <a:gdLst>
                  <a:gd name="connsiteX0" fmla="*/ 368917 w 640413"/>
                  <a:gd name="connsiteY0" fmla="*/ 765 h 746005"/>
                  <a:gd name="connsiteX1" fmla="*/ 167476 w 640413"/>
                  <a:gd name="connsiteY1" fmla="*/ 67611 h 746005"/>
                  <a:gd name="connsiteX2" fmla="*/ 67207 w 640413"/>
                  <a:gd name="connsiteY2" fmla="*/ 286215 h 746005"/>
                  <a:gd name="connsiteX3" fmla="*/ 3071 w 640413"/>
                  <a:gd name="connsiteY3" fmla="*/ 412680 h 746005"/>
                  <a:gd name="connsiteX4" fmla="*/ 2168 w 640413"/>
                  <a:gd name="connsiteY4" fmla="*/ 414486 h 746005"/>
                  <a:gd name="connsiteX5" fmla="*/ 4878 w 640413"/>
                  <a:gd name="connsiteY5" fmla="*/ 443393 h 746005"/>
                  <a:gd name="connsiteX6" fmla="*/ 27461 w 640413"/>
                  <a:gd name="connsiteY6" fmla="*/ 460556 h 746005"/>
                  <a:gd name="connsiteX7" fmla="*/ 75337 w 640413"/>
                  <a:gd name="connsiteY7" fmla="*/ 471396 h 746005"/>
                  <a:gd name="connsiteX8" fmla="*/ 88887 w 640413"/>
                  <a:gd name="connsiteY8" fmla="*/ 624057 h 746005"/>
                  <a:gd name="connsiteX9" fmla="*/ 123213 w 640413"/>
                  <a:gd name="connsiteY9" fmla="*/ 655673 h 746005"/>
                  <a:gd name="connsiteX10" fmla="*/ 125020 w 640413"/>
                  <a:gd name="connsiteY10" fmla="*/ 655673 h 746005"/>
                  <a:gd name="connsiteX11" fmla="*/ 225288 w 640413"/>
                  <a:gd name="connsiteY11" fmla="*/ 644833 h 746005"/>
                  <a:gd name="connsiteX12" fmla="*/ 225288 w 640413"/>
                  <a:gd name="connsiteY12" fmla="*/ 731552 h 746005"/>
                  <a:gd name="connsiteX13" fmla="*/ 237935 w 640413"/>
                  <a:gd name="connsiteY13" fmla="*/ 744199 h 746005"/>
                  <a:gd name="connsiteX14" fmla="*/ 250581 w 640413"/>
                  <a:gd name="connsiteY14" fmla="*/ 731552 h 746005"/>
                  <a:gd name="connsiteX15" fmla="*/ 250581 w 640413"/>
                  <a:gd name="connsiteY15" fmla="*/ 630380 h 746005"/>
                  <a:gd name="connsiteX16" fmla="*/ 246065 w 640413"/>
                  <a:gd name="connsiteY16" fmla="*/ 621347 h 746005"/>
                  <a:gd name="connsiteX17" fmla="*/ 236128 w 640413"/>
                  <a:gd name="connsiteY17" fmla="*/ 618637 h 746005"/>
                  <a:gd name="connsiteX18" fmla="*/ 122310 w 640413"/>
                  <a:gd name="connsiteY18" fmla="*/ 631284 h 746005"/>
                  <a:gd name="connsiteX19" fmla="*/ 114180 w 640413"/>
                  <a:gd name="connsiteY19" fmla="*/ 623153 h 746005"/>
                  <a:gd name="connsiteX20" fmla="*/ 99727 w 640413"/>
                  <a:gd name="connsiteY20" fmla="*/ 461459 h 746005"/>
                  <a:gd name="connsiteX21" fmla="*/ 89790 w 640413"/>
                  <a:gd name="connsiteY21" fmla="*/ 450619 h 746005"/>
                  <a:gd name="connsiteX22" fmla="*/ 32881 w 640413"/>
                  <a:gd name="connsiteY22" fmla="*/ 437069 h 746005"/>
                  <a:gd name="connsiteX23" fmla="*/ 27461 w 640413"/>
                  <a:gd name="connsiteY23" fmla="*/ 432553 h 746005"/>
                  <a:gd name="connsiteX24" fmla="*/ 26558 w 640413"/>
                  <a:gd name="connsiteY24" fmla="*/ 424423 h 746005"/>
                  <a:gd name="connsiteX25" fmla="*/ 90694 w 640413"/>
                  <a:gd name="connsiteY25" fmla="*/ 298861 h 746005"/>
                  <a:gd name="connsiteX26" fmla="*/ 93404 w 640413"/>
                  <a:gd name="connsiteY26" fmla="*/ 291634 h 746005"/>
                  <a:gd name="connsiteX27" fmla="*/ 185542 w 640413"/>
                  <a:gd name="connsiteY27" fmla="*/ 87484 h 746005"/>
                  <a:gd name="connsiteX28" fmla="*/ 368013 w 640413"/>
                  <a:gd name="connsiteY28" fmla="*/ 26961 h 746005"/>
                  <a:gd name="connsiteX29" fmla="*/ 615523 w 640413"/>
                  <a:gd name="connsiteY29" fmla="*/ 289828 h 746005"/>
                  <a:gd name="connsiteX30" fmla="*/ 547774 w 640413"/>
                  <a:gd name="connsiteY30" fmla="*/ 488559 h 746005"/>
                  <a:gd name="connsiteX31" fmla="*/ 517965 w 640413"/>
                  <a:gd name="connsiteY31" fmla="*/ 568954 h 746005"/>
                  <a:gd name="connsiteX32" fmla="*/ 517965 w 640413"/>
                  <a:gd name="connsiteY32" fmla="*/ 733359 h 746005"/>
                  <a:gd name="connsiteX33" fmla="*/ 530611 w 640413"/>
                  <a:gd name="connsiteY33" fmla="*/ 746005 h 746005"/>
                  <a:gd name="connsiteX34" fmla="*/ 543258 w 640413"/>
                  <a:gd name="connsiteY34" fmla="*/ 733359 h 746005"/>
                  <a:gd name="connsiteX35" fmla="*/ 543258 w 640413"/>
                  <a:gd name="connsiteY35" fmla="*/ 568954 h 746005"/>
                  <a:gd name="connsiteX36" fmla="*/ 566744 w 640413"/>
                  <a:gd name="connsiteY36" fmla="*/ 504819 h 746005"/>
                  <a:gd name="connsiteX37" fmla="*/ 639913 w 640413"/>
                  <a:gd name="connsiteY37" fmla="*/ 288924 h 746005"/>
                  <a:gd name="connsiteX38" fmla="*/ 368917 w 640413"/>
                  <a:gd name="connsiteY38" fmla="*/ 765 h 746005"/>
                  <a:gd name="connsiteX39" fmla="*/ 368917 w 640413"/>
                  <a:gd name="connsiteY39" fmla="*/ 765 h 74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0413" h="746005">
                    <a:moveTo>
                      <a:pt x="368917" y="765"/>
                    </a:moveTo>
                    <a:cubicBezTo>
                      <a:pt x="293941" y="-4655"/>
                      <a:pt x="222578" y="18832"/>
                      <a:pt x="167476" y="67611"/>
                    </a:cubicBezTo>
                    <a:cubicBezTo>
                      <a:pt x="107856" y="120907"/>
                      <a:pt x="70821" y="200399"/>
                      <a:pt x="67207" y="286215"/>
                    </a:cubicBezTo>
                    <a:lnTo>
                      <a:pt x="3071" y="412680"/>
                    </a:lnTo>
                    <a:cubicBezTo>
                      <a:pt x="3071" y="413583"/>
                      <a:pt x="2168" y="413583"/>
                      <a:pt x="2168" y="414486"/>
                    </a:cubicBezTo>
                    <a:cubicBezTo>
                      <a:pt x="-1445" y="424423"/>
                      <a:pt x="-542" y="434360"/>
                      <a:pt x="4878" y="443393"/>
                    </a:cubicBezTo>
                    <a:cubicBezTo>
                      <a:pt x="9395" y="452426"/>
                      <a:pt x="17524" y="457846"/>
                      <a:pt x="27461" y="460556"/>
                    </a:cubicBezTo>
                    <a:lnTo>
                      <a:pt x="75337" y="471396"/>
                    </a:lnTo>
                    <a:lnTo>
                      <a:pt x="88887" y="624057"/>
                    </a:lnTo>
                    <a:cubicBezTo>
                      <a:pt x="90694" y="642124"/>
                      <a:pt x="105147" y="655673"/>
                      <a:pt x="123213" y="655673"/>
                    </a:cubicBezTo>
                    <a:cubicBezTo>
                      <a:pt x="124116" y="655673"/>
                      <a:pt x="124116" y="655673"/>
                      <a:pt x="125020" y="655673"/>
                    </a:cubicBezTo>
                    <a:lnTo>
                      <a:pt x="225288" y="644833"/>
                    </a:lnTo>
                    <a:lnTo>
                      <a:pt x="225288" y="731552"/>
                    </a:lnTo>
                    <a:cubicBezTo>
                      <a:pt x="225288" y="738778"/>
                      <a:pt x="230709" y="744199"/>
                      <a:pt x="237935" y="744199"/>
                    </a:cubicBezTo>
                    <a:cubicBezTo>
                      <a:pt x="245161" y="744199"/>
                      <a:pt x="250581" y="738778"/>
                      <a:pt x="250581" y="731552"/>
                    </a:cubicBezTo>
                    <a:lnTo>
                      <a:pt x="250581" y="630380"/>
                    </a:lnTo>
                    <a:cubicBezTo>
                      <a:pt x="250581" y="626767"/>
                      <a:pt x="248775" y="623153"/>
                      <a:pt x="246065" y="621347"/>
                    </a:cubicBezTo>
                    <a:cubicBezTo>
                      <a:pt x="243355" y="618637"/>
                      <a:pt x="239742" y="617734"/>
                      <a:pt x="236128" y="618637"/>
                    </a:cubicBezTo>
                    <a:lnTo>
                      <a:pt x="122310" y="631284"/>
                    </a:lnTo>
                    <a:cubicBezTo>
                      <a:pt x="117793" y="631284"/>
                      <a:pt x="114180" y="627670"/>
                      <a:pt x="114180" y="623153"/>
                    </a:cubicBezTo>
                    <a:lnTo>
                      <a:pt x="99727" y="461459"/>
                    </a:lnTo>
                    <a:cubicBezTo>
                      <a:pt x="98823" y="456039"/>
                      <a:pt x="95210" y="451522"/>
                      <a:pt x="89790" y="450619"/>
                    </a:cubicBezTo>
                    <a:lnTo>
                      <a:pt x="32881" y="437069"/>
                    </a:lnTo>
                    <a:cubicBezTo>
                      <a:pt x="29267" y="436166"/>
                      <a:pt x="27461" y="433456"/>
                      <a:pt x="27461" y="432553"/>
                    </a:cubicBezTo>
                    <a:cubicBezTo>
                      <a:pt x="26558" y="429843"/>
                      <a:pt x="25654" y="427133"/>
                      <a:pt x="26558" y="424423"/>
                    </a:cubicBezTo>
                    <a:lnTo>
                      <a:pt x="90694" y="298861"/>
                    </a:lnTo>
                    <a:cubicBezTo>
                      <a:pt x="92500" y="297055"/>
                      <a:pt x="93404" y="294345"/>
                      <a:pt x="93404" y="291634"/>
                    </a:cubicBezTo>
                    <a:cubicBezTo>
                      <a:pt x="97017" y="211239"/>
                      <a:pt x="130440" y="137167"/>
                      <a:pt x="185542" y="87484"/>
                    </a:cubicBezTo>
                    <a:cubicBezTo>
                      <a:pt x="235225" y="43221"/>
                      <a:pt x="300264" y="21542"/>
                      <a:pt x="368013" y="26961"/>
                    </a:cubicBezTo>
                    <a:cubicBezTo>
                      <a:pt x="502608" y="36898"/>
                      <a:pt x="608297" y="149813"/>
                      <a:pt x="615523" y="289828"/>
                    </a:cubicBezTo>
                    <a:cubicBezTo>
                      <a:pt x="619137" y="362997"/>
                      <a:pt x="594747" y="433456"/>
                      <a:pt x="547774" y="488559"/>
                    </a:cubicBezTo>
                    <a:cubicBezTo>
                      <a:pt x="528805" y="511142"/>
                      <a:pt x="517965" y="539145"/>
                      <a:pt x="517965" y="568954"/>
                    </a:cubicBezTo>
                    <a:lnTo>
                      <a:pt x="517965" y="733359"/>
                    </a:lnTo>
                    <a:cubicBezTo>
                      <a:pt x="517965" y="740585"/>
                      <a:pt x="523384" y="746005"/>
                      <a:pt x="530611" y="746005"/>
                    </a:cubicBezTo>
                    <a:cubicBezTo>
                      <a:pt x="537838" y="746005"/>
                      <a:pt x="543258" y="740585"/>
                      <a:pt x="543258" y="733359"/>
                    </a:cubicBezTo>
                    <a:lnTo>
                      <a:pt x="543258" y="568954"/>
                    </a:lnTo>
                    <a:cubicBezTo>
                      <a:pt x="543258" y="545468"/>
                      <a:pt x="551388" y="522885"/>
                      <a:pt x="566744" y="504819"/>
                    </a:cubicBezTo>
                    <a:cubicBezTo>
                      <a:pt x="618233" y="445199"/>
                      <a:pt x="644430" y="368417"/>
                      <a:pt x="639913" y="288924"/>
                    </a:cubicBezTo>
                    <a:cubicBezTo>
                      <a:pt x="632687" y="135360"/>
                      <a:pt x="516158" y="11605"/>
                      <a:pt x="368917" y="765"/>
                    </a:cubicBezTo>
                    <a:lnTo>
                      <a:pt x="368917" y="765"/>
                    </a:lnTo>
                    <a:close/>
                  </a:path>
                </a:pathLst>
              </a:custGeom>
              <a:grpFill/>
              <a:ln w="9028" cap="flat">
                <a:noFill/>
                <a:prstDash val="solid"/>
                <a:miter/>
              </a:ln>
            </p:spPr>
            <p:txBody>
              <a:bodyPr rtlCol="0" anchor="ctr"/>
              <a:lstStyle/>
              <a:p>
                <a:endParaRPr lang="en-US"/>
              </a:p>
            </p:txBody>
          </p:sp>
          <p:sp>
            <p:nvSpPr>
              <p:cNvPr id="10" name="Freeform 237">
                <a:extLst>
                  <a:ext uri="{FF2B5EF4-FFF2-40B4-BE49-F238E27FC236}">
                    <a16:creationId xmlns:a16="http://schemas.microsoft.com/office/drawing/2014/main" id="{8BCD04EB-F14F-739D-AEB0-3EBBD900A0E4}"/>
                  </a:ext>
                </a:extLst>
              </p:cNvPr>
              <p:cNvSpPr/>
              <p:nvPr/>
            </p:nvSpPr>
            <p:spPr>
              <a:xfrm>
                <a:off x="9002816" y="2492111"/>
                <a:ext cx="429981" cy="429980"/>
              </a:xfrm>
              <a:custGeom>
                <a:avLst/>
                <a:gdLst>
                  <a:gd name="connsiteX0" fmla="*/ 333326 w 429981"/>
                  <a:gd name="connsiteY0" fmla="*/ 36133 h 429980"/>
                  <a:gd name="connsiteX1" fmla="*/ 316163 w 429981"/>
                  <a:gd name="connsiteY1" fmla="*/ 39746 h 429980"/>
                  <a:gd name="connsiteX2" fmla="*/ 319776 w 429981"/>
                  <a:gd name="connsiteY2" fmla="*/ 56909 h 429980"/>
                  <a:gd name="connsiteX3" fmla="*/ 404688 w 429981"/>
                  <a:gd name="connsiteY3" fmla="*/ 214990 h 429980"/>
                  <a:gd name="connsiteX4" fmla="*/ 214991 w 429981"/>
                  <a:gd name="connsiteY4" fmla="*/ 404688 h 429980"/>
                  <a:gd name="connsiteX5" fmla="*/ 25293 w 429981"/>
                  <a:gd name="connsiteY5" fmla="*/ 214990 h 429980"/>
                  <a:gd name="connsiteX6" fmla="*/ 214991 w 429981"/>
                  <a:gd name="connsiteY6" fmla="*/ 25293 h 429980"/>
                  <a:gd name="connsiteX7" fmla="*/ 280933 w 429981"/>
                  <a:gd name="connsiteY7" fmla="*/ 37036 h 429980"/>
                  <a:gd name="connsiteX8" fmla="*/ 297193 w 429981"/>
                  <a:gd name="connsiteY8" fmla="*/ 29809 h 429980"/>
                  <a:gd name="connsiteX9" fmla="*/ 289967 w 429981"/>
                  <a:gd name="connsiteY9" fmla="*/ 13550 h 429980"/>
                  <a:gd name="connsiteX10" fmla="*/ 214991 w 429981"/>
                  <a:gd name="connsiteY10" fmla="*/ 0 h 429980"/>
                  <a:gd name="connsiteX11" fmla="*/ 0 w 429981"/>
                  <a:gd name="connsiteY11" fmla="*/ 214990 h 429980"/>
                  <a:gd name="connsiteX12" fmla="*/ 214991 w 429981"/>
                  <a:gd name="connsiteY12" fmla="*/ 429981 h 429980"/>
                  <a:gd name="connsiteX13" fmla="*/ 429981 w 429981"/>
                  <a:gd name="connsiteY13" fmla="*/ 214990 h 429980"/>
                  <a:gd name="connsiteX14" fmla="*/ 333326 w 429981"/>
                  <a:gd name="connsiteY14" fmla="*/ 36133 h 429980"/>
                  <a:gd name="connsiteX15" fmla="*/ 333326 w 429981"/>
                  <a:gd name="connsiteY15" fmla="*/ 36133 h 42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9981" h="429980">
                    <a:moveTo>
                      <a:pt x="333326" y="36133"/>
                    </a:moveTo>
                    <a:cubicBezTo>
                      <a:pt x="327906" y="32519"/>
                      <a:pt x="319776" y="33422"/>
                      <a:pt x="316163" y="39746"/>
                    </a:cubicBezTo>
                    <a:cubicBezTo>
                      <a:pt x="312550" y="45166"/>
                      <a:pt x="313453" y="53296"/>
                      <a:pt x="319776" y="56909"/>
                    </a:cubicBezTo>
                    <a:cubicBezTo>
                      <a:pt x="373072" y="92138"/>
                      <a:pt x="404688" y="151758"/>
                      <a:pt x="404688" y="214990"/>
                    </a:cubicBezTo>
                    <a:cubicBezTo>
                      <a:pt x="404688" y="319775"/>
                      <a:pt x="319776" y="404688"/>
                      <a:pt x="214991" y="404688"/>
                    </a:cubicBezTo>
                    <a:cubicBezTo>
                      <a:pt x="110205" y="404688"/>
                      <a:pt x="25293" y="319775"/>
                      <a:pt x="25293" y="214990"/>
                    </a:cubicBezTo>
                    <a:cubicBezTo>
                      <a:pt x="25293" y="110205"/>
                      <a:pt x="110205" y="25293"/>
                      <a:pt x="214991" y="25293"/>
                    </a:cubicBezTo>
                    <a:cubicBezTo>
                      <a:pt x="237574" y="25293"/>
                      <a:pt x="260157" y="28906"/>
                      <a:pt x="280933" y="37036"/>
                    </a:cubicBezTo>
                    <a:cubicBezTo>
                      <a:pt x="287257" y="39746"/>
                      <a:pt x="294483" y="36133"/>
                      <a:pt x="297193" y="29809"/>
                    </a:cubicBezTo>
                    <a:cubicBezTo>
                      <a:pt x="299903" y="23486"/>
                      <a:pt x="296290" y="16260"/>
                      <a:pt x="289967" y="13550"/>
                    </a:cubicBezTo>
                    <a:cubicBezTo>
                      <a:pt x="265577" y="4517"/>
                      <a:pt x="240284" y="0"/>
                      <a:pt x="214991" y="0"/>
                    </a:cubicBezTo>
                    <a:cubicBezTo>
                      <a:pt x="96656" y="0"/>
                      <a:pt x="0" y="96655"/>
                      <a:pt x="0" y="214990"/>
                    </a:cubicBezTo>
                    <a:cubicBezTo>
                      <a:pt x="0" y="333325"/>
                      <a:pt x="96656" y="429981"/>
                      <a:pt x="214991" y="429981"/>
                    </a:cubicBezTo>
                    <a:cubicBezTo>
                      <a:pt x="333326" y="429981"/>
                      <a:pt x="429981" y="333325"/>
                      <a:pt x="429981" y="214990"/>
                    </a:cubicBezTo>
                    <a:cubicBezTo>
                      <a:pt x="429078" y="142725"/>
                      <a:pt x="393849" y="75879"/>
                      <a:pt x="333326" y="36133"/>
                    </a:cubicBezTo>
                    <a:lnTo>
                      <a:pt x="333326" y="36133"/>
                    </a:lnTo>
                    <a:close/>
                  </a:path>
                </a:pathLst>
              </a:custGeom>
              <a:grpFill/>
              <a:ln w="9028" cap="flat">
                <a:noFill/>
                <a:prstDash val="solid"/>
                <a:miter/>
              </a:ln>
            </p:spPr>
            <p:txBody>
              <a:bodyPr rtlCol="0" anchor="ctr"/>
              <a:lstStyle/>
              <a:p>
                <a:endParaRPr lang="en-US"/>
              </a:p>
            </p:txBody>
          </p:sp>
          <p:sp>
            <p:nvSpPr>
              <p:cNvPr id="11" name="Freeform 238">
                <a:extLst>
                  <a:ext uri="{FF2B5EF4-FFF2-40B4-BE49-F238E27FC236}">
                    <a16:creationId xmlns:a16="http://schemas.microsoft.com/office/drawing/2014/main" id="{FB72386E-6E46-7CB5-A0DE-4969FBEF2EE2}"/>
                  </a:ext>
                </a:extLst>
              </p:cNvPr>
              <p:cNvSpPr/>
              <p:nvPr/>
            </p:nvSpPr>
            <p:spPr>
              <a:xfrm>
                <a:off x="9053485" y="2552635"/>
                <a:ext cx="354720" cy="328808"/>
              </a:xfrm>
              <a:custGeom>
                <a:avLst/>
                <a:gdLst>
                  <a:gd name="connsiteX0" fmla="*/ 175369 w 354720"/>
                  <a:gd name="connsiteY0" fmla="*/ 0 h 328808"/>
                  <a:gd name="connsiteX1" fmla="*/ 74197 w 354720"/>
                  <a:gd name="connsiteY1" fmla="*/ 12646 h 328808"/>
                  <a:gd name="connsiteX2" fmla="*/ 65164 w 354720"/>
                  <a:gd name="connsiteY2" fmla="*/ 18066 h 328808"/>
                  <a:gd name="connsiteX3" fmla="*/ 1932 w 354720"/>
                  <a:gd name="connsiteY3" fmla="*/ 119238 h 328808"/>
                  <a:gd name="connsiteX4" fmla="*/ 2835 w 354720"/>
                  <a:gd name="connsiteY4" fmla="*/ 134595 h 328808"/>
                  <a:gd name="connsiteX5" fmla="*/ 167239 w 354720"/>
                  <a:gd name="connsiteY5" fmla="*/ 324292 h 328808"/>
                  <a:gd name="connsiteX6" fmla="*/ 177176 w 354720"/>
                  <a:gd name="connsiteY6" fmla="*/ 328809 h 328808"/>
                  <a:gd name="connsiteX7" fmla="*/ 187113 w 354720"/>
                  <a:gd name="connsiteY7" fmla="*/ 324292 h 328808"/>
                  <a:gd name="connsiteX8" fmla="*/ 351517 w 354720"/>
                  <a:gd name="connsiteY8" fmla="*/ 134595 h 328808"/>
                  <a:gd name="connsiteX9" fmla="*/ 352420 w 354720"/>
                  <a:gd name="connsiteY9" fmla="*/ 119238 h 328808"/>
                  <a:gd name="connsiteX10" fmla="*/ 289188 w 354720"/>
                  <a:gd name="connsiteY10" fmla="*/ 18066 h 328808"/>
                  <a:gd name="connsiteX11" fmla="*/ 280155 w 354720"/>
                  <a:gd name="connsiteY11" fmla="*/ 12646 h 328808"/>
                  <a:gd name="connsiteX12" fmla="*/ 178982 w 354720"/>
                  <a:gd name="connsiteY12" fmla="*/ 0 h 328808"/>
                  <a:gd name="connsiteX13" fmla="*/ 175369 w 354720"/>
                  <a:gd name="connsiteY13" fmla="*/ 0 h 328808"/>
                  <a:gd name="connsiteX14" fmla="*/ 175369 w 354720"/>
                  <a:gd name="connsiteY14" fmla="*/ 0 h 328808"/>
                  <a:gd name="connsiteX15" fmla="*/ 104007 w 354720"/>
                  <a:gd name="connsiteY15" fmla="*/ 113818 h 328808"/>
                  <a:gd name="connsiteX16" fmla="*/ 177176 w 354720"/>
                  <a:gd name="connsiteY16" fmla="*/ 31616 h 328808"/>
                  <a:gd name="connsiteX17" fmla="*/ 250345 w 354720"/>
                  <a:gd name="connsiteY17" fmla="*/ 113818 h 328808"/>
                  <a:gd name="connsiteX18" fmla="*/ 104007 w 354720"/>
                  <a:gd name="connsiteY18" fmla="*/ 113818 h 328808"/>
                  <a:gd name="connsiteX19" fmla="*/ 256668 w 354720"/>
                  <a:gd name="connsiteY19" fmla="*/ 139111 h 328808"/>
                  <a:gd name="connsiteX20" fmla="*/ 176273 w 354720"/>
                  <a:gd name="connsiteY20" fmla="*/ 289063 h 328808"/>
                  <a:gd name="connsiteX21" fmla="*/ 95877 w 354720"/>
                  <a:gd name="connsiteY21" fmla="*/ 139111 h 328808"/>
                  <a:gd name="connsiteX22" fmla="*/ 256668 w 354720"/>
                  <a:gd name="connsiteY22" fmla="*/ 139111 h 328808"/>
                  <a:gd name="connsiteX23" fmla="*/ 87747 w 354720"/>
                  <a:gd name="connsiteY23" fmla="*/ 93042 h 328808"/>
                  <a:gd name="connsiteX24" fmla="*/ 87747 w 354720"/>
                  <a:gd name="connsiteY24" fmla="*/ 36133 h 328808"/>
                  <a:gd name="connsiteX25" fmla="*/ 144656 w 354720"/>
                  <a:gd name="connsiteY25" fmla="*/ 28906 h 328808"/>
                  <a:gd name="connsiteX26" fmla="*/ 87747 w 354720"/>
                  <a:gd name="connsiteY26" fmla="*/ 93042 h 328808"/>
                  <a:gd name="connsiteX27" fmla="*/ 62454 w 354720"/>
                  <a:gd name="connsiteY27" fmla="*/ 113818 h 328808"/>
                  <a:gd name="connsiteX28" fmla="*/ 34451 w 354720"/>
                  <a:gd name="connsiteY28" fmla="*/ 113818 h 328808"/>
                  <a:gd name="connsiteX29" fmla="*/ 62454 w 354720"/>
                  <a:gd name="connsiteY29" fmla="*/ 69555 h 328808"/>
                  <a:gd name="connsiteX30" fmla="*/ 62454 w 354720"/>
                  <a:gd name="connsiteY30" fmla="*/ 113818 h 328808"/>
                  <a:gd name="connsiteX31" fmla="*/ 67874 w 354720"/>
                  <a:gd name="connsiteY31" fmla="*/ 139111 h 328808"/>
                  <a:gd name="connsiteX32" fmla="*/ 112137 w 354720"/>
                  <a:gd name="connsiteY32" fmla="*/ 223120 h 328808"/>
                  <a:gd name="connsiteX33" fmla="*/ 39871 w 354720"/>
                  <a:gd name="connsiteY33" fmla="*/ 139111 h 328808"/>
                  <a:gd name="connsiteX34" fmla="*/ 67874 w 354720"/>
                  <a:gd name="connsiteY34" fmla="*/ 139111 h 328808"/>
                  <a:gd name="connsiteX35" fmla="*/ 285574 w 354720"/>
                  <a:gd name="connsiteY35" fmla="*/ 139111 h 328808"/>
                  <a:gd name="connsiteX36" fmla="*/ 313578 w 354720"/>
                  <a:gd name="connsiteY36" fmla="*/ 139111 h 328808"/>
                  <a:gd name="connsiteX37" fmla="*/ 241312 w 354720"/>
                  <a:gd name="connsiteY37" fmla="*/ 223120 h 328808"/>
                  <a:gd name="connsiteX38" fmla="*/ 285574 w 354720"/>
                  <a:gd name="connsiteY38" fmla="*/ 139111 h 328808"/>
                  <a:gd name="connsiteX39" fmla="*/ 290091 w 354720"/>
                  <a:gd name="connsiteY39" fmla="*/ 113818 h 328808"/>
                  <a:gd name="connsiteX40" fmla="*/ 290091 w 354720"/>
                  <a:gd name="connsiteY40" fmla="*/ 69555 h 328808"/>
                  <a:gd name="connsiteX41" fmla="*/ 318094 w 354720"/>
                  <a:gd name="connsiteY41" fmla="*/ 113818 h 328808"/>
                  <a:gd name="connsiteX42" fmla="*/ 290091 w 354720"/>
                  <a:gd name="connsiteY42" fmla="*/ 113818 h 328808"/>
                  <a:gd name="connsiteX43" fmla="*/ 264798 w 354720"/>
                  <a:gd name="connsiteY43" fmla="*/ 93042 h 328808"/>
                  <a:gd name="connsiteX44" fmla="*/ 207889 w 354720"/>
                  <a:gd name="connsiteY44" fmla="*/ 28906 h 328808"/>
                  <a:gd name="connsiteX45" fmla="*/ 264798 w 354720"/>
                  <a:gd name="connsiteY45" fmla="*/ 36133 h 328808"/>
                  <a:gd name="connsiteX46" fmla="*/ 264798 w 354720"/>
                  <a:gd name="connsiteY46" fmla="*/ 93042 h 32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4720" h="328808">
                    <a:moveTo>
                      <a:pt x="175369" y="0"/>
                    </a:moveTo>
                    <a:lnTo>
                      <a:pt x="74197" y="12646"/>
                    </a:lnTo>
                    <a:cubicBezTo>
                      <a:pt x="70584" y="13550"/>
                      <a:pt x="66971" y="15356"/>
                      <a:pt x="65164" y="18066"/>
                    </a:cubicBezTo>
                    <a:lnTo>
                      <a:pt x="1932" y="119238"/>
                    </a:lnTo>
                    <a:cubicBezTo>
                      <a:pt x="-778" y="123755"/>
                      <a:pt x="-778" y="130078"/>
                      <a:pt x="2835" y="134595"/>
                    </a:cubicBezTo>
                    <a:lnTo>
                      <a:pt x="167239" y="324292"/>
                    </a:lnTo>
                    <a:cubicBezTo>
                      <a:pt x="169949" y="327002"/>
                      <a:pt x="173563" y="328809"/>
                      <a:pt x="177176" y="328809"/>
                    </a:cubicBezTo>
                    <a:cubicBezTo>
                      <a:pt x="180789" y="328809"/>
                      <a:pt x="184403" y="327002"/>
                      <a:pt x="187113" y="324292"/>
                    </a:cubicBezTo>
                    <a:lnTo>
                      <a:pt x="351517" y="134595"/>
                    </a:lnTo>
                    <a:cubicBezTo>
                      <a:pt x="355130" y="130078"/>
                      <a:pt x="356034" y="124658"/>
                      <a:pt x="352420" y="119238"/>
                    </a:cubicBezTo>
                    <a:lnTo>
                      <a:pt x="289188" y="18066"/>
                    </a:lnTo>
                    <a:cubicBezTo>
                      <a:pt x="287381" y="14453"/>
                      <a:pt x="283768" y="12646"/>
                      <a:pt x="280155" y="12646"/>
                    </a:cubicBezTo>
                    <a:lnTo>
                      <a:pt x="178982" y="0"/>
                    </a:lnTo>
                    <a:cubicBezTo>
                      <a:pt x="177176" y="0"/>
                      <a:pt x="176273" y="0"/>
                      <a:pt x="175369" y="0"/>
                    </a:cubicBezTo>
                    <a:lnTo>
                      <a:pt x="175369" y="0"/>
                    </a:lnTo>
                    <a:close/>
                    <a:moveTo>
                      <a:pt x="104007" y="113818"/>
                    </a:moveTo>
                    <a:lnTo>
                      <a:pt x="177176" y="31616"/>
                    </a:lnTo>
                    <a:lnTo>
                      <a:pt x="250345" y="113818"/>
                    </a:lnTo>
                    <a:lnTo>
                      <a:pt x="104007" y="113818"/>
                    </a:lnTo>
                    <a:close/>
                    <a:moveTo>
                      <a:pt x="256668" y="139111"/>
                    </a:moveTo>
                    <a:lnTo>
                      <a:pt x="176273" y="289063"/>
                    </a:lnTo>
                    <a:lnTo>
                      <a:pt x="95877" y="139111"/>
                    </a:lnTo>
                    <a:lnTo>
                      <a:pt x="256668" y="139111"/>
                    </a:lnTo>
                    <a:close/>
                    <a:moveTo>
                      <a:pt x="87747" y="93042"/>
                    </a:moveTo>
                    <a:lnTo>
                      <a:pt x="87747" y="36133"/>
                    </a:lnTo>
                    <a:lnTo>
                      <a:pt x="144656" y="28906"/>
                    </a:lnTo>
                    <a:lnTo>
                      <a:pt x="87747" y="93042"/>
                    </a:lnTo>
                    <a:close/>
                    <a:moveTo>
                      <a:pt x="62454" y="113818"/>
                    </a:moveTo>
                    <a:lnTo>
                      <a:pt x="34451" y="113818"/>
                    </a:lnTo>
                    <a:lnTo>
                      <a:pt x="62454" y="69555"/>
                    </a:lnTo>
                    <a:lnTo>
                      <a:pt x="62454" y="113818"/>
                    </a:lnTo>
                    <a:close/>
                    <a:moveTo>
                      <a:pt x="67874" y="139111"/>
                    </a:moveTo>
                    <a:lnTo>
                      <a:pt x="112137" y="223120"/>
                    </a:lnTo>
                    <a:lnTo>
                      <a:pt x="39871" y="139111"/>
                    </a:lnTo>
                    <a:lnTo>
                      <a:pt x="67874" y="139111"/>
                    </a:lnTo>
                    <a:close/>
                    <a:moveTo>
                      <a:pt x="285574" y="139111"/>
                    </a:moveTo>
                    <a:lnTo>
                      <a:pt x="313578" y="139111"/>
                    </a:lnTo>
                    <a:lnTo>
                      <a:pt x="241312" y="223120"/>
                    </a:lnTo>
                    <a:lnTo>
                      <a:pt x="285574" y="139111"/>
                    </a:lnTo>
                    <a:close/>
                    <a:moveTo>
                      <a:pt x="290091" y="113818"/>
                    </a:moveTo>
                    <a:lnTo>
                      <a:pt x="290091" y="69555"/>
                    </a:lnTo>
                    <a:lnTo>
                      <a:pt x="318094" y="113818"/>
                    </a:lnTo>
                    <a:lnTo>
                      <a:pt x="290091" y="113818"/>
                    </a:lnTo>
                    <a:close/>
                    <a:moveTo>
                      <a:pt x="264798" y="93042"/>
                    </a:moveTo>
                    <a:lnTo>
                      <a:pt x="207889" y="28906"/>
                    </a:lnTo>
                    <a:lnTo>
                      <a:pt x="264798" y="36133"/>
                    </a:lnTo>
                    <a:lnTo>
                      <a:pt x="264798" y="93042"/>
                    </a:lnTo>
                    <a:close/>
                  </a:path>
                </a:pathLst>
              </a:custGeom>
              <a:grpFill/>
              <a:ln w="902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17850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797712" y="1950996"/>
            <a:ext cx="10596566" cy="4439577"/>
          </a:xfrm>
        </p:spPr>
        <p:txBody>
          <a:bodyPr/>
          <a:lstStyle/>
          <a:p>
            <a:pPr>
              <a:spcAft>
                <a:spcPts val="600"/>
              </a:spcAft>
            </a:pPr>
            <a:r>
              <a:rPr lang="en-GB" sz="1800" b="1" dirty="0">
                <a:solidFill>
                  <a:srgbClr val="0F486D"/>
                </a:solidFill>
                <a:hlinkClick r:id="rId2">
                  <a:extLst>
                    <a:ext uri="{A12FA001-AC4F-418D-AE19-62706E023703}">
                      <ahyp:hlinkClr xmlns:ahyp="http://schemas.microsoft.com/office/drawing/2018/hyperlinkcolor" val="tx"/>
                    </a:ext>
                  </a:extLst>
                </a:hlinkClick>
              </a:rPr>
              <a:t>SDG 8: Menschenwürdige Arbeit und Wirtschaftswachstum</a:t>
            </a:r>
            <a:r>
              <a:rPr lang="en-GB" sz="1800" b="1" dirty="0"/>
              <a:t>: </a:t>
            </a:r>
            <a:r>
              <a:rPr lang="en-GB" sz="1800" dirty="0"/>
              <a:t>Förderung fairer Arbeitspraktiken durch ethisches Geschäftsgebaren, Schaffung eines integrativen und nachhaltigen Wirtschaftswachstums und Gewährleistung menschenwürdiger Arbeit für alle Beschäftigten.</a:t>
            </a:r>
          </a:p>
          <a:p>
            <a:pPr>
              <a:spcAft>
                <a:spcPts val="600"/>
              </a:spcAft>
            </a:pPr>
            <a:r>
              <a:rPr lang="en-GB" sz="1800" b="1" dirty="0">
                <a:solidFill>
                  <a:srgbClr val="0F486D"/>
                </a:solidFill>
                <a:hlinkClick r:id="rId3">
                  <a:extLst>
                    <a:ext uri="{A12FA001-AC4F-418D-AE19-62706E023703}">
                      <ahyp:hlinkClr xmlns:ahyp="http://schemas.microsoft.com/office/drawing/2018/hyperlinkcolor" val="tx"/>
                    </a:ext>
                  </a:extLst>
                </a:hlinkClick>
              </a:rPr>
              <a:t>SDG 10: Verringerung von Ungleichheiten</a:t>
            </a:r>
            <a:r>
              <a:rPr lang="en-GB" sz="1800" b="1" dirty="0"/>
              <a:t>: </a:t>
            </a:r>
            <a:r>
              <a:rPr lang="en-GB" sz="1800" dirty="0"/>
              <a:t>Abbau sozialer Ungleichheiten durch die Umsetzung verantwortungsvoller Geschäftspraktiken, die Gleichheit, Inklusion und faire Behandlung aller Stakeholder fördern.</a:t>
            </a:r>
          </a:p>
          <a:p>
            <a:pPr>
              <a:spcAft>
                <a:spcPts val="600"/>
              </a:spcAft>
            </a:pPr>
            <a:r>
              <a:rPr lang="en-GB" sz="1800" b="1" dirty="0">
                <a:solidFill>
                  <a:srgbClr val="0F486D"/>
                </a:solidFill>
                <a:hlinkClick r:id="rId4">
                  <a:extLst>
                    <a:ext uri="{A12FA001-AC4F-418D-AE19-62706E023703}">
                      <ahyp:hlinkClr xmlns:ahyp="http://schemas.microsoft.com/office/drawing/2018/hyperlinkcolor" val="tx"/>
                    </a:ext>
                  </a:extLst>
                </a:hlinkClick>
              </a:rPr>
              <a:t>EntreComp 1.5 Ethisches und nachhaltiges Denken</a:t>
            </a:r>
            <a:r>
              <a:rPr lang="en-GB" sz="1800" b="1" dirty="0"/>
              <a:t>: </a:t>
            </a:r>
            <a:r>
              <a:rPr lang="en-GB" sz="1800" dirty="0"/>
              <a:t>Die Bewertung der Folgen und Auswirkungen von Ideen, Möglichkeiten und Handlungen fördert nachhaltige Managementpraktiken, die soziale Verantwortung von Unternehmen und die Eingliederung in Unternehmen und trägt so zu einem ethischen Geschäftsgebaren bei.</a:t>
            </a:r>
            <a:endParaRPr lang="en-GB" sz="1800" b="1" dirty="0"/>
          </a:p>
          <a:p>
            <a:pPr>
              <a:spcAft>
                <a:spcPts val="600"/>
              </a:spcAft>
            </a:pPr>
            <a:r>
              <a:rPr lang="en-GB" sz="1800" b="1" dirty="0">
                <a:solidFill>
                  <a:srgbClr val="0F486D"/>
                </a:solidFill>
                <a:hlinkClick r:id="rId4">
                  <a:extLst>
                    <a:ext uri="{A12FA001-AC4F-418D-AE19-62706E023703}">
                      <ahyp:hlinkClr xmlns:ahyp="http://schemas.microsoft.com/office/drawing/2018/hyperlinkcolor" val="tx"/>
                    </a:ext>
                  </a:extLst>
                </a:hlinkClick>
              </a:rPr>
              <a:t>EntreComp 3.1 Die Initiative ergreifen</a:t>
            </a:r>
            <a:r>
              <a:rPr lang="en-GB" sz="1800" b="1" dirty="0"/>
              <a:t>: </a:t>
            </a:r>
            <a:r>
              <a:rPr lang="en-GB" sz="1800" dirty="0"/>
              <a:t>Das Erkennen von Chancen, das Treffen unabhängiger operativer Entscheidungen und die Formulierung strategischer Geschäftsentscheidungen befähigen zu nachhaltigen Praktiken innerhalb des Geschäftsbetriebs und unterstützen den Umweltschutz und verantwortungsvolles Unternehmertum.</a:t>
            </a:r>
          </a:p>
        </p:txBody>
      </p:sp>
      <p:sp>
        <p:nvSpPr>
          <p:cNvPr id="6" name="Text Placeholder 1">
            <a:extLst>
              <a:ext uri="{FF2B5EF4-FFF2-40B4-BE49-F238E27FC236}">
                <a16:creationId xmlns:a16="http://schemas.microsoft.com/office/drawing/2014/main" id="{8B6A067E-6AE7-FA20-7D71-0989EBC5B69B}"/>
              </a:ext>
            </a:extLst>
          </p:cNvPr>
          <p:cNvSpPr>
            <a:spLocks noGrp="1"/>
          </p:cNvSpPr>
          <p:nvPr>
            <p:ph type="body" sz="quarter" idx="30"/>
          </p:nvPr>
        </p:nvSpPr>
        <p:spPr>
          <a:xfrm>
            <a:off x="1482061" y="450972"/>
            <a:ext cx="9227869" cy="804265"/>
          </a:xfrm>
        </p:spPr>
        <p:txBody>
          <a:bodyPr/>
          <a:lstStyle/>
          <a:p>
            <a:pPr algn="ctr"/>
            <a:r>
              <a:rPr lang="en-US" sz="2800" dirty="0"/>
              <a:t>ANGLEICHUNG AN DIE ZIELE FÜR NACHHALTIGE ENTWICKLUNG &amp; ENTRECOMP</a:t>
            </a:r>
          </a:p>
        </p:txBody>
      </p:sp>
      <p:pic>
        <p:nvPicPr>
          <p:cNvPr id="7" name="Picture 2">
            <a:extLst>
              <a:ext uri="{FF2B5EF4-FFF2-40B4-BE49-F238E27FC236}">
                <a16:creationId xmlns:a16="http://schemas.microsoft.com/office/drawing/2014/main" id="{5CFA71C4-AB9D-40DB-4063-B7F8735E2A3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9421" y="38663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D98F945-D9DE-A832-BFA3-A426E89BFDCE}"/>
              </a:ext>
            </a:extLst>
          </p:cNvPr>
          <p:cNvPicPr>
            <a:picLocks noChangeAspect="1"/>
          </p:cNvPicPr>
          <p:nvPr/>
        </p:nvPicPr>
        <p:blipFill>
          <a:blip r:embed="rId6"/>
          <a:stretch>
            <a:fillRect/>
          </a:stretch>
        </p:blipFill>
        <p:spPr>
          <a:xfrm>
            <a:off x="9926498" y="444797"/>
            <a:ext cx="2149845" cy="1195578"/>
          </a:xfrm>
          <a:prstGeom prst="rect">
            <a:avLst/>
          </a:prstGeom>
        </p:spPr>
      </p:pic>
    </p:spTree>
    <p:extLst>
      <p:ext uri="{BB962C8B-B14F-4D97-AF65-F5344CB8AC3E}">
        <p14:creationId xmlns:p14="http://schemas.microsoft.com/office/powerpoint/2010/main" val="25826392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D88663A-1EBA-529D-3881-30FFB2BFF860}"/>
              </a:ext>
            </a:extLst>
          </p:cNvPr>
          <p:cNvGraphicFramePr>
            <a:graphicFrameLocks noChangeAspect="1"/>
          </p:cNvGraphicFramePr>
          <p:nvPr>
            <p:custDataLst>
              <p:tags r:id="rId1"/>
            </p:custDataLst>
            <p:extLst>
              <p:ext uri="{D42A27DB-BD31-4B8C-83A1-F6EECF244321}">
                <p14:modId xmlns:p14="http://schemas.microsoft.com/office/powerpoint/2010/main" val="17196385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5" descr="Two cute robots">
            <a:extLst>
              <a:ext uri="{FF2B5EF4-FFF2-40B4-BE49-F238E27FC236}">
                <a16:creationId xmlns:a16="http://schemas.microsoft.com/office/drawing/2014/main" id="{D316A823-1E28-C8C2-2C6B-6A28C68F8B8F}"/>
              </a:ext>
            </a:extLst>
          </p:cNvPr>
          <p:cNvPicPr>
            <a:picLocks noGrp="1" noChangeAspect="1"/>
          </p:cNvPicPr>
          <p:nvPr>
            <p:ph type="pic" sz="quarter" idx="21"/>
          </p:nvPr>
        </p:nvPicPr>
        <p:blipFill rotWithShape="1">
          <a:blip r:embed="rId5" cstate="email">
            <a:extLst>
              <a:ext uri="{28A0092B-C50C-407E-A947-70E740481C1C}">
                <a14:useLocalDpi xmlns:a14="http://schemas.microsoft.com/office/drawing/2010/main"/>
              </a:ext>
            </a:extLst>
          </a:blip>
          <a:srcRect l="29518" r="29518"/>
          <a:stretch/>
        </p:blipFill>
        <p:spPr>
          <a:xfrm>
            <a:off x="0" y="0"/>
            <a:ext cx="4994275" cy="6858000"/>
          </a:xfrm>
        </p:spPr>
      </p:pic>
      <p:sp>
        <p:nvSpPr>
          <p:cNvPr id="3" name="Text Placeholder 2">
            <a:extLst>
              <a:ext uri="{FF2B5EF4-FFF2-40B4-BE49-F238E27FC236}">
                <a16:creationId xmlns:a16="http://schemas.microsoft.com/office/drawing/2014/main" id="{A0C335A3-EE55-F05B-FD33-823DE692CF6C}"/>
              </a:ext>
            </a:extLst>
          </p:cNvPr>
          <p:cNvSpPr>
            <a:spLocks noGrp="1"/>
          </p:cNvSpPr>
          <p:nvPr>
            <p:ph type="body" sz="quarter" idx="30"/>
          </p:nvPr>
        </p:nvSpPr>
        <p:spPr>
          <a:xfrm>
            <a:off x="3767537" y="168479"/>
            <a:ext cx="6776598" cy="842867"/>
          </a:xfrm>
        </p:spPr>
        <p:txBody>
          <a:bodyPr/>
          <a:lstStyle/>
          <a:p>
            <a:r>
              <a:rPr lang="en-IE" dirty="0"/>
              <a:t>PRAKTISCHE ÜBUNG</a:t>
            </a:r>
          </a:p>
        </p:txBody>
      </p:sp>
      <p:sp>
        <p:nvSpPr>
          <p:cNvPr id="4" name="Text Placeholder 3">
            <a:extLst>
              <a:ext uri="{FF2B5EF4-FFF2-40B4-BE49-F238E27FC236}">
                <a16:creationId xmlns:a16="http://schemas.microsoft.com/office/drawing/2014/main" id="{3466DB92-AB89-C473-7ADE-095100E2CD07}"/>
              </a:ext>
            </a:extLst>
          </p:cNvPr>
          <p:cNvSpPr>
            <a:spLocks noGrp="1"/>
          </p:cNvSpPr>
          <p:nvPr>
            <p:ph type="body" sz="quarter" idx="48"/>
          </p:nvPr>
        </p:nvSpPr>
        <p:spPr>
          <a:xfrm>
            <a:off x="4739779" y="1107347"/>
            <a:ext cx="7189365" cy="5410899"/>
          </a:xfrm>
          <a:solidFill>
            <a:schemeClr val="bg1"/>
          </a:solidFill>
        </p:spPr>
        <p:txBody>
          <a:bodyPr/>
          <a:lstStyle/>
          <a:p>
            <a:pPr>
              <a:spcAft>
                <a:spcPts val="600"/>
              </a:spcAft>
            </a:pPr>
            <a:r>
              <a:rPr lang="en-IE" sz="1800" b="1" dirty="0"/>
              <a:t>CSR-Aktionsplan:</a:t>
            </a:r>
          </a:p>
          <a:p>
            <a:pPr>
              <a:spcAft>
                <a:spcPts val="600"/>
              </a:spcAft>
            </a:pPr>
            <a:r>
              <a:rPr lang="en-IE" sz="1800" b="1" dirty="0"/>
              <a:t>Ziel: </a:t>
            </a:r>
            <a:r>
              <a:rPr lang="en-IE" sz="1800" dirty="0"/>
              <a:t>Entwicklung von Fähigkeiten zur Integration von sozialer Verantwortung in Unternehmen mit klaren Zielen und umsetzbaren Schritten.</a:t>
            </a:r>
          </a:p>
          <a:p>
            <a:pPr>
              <a:spcAft>
                <a:spcPts val="600"/>
              </a:spcAft>
            </a:pPr>
            <a:r>
              <a:rPr lang="en-IE" sz="1800" b="1" dirty="0"/>
              <a:t>Schritte:</a:t>
            </a:r>
            <a:endParaRPr lang="en-IE" sz="1800" dirty="0"/>
          </a:p>
          <a:p>
            <a:pPr indent="-457200">
              <a:buFont typeface="+mj-lt"/>
              <a:buAutoNum type="arabicPeriod"/>
            </a:pPr>
            <a:r>
              <a:rPr lang="en-IE" sz="1800" b="1" dirty="0"/>
              <a:t>Definieren Sie Ziele:</a:t>
            </a:r>
            <a:r>
              <a:rPr lang="en-IE" sz="1800" dirty="0"/>
              <a:t> (z. B. Reduzierung des CO2-Fußabdrucks)</a:t>
            </a:r>
          </a:p>
          <a:p>
            <a:pPr indent="-457200">
              <a:buFont typeface="+mj-lt"/>
              <a:buAutoNum type="arabicPeriod"/>
            </a:pPr>
            <a:r>
              <a:rPr lang="en-IE" sz="1800" b="1" dirty="0"/>
              <a:t>Praktiken bewerten: </a:t>
            </a:r>
            <a:r>
              <a:rPr lang="en-IE" sz="1800" dirty="0"/>
              <a:t>(z. B. Energieverbrauch, Arbeitsbedingungen)</a:t>
            </a:r>
          </a:p>
          <a:p>
            <a:pPr indent="-457200">
              <a:buFont typeface="+mj-lt"/>
              <a:buAutoNum type="arabicPeriod"/>
            </a:pPr>
            <a:r>
              <a:rPr lang="en-IE" sz="1800" b="1" dirty="0"/>
              <a:t>Ziele setzen: </a:t>
            </a:r>
            <a:r>
              <a:rPr lang="en-IE" sz="1800" dirty="0"/>
              <a:t>(z. B. Reduzierung des Energieverbrauchs um 20 % in 2 Jahren)</a:t>
            </a:r>
          </a:p>
          <a:p>
            <a:pPr indent="-457200">
              <a:buFont typeface="+mj-lt"/>
              <a:buAutoNum type="arabicPeriod"/>
            </a:pPr>
            <a:r>
              <a:rPr lang="en-IE" sz="1800" b="1" dirty="0"/>
              <a:t>Strategien entwickeln: </a:t>
            </a:r>
            <a:r>
              <a:rPr lang="en-IE" sz="1800" dirty="0"/>
              <a:t>(z. B. energieeffiziente Technik einführen)</a:t>
            </a:r>
          </a:p>
          <a:p>
            <a:pPr indent="-457200">
              <a:buFont typeface="+mj-lt"/>
              <a:buAutoNum type="arabicPeriod"/>
            </a:pPr>
            <a:r>
              <a:rPr lang="en-IE" sz="1800" b="1" dirty="0"/>
              <a:t>Zuweisung von Ressourcen:</a:t>
            </a:r>
            <a:r>
              <a:rPr lang="en-IE" sz="1800" dirty="0"/>
              <a:t> (z. B. Budget, Personal)</a:t>
            </a:r>
          </a:p>
          <a:p>
            <a:pPr indent="-457200">
              <a:buFont typeface="+mj-lt"/>
              <a:buAutoNum type="arabicPeriod"/>
            </a:pPr>
            <a:r>
              <a:rPr lang="en-IE" sz="1800" b="1" dirty="0"/>
              <a:t>Fortschritte überwachen:</a:t>
            </a:r>
            <a:r>
              <a:rPr lang="en-IE" sz="1800" dirty="0"/>
              <a:t> (z. B. Energieverbrauchsberichte)</a:t>
            </a:r>
          </a:p>
          <a:p>
            <a:pPr indent="-457200">
              <a:spcAft>
                <a:spcPts val="600"/>
              </a:spcAft>
              <a:buFont typeface="+mj-lt"/>
              <a:buAutoNum type="arabicPeriod"/>
            </a:pPr>
            <a:r>
              <a:rPr lang="en-IE" sz="1800" b="1" dirty="0"/>
              <a:t>Ergebnisse auswerten: </a:t>
            </a:r>
            <a:r>
              <a:rPr lang="en-IE" sz="1800" dirty="0"/>
              <a:t>(z. B. Feedback, Datenanalyse)</a:t>
            </a:r>
          </a:p>
          <a:p>
            <a:pPr>
              <a:spcAft>
                <a:spcPts val="600"/>
              </a:spcAft>
            </a:pPr>
            <a:r>
              <a:rPr lang="en-IE" sz="1800" b="1" dirty="0"/>
              <a:t>Lernergebnis:</a:t>
            </a:r>
            <a:r>
              <a:rPr lang="en-IE" sz="1800" dirty="0"/>
              <a:t> Verbessertes Verständnis für nachhaltige Praktiken und ethische Entscheidungsfindung. Entwicklung von Fähigkeiten zur Planung, Umsetzung und Bewertung von CSR-Initiativen.</a:t>
            </a:r>
          </a:p>
        </p:txBody>
      </p:sp>
    </p:spTree>
    <p:extLst>
      <p:ext uri="{BB962C8B-B14F-4D97-AF65-F5344CB8AC3E}">
        <p14:creationId xmlns:p14="http://schemas.microsoft.com/office/powerpoint/2010/main" val="25020661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D864F-12FC-444B-495D-A5E327843E5F}"/>
              </a:ext>
            </a:extLst>
          </p:cNvPr>
          <p:cNvSpPr>
            <a:spLocks noGrp="1"/>
          </p:cNvSpPr>
          <p:nvPr>
            <p:ph type="body" sz="quarter" idx="30"/>
          </p:nvPr>
        </p:nvSpPr>
        <p:spPr>
          <a:xfrm>
            <a:off x="6316664" y="147327"/>
            <a:ext cx="4951851" cy="845139"/>
          </a:xfrm>
        </p:spPr>
        <p:txBody>
          <a:bodyPr/>
          <a:lstStyle/>
          <a:p>
            <a:r>
              <a:rPr lang="en-IE" dirty="0"/>
              <a:t>Weitere Ressourcen</a:t>
            </a:r>
          </a:p>
        </p:txBody>
      </p:sp>
      <p:sp>
        <p:nvSpPr>
          <p:cNvPr id="4" name="Text Placeholder 3">
            <a:extLst>
              <a:ext uri="{FF2B5EF4-FFF2-40B4-BE49-F238E27FC236}">
                <a16:creationId xmlns:a16="http://schemas.microsoft.com/office/drawing/2014/main" id="{03217DE6-3467-0A26-1950-9C5913DF9B0A}"/>
              </a:ext>
            </a:extLst>
          </p:cNvPr>
          <p:cNvSpPr>
            <a:spLocks noGrp="1"/>
          </p:cNvSpPr>
          <p:nvPr>
            <p:ph type="body" sz="quarter" idx="48"/>
          </p:nvPr>
        </p:nvSpPr>
        <p:spPr>
          <a:xfrm>
            <a:off x="6316663" y="1023169"/>
            <a:ext cx="5368405" cy="5239479"/>
          </a:xfrm>
        </p:spPr>
        <p:txBody>
          <a:bodyPr/>
          <a:lstStyle/>
          <a:p>
            <a:r>
              <a:rPr lang="en-GB" sz="2400" dirty="0"/>
              <a:t>Diese Lektüre und Materialien bieten wertvolle Einblicke in die Integration von Nachhaltigkeitsprinzipien in den Geschäftsbetrieb und die Ausrichtung auf globale Umweltziele.</a:t>
            </a:r>
          </a:p>
          <a:p>
            <a:pPr marL="342900" indent="-342900" algn="just">
              <a:buFont typeface="Arial" panose="020B0604020202020204" pitchFamily="34" charset="0"/>
              <a:buChar char="•"/>
            </a:pPr>
            <a:r>
              <a:rPr lang="en-GB" sz="2200" b="1" dirty="0">
                <a:hlinkClick r:id="rId2"/>
              </a:rPr>
              <a:t>Aktienwert schaffen</a:t>
            </a:r>
            <a:r>
              <a:rPr lang="en-GB" sz="2200" b="1" dirty="0"/>
              <a:t>: Wie man den Kapitalismus neu erfindet und eine Welle von Innovation und Wachstum auslöst </a:t>
            </a:r>
          </a:p>
          <a:p>
            <a:pPr marL="342900" indent="-342900" algn="just">
              <a:buFont typeface="Arial" panose="020B0604020202020204" pitchFamily="34" charset="0"/>
              <a:buChar char="•"/>
            </a:pPr>
            <a:r>
              <a:rPr lang="en-GB" sz="2200" b="1" dirty="0">
                <a:hlinkClick r:id="rId3"/>
              </a:rPr>
              <a:t>Der Business Case für die soziale Verantwortung der Unternehmen </a:t>
            </a:r>
            <a:endParaRPr lang="en-GB" sz="2200" b="1" dirty="0"/>
          </a:p>
          <a:p>
            <a:pPr algn="just"/>
            <a:endParaRPr lang="en-GB" sz="2200" b="1" dirty="0"/>
          </a:p>
          <a:p>
            <a:pPr marL="342900" indent="-342900" algn="just">
              <a:buFont typeface="Arial" panose="020B0604020202020204" pitchFamily="34" charset="0"/>
              <a:buChar char="•"/>
            </a:pPr>
            <a:r>
              <a:rPr lang="en-GB" sz="2200" b="1" dirty="0"/>
              <a:t>Die soziale Verantwortung der Wirtschaft | Alex Edmans - </a:t>
            </a:r>
            <a:r>
              <a:rPr lang="en-GB" sz="2200" b="1" dirty="0">
                <a:hlinkClick r:id="rId4"/>
              </a:rPr>
              <a:t>Hier ansehen</a:t>
            </a:r>
            <a:endParaRPr lang="en-GB" sz="2200" b="1" dirty="0"/>
          </a:p>
        </p:txBody>
      </p:sp>
      <p:grpSp>
        <p:nvGrpSpPr>
          <p:cNvPr id="6" name="Graphic 4">
            <a:extLst>
              <a:ext uri="{FF2B5EF4-FFF2-40B4-BE49-F238E27FC236}">
                <a16:creationId xmlns:a16="http://schemas.microsoft.com/office/drawing/2014/main" id="{17776B81-4550-C7C1-F3BB-52A02FF986A6}"/>
              </a:ext>
            </a:extLst>
          </p:cNvPr>
          <p:cNvGrpSpPr/>
          <p:nvPr/>
        </p:nvGrpSpPr>
        <p:grpSpPr>
          <a:xfrm rot="19582332">
            <a:off x="10561853" y="5535406"/>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1EF5C066-605D-754F-0837-E58435C6E09B}"/>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FD7E0BEE-C643-04DC-B9C9-463F521E6FB3}"/>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8BC15099-8B11-F264-5555-57B33549F429}"/>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E1C44782-A9E7-094C-9262-8120AE9D70CE}"/>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4498C5BB-1E22-7739-1380-79FF5CFA7110}"/>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1313DEFC-8ECE-9BFE-5917-9963DB2A78E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1FAD6608-078D-D25B-6D86-8F4B7320394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C3AFE2EB-6CCB-BC0E-A3FD-668C21F6903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95E81E78-0205-250A-F883-F16E202FA74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FE0FAA71-573B-BAC3-0FA2-8D08D4D5BD1F}"/>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F3CC65E6-C313-F3C4-018E-CA90D2941FE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2" name="Picture Placeholder 17" descr="Close up of heart shaped pages of a book">
            <a:extLst>
              <a:ext uri="{FF2B5EF4-FFF2-40B4-BE49-F238E27FC236}">
                <a16:creationId xmlns:a16="http://schemas.microsoft.com/office/drawing/2014/main" id="{634FE247-90F8-96A8-FE06-09BB17518B09}"/>
              </a:ext>
            </a:extLst>
          </p:cNvPr>
          <p:cNvPicPr>
            <a:picLocks noGrp="1" noChangeAspect="1"/>
          </p:cNvPicPr>
          <p:nvPr>
            <p:ph type="pic" sz="quarter" idx="21"/>
          </p:nvPr>
        </p:nvPicPr>
        <p:blipFill rotWithShape="1">
          <a:blip r:embed="rId5" cstate="email">
            <a:extLst>
              <a:ext uri="{28A0092B-C50C-407E-A947-70E740481C1C}">
                <a14:useLocalDpi xmlns:a14="http://schemas.microsoft.com/office/drawing/2010/main"/>
              </a:ext>
            </a:extLst>
          </a:blip>
          <a:srcRect l="21408" r="21408"/>
          <a:stretch/>
        </p:blipFill>
        <p:spPr>
          <a:xfrm>
            <a:off x="0" y="0"/>
            <a:ext cx="5875338" cy="6858000"/>
          </a:xfrm>
        </p:spPr>
      </p:pic>
    </p:spTree>
    <p:extLst>
      <p:ext uri="{BB962C8B-B14F-4D97-AF65-F5344CB8AC3E}">
        <p14:creationId xmlns:p14="http://schemas.microsoft.com/office/powerpoint/2010/main" val="3477200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3A63CB0-C491-444F-E07B-38AF767EBB2C}"/>
              </a:ext>
            </a:extLst>
          </p:cNvPr>
          <p:cNvGraphicFramePr>
            <a:graphicFrameLocks noChangeAspect="1"/>
          </p:cNvGraphicFramePr>
          <p:nvPr>
            <p:custDataLst>
              <p:tags r:id="rId1"/>
            </p:custDataLst>
            <p:extLst>
              <p:ext uri="{D42A27DB-BD31-4B8C-83A1-F6EECF244321}">
                <p14:modId xmlns:p14="http://schemas.microsoft.com/office/powerpoint/2010/main" val="24516532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6" descr="Puzzles in brain">
            <a:extLst>
              <a:ext uri="{FF2B5EF4-FFF2-40B4-BE49-F238E27FC236}">
                <a16:creationId xmlns:a16="http://schemas.microsoft.com/office/drawing/2014/main" id="{3DC03CE9-1B3A-4537-49CC-D4D71E9F9A3E}"/>
              </a:ext>
            </a:extLst>
          </p:cNvPr>
          <p:cNvPicPr>
            <a:picLocks noGrp="1" noChangeAspect="1"/>
          </p:cNvPicPr>
          <p:nvPr>
            <p:ph type="pic" sz="quarter" idx="19"/>
          </p:nvPr>
        </p:nvPicPr>
        <p:blipFill>
          <a:blip r:embed="rId5" cstate="email">
            <a:extLst>
              <a:ext uri="{28A0092B-C50C-407E-A947-70E740481C1C}">
                <a14:useLocalDpi xmlns:a14="http://schemas.microsoft.com/office/drawing/2010/main"/>
              </a:ext>
            </a:extLst>
          </a:blip>
          <a:srcRect t="6843" b="6843"/>
          <a:stretch/>
        </p:blipFill>
        <p:spPr>
          <a:xfrm>
            <a:off x="0" y="774700"/>
            <a:ext cx="7377113" cy="424497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US" b="1" dirty="0"/>
              <a:t>LANGFRISTIGES DENKEN</a:t>
            </a:r>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06</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373890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C5F964A-7607-07BD-9841-29F1318CC37C}"/>
              </a:ext>
            </a:extLst>
          </p:cNvPr>
          <p:cNvGraphicFramePr>
            <a:graphicFrameLocks noChangeAspect="1"/>
          </p:cNvGraphicFramePr>
          <p:nvPr>
            <p:custDataLst>
              <p:tags r:id="rId1"/>
            </p:custDataLst>
            <p:extLst>
              <p:ext uri="{D42A27DB-BD31-4B8C-83A1-F6EECF244321}">
                <p14:modId xmlns:p14="http://schemas.microsoft.com/office/powerpoint/2010/main" val="2659629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5" descr="Path winding through a grassy field">
            <a:extLst>
              <a:ext uri="{FF2B5EF4-FFF2-40B4-BE49-F238E27FC236}">
                <a16:creationId xmlns:a16="http://schemas.microsoft.com/office/drawing/2014/main" id="{3D0AF5DA-A9C3-839B-C9FF-95E2FAE15A35}"/>
              </a:ext>
            </a:extLst>
          </p:cNvPr>
          <p:cNvPicPr>
            <a:picLocks noGrp="1" noChangeAspect="1"/>
          </p:cNvPicPr>
          <p:nvPr>
            <p:ph type="pic" sz="quarter" idx="21"/>
          </p:nvPr>
        </p:nvPicPr>
        <p:blipFill>
          <a:blip r:embed="rId5" cstate="email">
            <a:extLst>
              <a:ext uri="{28A0092B-C50C-407E-A947-70E740481C1C}">
                <a14:useLocalDpi xmlns:a14="http://schemas.microsoft.com/office/drawing/2010/main"/>
              </a:ext>
            </a:extLst>
          </a:blip>
          <a:srcRect l="25731" r="25731"/>
          <a:stretch>
            <a:fillRect/>
          </a:stretch>
        </p:blipFill>
        <p:spPr>
          <a:xfrm>
            <a:off x="884238" y="0"/>
            <a:ext cx="4994275" cy="6858000"/>
          </a:xfrm>
        </p:spPr>
      </p:pic>
      <p:sp>
        <p:nvSpPr>
          <p:cNvPr id="3" name="Text Placeholder 2">
            <a:extLst>
              <a:ext uri="{FF2B5EF4-FFF2-40B4-BE49-F238E27FC236}">
                <a16:creationId xmlns:a16="http://schemas.microsoft.com/office/drawing/2014/main" id="{6A4EF221-7CCE-A271-B3D5-F080AE9772E8}"/>
              </a:ext>
            </a:extLst>
          </p:cNvPr>
          <p:cNvSpPr>
            <a:spLocks noGrp="1"/>
          </p:cNvSpPr>
          <p:nvPr>
            <p:ph type="body" sz="quarter" idx="30"/>
          </p:nvPr>
        </p:nvSpPr>
        <p:spPr>
          <a:xfrm>
            <a:off x="4890795" y="469291"/>
            <a:ext cx="6776598" cy="842867"/>
          </a:xfrm>
        </p:spPr>
        <p:txBody>
          <a:bodyPr/>
          <a:lstStyle/>
          <a:p>
            <a:r>
              <a:rPr lang="en-IE" dirty="0"/>
              <a:t>Einführung</a:t>
            </a:r>
          </a:p>
        </p:txBody>
      </p:sp>
      <p:sp>
        <p:nvSpPr>
          <p:cNvPr id="4" name="Text Placeholder 3">
            <a:extLst>
              <a:ext uri="{FF2B5EF4-FFF2-40B4-BE49-F238E27FC236}">
                <a16:creationId xmlns:a16="http://schemas.microsoft.com/office/drawing/2014/main" id="{D5B3BAEB-1C43-BF5B-1951-02F9F56C2A39}"/>
              </a:ext>
            </a:extLst>
          </p:cNvPr>
          <p:cNvSpPr>
            <a:spLocks noGrp="1"/>
          </p:cNvSpPr>
          <p:nvPr>
            <p:ph type="body" sz="quarter" idx="48"/>
          </p:nvPr>
        </p:nvSpPr>
        <p:spPr>
          <a:xfrm>
            <a:off x="6236622" y="1484072"/>
            <a:ext cx="5506199" cy="3889855"/>
          </a:xfrm>
        </p:spPr>
        <p:txBody>
          <a:bodyPr/>
          <a:lstStyle/>
          <a:p>
            <a:pPr algn="just">
              <a:spcAft>
                <a:spcPts val="600"/>
              </a:spcAft>
            </a:pPr>
            <a:r>
              <a:rPr lang="en-GB" sz="2000" dirty="0"/>
              <a:t>In diesem Abschnitt wird hervorgehoben, wie wichtig es ist, ein Gleichgewicht zwischen den unmittelbaren Zielen und den Zielen für die Zukunft herzustellen, um Widerstandsfähigkeit, ethisches Verhalten und nachhaltiges Wachstum zu gewährleisten. </a:t>
            </a:r>
          </a:p>
          <a:p>
            <a:pPr algn="just">
              <a:spcAft>
                <a:spcPts val="600"/>
              </a:spcAft>
            </a:pPr>
            <a:r>
              <a:rPr lang="en-GB" sz="2000" dirty="0"/>
              <a:t>Durch langfristiges Denken können Unternehmen besser mit Unwägbarkeiten umgehen, zum gesellschaftlichen Wohlergehen beitragen und dauerhaften Erfolg erzielen. </a:t>
            </a:r>
          </a:p>
          <a:p>
            <a:pPr algn="just">
              <a:spcAft>
                <a:spcPts val="600"/>
              </a:spcAft>
            </a:pPr>
            <a:r>
              <a:rPr lang="en-GB" sz="2000" dirty="0"/>
              <a:t>In diesem Abschnitt entwickeln die Teilnehmer die erforderlichen Fähigkeiten und Kenntnisse, um Strategien zu bewerten und umzusetzen, bei denen Nachhaltigkeit und ethische Entscheidungsfindung im Vordergrund stehen.</a:t>
            </a:r>
            <a:endParaRPr lang="en-IE" sz="2000" dirty="0"/>
          </a:p>
        </p:txBody>
      </p:sp>
    </p:spTree>
    <p:extLst>
      <p:ext uri="{BB962C8B-B14F-4D97-AF65-F5344CB8AC3E}">
        <p14:creationId xmlns:p14="http://schemas.microsoft.com/office/powerpoint/2010/main" val="2352554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p:txBody>
          <a:bodyPr/>
          <a:lstStyle/>
          <a:p>
            <a:r>
              <a:rPr lang="en-US" dirty="0"/>
              <a:t>Langfristiges Denken verstehen</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p:txBody>
          <a:bodyPr/>
          <a:lstStyle/>
          <a:p>
            <a:pPr algn="just">
              <a:spcAft>
                <a:spcPts val="600"/>
              </a:spcAft>
            </a:pPr>
            <a:r>
              <a:rPr lang="en-GB" dirty="0"/>
              <a:t>Langfristiges Denken in der Wirtschaft bedeutet Planung und Entscheidungsfindung unter Berücksichtigung der künftigen Auswirkungen auf die Gesellschaft, die Umwelt und das Unternehmen selbst. Der Schwerpunkt liegt dabei auf Nachhaltigkeit, Belastbarkeit und ethischen Überlegungen. </a:t>
            </a:r>
            <a:r>
              <a:rPr lang="en-GB" b="1" dirty="0"/>
              <a:t>Durch eine langfristige Perspektive können Unternehmen Herausforderungen antizipieren, Chancen ergreifen und zu einer nachhaltigen Entwicklung beitragen</a:t>
            </a:r>
            <a:r>
              <a:rPr lang="en-GB" dirty="0"/>
              <a:t>.</a:t>
            </a:r>
          </a:p>
          <a:p>
            <a:pPr algn="just">
              <a:spcAft>
                <a:spcPts val="600"/>
              </a:spcAft>
            </a:pPr>
            <a:r>
              <a:rPr lang="en-GB" dirty="0"/>
              <a:t>Ein Gleichgewicht zwischen unmittelbaren Bedürfnissen und künftigen Zielen ist entscheidend für nachhaltigen Erfolg. Unternehmen müssen kurzfristigen Gewinnen den Vorrang geben, um wettbewerbsfähig zu bleiben, und gleichzeitig in langfristige Strategien investieren, die Widerstandsfähigkeit und Wachstum gewährleisten. Dieses Gleichgewicht erfordert sorgfältige Planung, strategische Voraussicht und ein Engagement für nachhaltige Praktiken.</a:t>
            </a:r>
            <a:endParaRPr lang="en-US" dirty="0"/>
          </a:p>
        </p:txBody>
      </p:sp>
      <p:grpSp>
        <p:nvGrpSpPr>
          <p:cNvPr id="4" name="Graphic 3">
            <a:extLst>
              <a:ext uri="{FF2B5EF4-FFF2-40B4-BE49-F238E27FC236}">
                <a16:creationId xmlns:a16="http://schemas.microsoft.com/office/drawing/2014/main" id="{9DE0C80F-737C-9539-C2E7-0FBBC025C05D}"/>
              </a:ext>
            </a:extLst>
          </p:cNvPr>
          <p:cNvGrpSpPr/>
          <p:nvPr/>
        </p:nvGrpSpPr>
        <p:grpSpPr>
          <a:xfrm>
            <a:off x="10243730" y="570372"/>
            <a:ext cx="1086136" cy="1105415"/>
            <a:chOff x="8424689" y="1951807"/>
            <a:chExt cx="1086136" cy="1105415"/>
          </a:xfrm>
          <a:solidFill>
            <a:srgbClr val="0F486D"/>
          </a:solidFill>
        </p:grpSpPr>
        <p:grpSp>
          <p:nvGrpSpPr>
            <p:cNvPr id="5" name="Graphic 3">
              <a:extLst>
                <a:ext uri="{FF2B5EF4-FFF2-40B4-BE49-F238E27FC236}">
                  <a16:creationId xmlns:a16="http://schemas.microsoft.com/office/drawing/2014/main" id="{DF4ADB24-FC2A-CC0D-17BB-80ECA079C36A}"/>
                </a:ext>
              </a:extLst>
            </p:cNvPr>
            <p:cNvGrpSpPr/>
            <p:nvPr/>
          </p:nvGrpSpPr>
          <p:grpSpPr>
            <a:xfrm>
              <a:off x="8424689" y="1951807"/>
              <a:ext cx="1086136" cy="1105415"/>
              <a:chOff x="8424689" y="1951807"/>
              <a:chExt cx="1086136" cy="1105415"/>
            </a:xfrm>
            <a:grpFill/>
          </p:grpSpPr>
          <p:sp>
            <p:nvSpPr>
              <p:cNvPr id="12" name="Freeform 1420">
                <a:extLst>
                  <a:ext uri="{FF2B5EF4-FFF2-40B4-BE49-F238E27FC236}">
                    <a16:creationId xmlns:a16="http://schemas.microsoft.com/office/drawing/2014/main" id="{CE058CAB-2D47-776C-94F0-01D1E40CE8A6}"/>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endParaRPr lang="en-US"/>
              </a:p>
            </p:txBody>
          </p:sp>
          <p:sp>
            <p:nvSpPr>
              <p:cNvPr id="13" name="Freeform 1421">
                <a:extLst>
                  <a:ext uri="{FF2B5EF4-FFF2-40B4-BE49-F238E27FC236}">
                    <a16:creationId xmlns:a16="http://schemas.microsoft.com/office/drawing/2014/main" id="{36E8B87D-D4C7-1B94-3612-1B4ABEB614C2}"/>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endParaRPr lang="en-US"/>
              </a:p>
            </p:txBody>
          </p:sp>
          <p:sp>
            <p:nvSpPr>
              <p:cNvPr id="14" name="Freeform 1422">
                <a:extLst>
                  <a:ext uri="{FF2B5EF4-FFF2-40B4-BE49-F238E27FC236}">
                    <a16:creationId xmlns:a16="http://schemas.microsoft.com/office/drawing/2014/main" id="{78483B74-684A-69CA-A00B-D1AE2946E9D0}"/>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endParaRPr lang="en-US"/>
              </a:p>
            </p:txBody>
          </p:sp>
          <p:sp>
            <p:nvSpPr>
              <p:cNvPr id="15" name="Freeform 1423">
                <a:extLst>
                  <a:ext uri="{FF2B5EF4-FFF2-40B4-BE49-F238E27FC236}">
                    <a16:creationId xmlns:a16="http://schemas.microsoft.com/office/drawing/2014/main" id="{AA26AD9F-47EF-9561-D27F-09C522ED1B83}"/>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endParaRPr lang="en-US"/>
              </a:p>
            </p:txBody>
          </p:sp>
          <p:sp>
            <p:nvSpPr>
              <p:cNvPr id="16" name="Freeform 1424">
                <a:extLst>
                  <a:ext uri="{FF2B5EF4-FFF2-40B4-BE49-F238E27FC236}">
                    <a16:creationId xmlns:a16="http://schemas.microsoft.com/office/drawing/2014/main" id="{101DCA3F-DDCF-31A2-EC5D-BF346AF6A010}"/>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17" name="Freeform 1425">
                <a:extLst>
                  <a:ext uri="{FF2B5EF4-FFF2-40B4-BE49-F238E27FC236}">
                    <a16:creationId xmlns:a16="http://schemas.microsoft.com/office/drawing/2014/main" id="{3E864DA7-0FBA-6222-17BA-0B8FA4138BCF}"/>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18" name="Freeform 1426">
                <a:extLst>
                  <a:ext uri="{FF2B5EF4-FFF2-40B4-BE49-F238E27FC236}">
                    <a16:creationId xmlns:a16="http://schemas.microsoft.com/office/drawing/2014/main" id="{EAA6F36B-8AE0-0993-74DC-83AF367A4277}"/>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19" name="Freeform 1427">
                <a:extLst>
                  <a:ext uri="{FF2B5EF4-FFF2-40B4-BE49-F238E27FC236}">
                    <a16:creationId xmlns:a16="http://schemas.microsoft.com/office/drawing/2014/main" id="{0D44A163-FDA5-CD7C-E4E8-AAB86F9E2BDA}"/>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0" name="Freeform 1428">
                <a:extLst>
                  <a:ext uri="{FF2B5EF4-FFF2-40B4-BE49-F238E27FC236}">
                    <a16:creationId xmlns:a16="http://schemas.microsoft.com/office/drawing/2014/main" id="{17EBE8CD-80CC-3924-AE35-77730BD1B1CA}"/>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21" name="Freeform 1429">
                <a:extLst>
                  <a:ext uri="{FF2B5EF4-FFF2-40B4-BE49-F238E27FC236}">
                    <a16:creationId xmlns:a16="http://schemas.microsoft.com/office/drawing/2014/main" id="{341FAB84-B042-9B58-52AF-F2A77115039F}"/>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22" name="Freeform 1430">
                <a:extLst>
                  <a:ext uri="{FF2B5EF4-FFF2-40B4-BE49-F238E27FC236}">
                    <a16:creationId xmlns:a16="http://schemas.microsoft.com/office/drawing/2014/main" id="{E17AA0E7-A8EE-A4FF-088D-EA6993AE52F5}"/>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3" name="Freeform 1431">
                <a:extLst>
                  <a:ext uri="{FF2B5EF4-FFF2-40B4-BE49-F238E27FC236}">
                    <a16:creationId xmlns:a16="http://schemas.microsoft.com/office/drawing/2014/main" id="{2E1D2115-B15A-F5A7-A9D5-687A4EA343A1}"/>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24" name="Freeform 1432">
                <a:extLst>
                  <a:ext uri="{FF2B5EF4-FFF2-40B4-BE49-F238E27FC236}">
                    <a16:creationId xmlns:a16="http://schemas.microsoft.com/office/drawing/2014/main" id="{B5FEB9DD-84AF-7F3C-2DAC-7D6E239DDFDB}"/>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25" name="Freeform 1433">
                <a:extLst>
                  <a:ext uri="{FF2B5EF4-FFF2-40B4-BE49-F238E27FC236}">
                    <a16:creationId xmlns:a16="http://schemas.microsoft.com/office/drawing/2014/main" id="{C484579B-0AE5-1D9D-AF78-6211C8EB95AC}"/>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26" name="Freeform 1434">
                <a:extLst>
                  <a:ext uri="{FF2B5EF4-FFF2-40B4-BE49-F238E27FC236}">
                    <a16:creationId xmlns:a16="http://schemas.microsoft.com/office/drawing/2014/main" id="{546B7989-A658-7D9B-9C49-CE8ACEE47EB5}"/>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27" name="Freeform 1435">
                <a:extLst>
                  <a:ext uri="{FF2B5EF4-FFF2-40B4-BE49-F238E27FC236}">
                    <a16:creationId xmlns:a16="http://schemas.microsoft.com/office/drawing/2014/main" id="{CB45C8C3-1A41-F34C-2769-2C7B02E7F2F2}"/>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28" name="Freeform 1436">
                <a:extLst>
                  <a:ext uri="{FF2B5EF4-FFF2-40B4-BE49-F238E27FC236}">
                    <a16:creationId xmlns:a16="http://schemas.microsoft.com/office/drawing/2014/main" id="{54D2D470-0187-DC2C-1014-3BF799F55677}"/>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29" name="Freeform 1437">
                <a:extLst>
                  <a:ext uri="{FF2B5EF4-FFF2-40B4-BE49-F238E27FC236}">
                    <a16:creationId xmlns:a16="http://schemas.microsoft.com/office/drawing/2014/main" id="{45E0E897-A915-C312-6636-761594F45A40}"/>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30" name="Freeform 1438">
                <a:extLst>
                  <a:ext uri="{FF2B5EF4-FFF2-40B4-BE49-F238E27FC236}">
                    <a16:creationId xmlns:a16="http://schemas.microsoft.com/office/drawing/2014/main" id="{6BB126D3-77C7-7A11-7F53-4B826A7BBFEC}"/>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31" name="Freeform 1439">
                <a:extLst>
                  <a:ext uri="{FF2B5EF4-FFF2-40B4-BE49-F238E27FC236}">
                    <a16:creationId xmlns:a16="http://schemas.microsoft.com/office/drawing/2014/main" id="{07DD5BAA-68DA-7DF2-AD54-751FE9382A6D}"/>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2" name="Freeform 1440">
                <a:extLst>
                  <a:ext uri="{FF2B5EF4-FFF2-40B4-BE49-F238E27FC236}">
                    <a16:creationId xmlns:a16="http://schemas.microsoft.com/office/drawing/2014/main" id="{C5BCB553-4F98-2518-87D6-9F5FDA7724D9}"/>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33" name="Freeform 1441">
                <a:extLst>
                  <a:ext uri="{FF2B5EF4-FFF2-40B4-BE49-F238E27FC236}">
                    <a16:creationId xmlns:a16="http://schemas.microsoft.com/office/drawing/2014/main" id="{BEAAD30C-65E2-501A-B52D-DECC167789F7}"/>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4" name="Freeform 1442">
                <a:extLst>
                  <a:ext uri="{FF2B5EF4-FFF2-40B4-BE49-F238E27FC236}">
                    <a16:creationId xmlns:a16="http://schemas.microsoft.com/office/drawing/2014/main" id="{C63294A2-A4D8-C45A-D0B3-C7096451EB8E}"/>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35" name="Freeform 1443">
                <a:extLst>
                  <a:ext uri="{FF2B5EF4-FFF2-40B4-BE49-F238E27FC236}">
                    <a16:creationId xmlns:a16="http://schemas.microsoft.com/office/drawing/2014/main" id="{7219A94C-8F68-54F2-BE6D-1F394DDAFBD8}"/>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36" name="Freeform 1444">
                <a:extLst>
                  <a:ext uri="{FF2B5EF4-FFF2-40B4-BE49-F238E27FC236}">
                    <a16:creationId xmlns:a16="http://schemas.microsoft.com/office/drawing/2014/main" id="{9C6E5882-09E2-0343-045F-B1A00C47475B}"/>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37" name="Freeform 1445">
                <a:extLst>
                  <a:ext uri="{FF2B5EF4-FFF2-40B4-BE49-F238E27FC236}">
                    <a16:creationId xmlns:a16="http://schemas.microsoft.com/office/drawing/2014/main" id="{678816CD-AAAE-F2BF-D753-EC297E956D56}"/>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38" name="Freeform 1446">
                <a:extLst>
                  <a:ext uri="{FF2B5EF4-FFF2-40B4-BE49-F238E27FC236}">
                    <a16:creationId xmlns:a16="http://schemas.microsoft.com/office/drawing/2014/main" id="{312B4968-A85B-C07B-7C23-55052909E5BF}"/>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39" name="Freeform 1447">
                <a:extLst>
                  <a:ext uri="{FF2B5EF4-FFF2-40B4-BE49-F238E27FC236}">
                    <a16:creationId xmlns:a16="http://schemas.microsoft.com/office/drawing/2014/main" id="{5F6964AE-CB81-830F-F35B-BAA54FABEE6C}"/>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0" name="Freeform 1448">
                <a:extLst>
                  <a:ext uri="{FF2B5EF4-FFF2-40B4-BE49-F238E27FC236}">
                    <a16:creationId xmlns:a16="http://schemas.microsoft.com/office/drawing/2014/main" id="{AEE07B7A-3F4F-7AE8-176F-854BA0B37D44}"/>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1" name="Freeform 1449">
                <a:extLst>
                  <a:ext uri="{FF2B5EF4-FFF2-40B4-BE49-F238E27FC236}">
                    <a16:creationId xmlns:a16="http://schemas.microsoft.com/office/drawing/2014/main" id="{F4EAB280-1C88-7A7C-C4CC-5E6DDFA6E01A}"/>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2" name="Freeform 1450">
                <a:extLst>
                  <a:ext uri="{FF2B5EF4-FFF2-40B4-BE49-F238E27FC236}">
                    <a16:creationId xmlns:a16="http://schemas.microsoft.com/office/drawing/2014/main" id="{3F123BF5-6E13-5E3D-0E63-853ADD46EFD9}"/>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6" name="Graphic 3">
              <a:extLst>
                <a:ext uri="{FF2B5EF4-FFF2-40B4-BE49-F238E27FC236}">
                  <a16:creationId xmlns:a16="http://schemas.microsoft.com/office/drawing/2014/main" id="{B97F6EDB-1636-11E0-5B43-C5B7CF79908A}"/>
                </a:ext>
              </a:extLst>
            </p:cNvPr>
            <p:cNvGrpSpPr/>
            <p:nvPr/>
          </p:nvGrpSpPr>
          <p:grpSpPr>
            <a:xfrm>
              <a:off x="8623774" y="2128475"/>
              <a:ext cx="506941" cy="300655"/>
              <a:chOff x="8623774" y="2128475"/>
              <a:chExt cx="506941" cy="300655"/>
            </a:xfrm>
            <a:grpFill/>
          </p:grpSpPr>
          <p:grpSp>
            <p:nvGrpSpPr>
              <p:cNvPr id="7" name="Graphic 3">
                <a:extLst>
                  <a:ext uri="{FF2B5EF4-FFF2-40B4-BE49-F238E27FC236}">
                    <a16:creationId xmlns:a16="http://schemas.microsoft.com/office/drawing/2014/main" id="{1EA1BCB4-2F6F-00FF-EBA6-ABEA44EDB09E}"/>
                  </a:ext>
                </a:extLst>
              </p:cNvPr>
              <p:cNvGrpSpPr/>
              <p:nvPr/>
            </p:nvGrpSpPr>
            <p:grpSpPr>
              <a:xfrm>
                <a:off x="8623774" y="2128475"/>
                <a:ext cx="506941" cy="221114"/>
                <a:chOff x="8623774" y="2128475"/>
                <a:chExt cx="506941" cy="221114"/>
              </a:xfrm>
              <a:grpFill/>
            </p:grpSpPr>
            <p:sp>
              <p:nvSpPr>
                <p:cNvPr id="10" name="Freeform 1418">
                  <a:extLst>
                    <a:ext uri="{FF2B5EF4-FFF2-40B4-BE49-F238E27FC236}">
                      <a16:creationId xmlns:a16="http://schemas.microsoft.com/office/drawing/2014/main" id="{EB8D292C-5802-F667-C9AB-EEA332209524}"/>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60BA47"/>
                </a:solidFill>
                <a:ln w="27426" cap="flat">
                  <a:noFill/>
                  <a:prstDash val="solid"/>
                  <a:miter/>
                </a:ln>
              </p:spPr>
              <p:txBody>
                <a:bodyPr rtlCol="0" anchor="ctr"/>
                <a:lstStyle/>
                <a:p>
                  <a:endParaRPr lang="en-US"/>
                </a:p>
              </p:txBody>
            </p:sp>
            <p:sp>
              <p:nvSpPr>
                <p:cNvPr id="11" name="Freeform 1419">
                  <a:extLst>
                    <a:ext uri="{FF2B5EF4-FFF2-40B4-BE49-F238E27FC236}">
                      <a16:creationId xmlns:a16="http://schemas.microsoft.com/office/drawing/2014/main" id="{3C3F09ED-6A91-710C-F0CF-10EBF466636C}"/>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60BA47"/>
                </a:solidFill>
                <a:ln w="27426" cap="flat">
                  <a:noFill/>
                  <a:prstDash val="solid"/>
                  <a:miter/>
                </a:ln>
              </p:spPr>
              <p:txBody>
                <a:bodyPr rtlCol="0" anchor="ctr"/>
                <a:lstStyle/>
                <a:p>
                  <a:endParaRPr lang="en-US"/>
                </a:p>
              </p:txBody>
            </p:sp>
          </p:grpSp>
          <p:sp>
            <p:nvSpPr>
              <p:cNvPr id="8" name="Freeform 1416">
                <a:extLst>
                  <a:ext uri="{FF2B5EF4-FFF2-40B4-BE49-F238E27FC236}">
                    <a16:creationId xmlns:a16="http://schemas.microsoft.com/office/drawing/2014/main" id="{92CDCEA0-3B10-5EF9-0369-E766D6AB3636}"/>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60BA47"/>
              </a:solidFill>
              <a:ln w="27426" cap="flat">
                <a:noFill/>
                <a:prstDash val="solid"/>
                <a:miter/>
              </a:ln>
            </p:spPr>
            <p:txBody>
              <a:bodyPr rtlCol="0" anchor="ctr"/>
              <a:lstStyle/>
              <a:p>
                <a:endParaRPr lang="en-US"/>
              </a:p>
            </p:txBody>
          </p:sp>
          <p:sp>
            <p:nvSpPr>
              <p:cNvPr id="9" name="Freeform 1417">
                <a:extLst>
                  <a:ext uri="{FF2B5EF4-FFF2-40B4-BE49-F238E27FC236}">
                    <a16:creationId xmlns:a16="http://schemas.microsoft.com/office/drawing/2014/main" id="{8C376A82-2D7C-05FA-6894-3C9EA56E20CF}"/>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60BA47"/>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04820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58AC65-3D0B-B6BA-9E7D-60F62BFCA44A}"/>
              </a:ext>
            </a:extLst>
          </p:cNvPr>
          <p:cNvSpPr>
            <a:spLocks noGrp="1"/>
          </p:cNvSpPr>
          <p:nvPr>
            <p:ph type="body" sz="quarter" idx="30"/>
          </p:nvPr>
        </p:nvSpPr>
        <p:spPr>
          <a:xfrm>
            <a:off x="5268686" y="338738"/>
            <a:ext cx="6110631" cy="845139"/>
          </a:xfrm>
        </p:spPr>
        <p:txBody>
          <a:bodyPr/>
          <a:lstStyle/>
          <a:p>
            <a:r>
              <a:rPr lang="en-GB" b="1" dirty="0"/>
              <a:t>Markttrends und Wirtschaftsindikatoren</a:t>
            </a:r>
            <a:endParaRPr lang="en-GB" dirty="0"/>
          </a:p>
          <a:p>
            <a:endParaRPr lang="en-IE" dirty="0"/>
          </a:p>
        </p:txBody>
      </p:sp>
      <p:sp>
        <p:nvSpPr>
          <p:cNvPr id="4" name="Text Placeholder 3">
            <a:extLst>
              <a:ext uri="{FF2B5EF4-FFF2-40B4-BE49-F238E27FC236}">
                <a16:creationId xmlns:a16="http://schemas.microsoft.com/office/drawing/2014/main" id="{866D1600-C773-7FD6-95B9-4BAF8820D474}"/>
              </a:ext>
            </a:extLst>
          </p:cNvPr>
          <p:cNvSpPr>
            <a:spLocks noGrp="1"/>
          </p:cNvSpPr>
          <p:nvPr>
            <p:ph type="body" sz="quarter" idx="48"/>
          </p:nvPr>
        </p:nvSpPr>
        <p:spPr>
          <a:xfrm>
            <a:off x="5256505" y="1695715"/>
            <a:ext cx="6284186" cy="3466570"/>
          </a:xfrm>
        </p:spPr>
        <p:txBody>
          <a:bodyPr/>
          <a:lstStyle/>
          <a:p>
            <a:pPr algn="just">
              <a:spcAft>
                <a:spcPts val="600"/>
              </a:spcAft>
            </a:pPr>
            <a:r>
              <a:rPr lang="en-IE" sz="2000" dirty="0"/>
              <a:t>Die Kenntnis von Markttrends und Wirtschaftsindikatoren ist für Unternehmen, die sich auf einem dynamischen Markt behaupten wollen, von zentraler Bedeutung. </a:t>
            </a:r>
          </a:p>
          <a:p>
            <a:pPr algn="just">
              <a:spcAft>
                <a:spcPts val="600"/>
              </a:spcAft>
            </a:pPr>
            <a:r>
              <a:rPr lang="en-IE" sz="2000" dirty="0"/>
              <a:t>Durch die Analyse von Veränderungen im Verbraucherverhalten, technologischen Fortschritten und rechtlichen Rahmenbedingungen können Unternehmen ihre Strategien proaktiv anpassen, um langfristig erfolgreich zu sein. </a:t>
            </a:r>
          </a:p>
          <a:p>
            <a:pPr algn="just">
              <a:spcAft>
                <a:spcPts val="600"/>
              </a:spcAft>
            </a:pPr>
            <a:r>
              <a:rPr lang="en-IE" sz="2000" dirty="0"/>
              <a:t>Die Antizipation dieser Veränderungen ermöglicht es den Unternehmen, wirksam zu innovieren, sich bietende Chancen zu nutzen und Risiken zu verringern, um so ihre Relevanz und Wettbewerbsfähigkeit dauerhaft zu sichern.</a:t>
            </a:r>
          </a:p>
          <a:p>
            <a:pPr>
              <a:spcAft>
                <a:spcPts val="600"/>
              </a:spcAft>
            </a:pPr>
            <a:endParaRPr lang="en-IE" sz="2000" dirty="0"/>
          </a:p>
        </p:txBody>
      </p:sp>
      <p:pic>
        <p:nvPicPr>
          <p:cNvPr id="2" name="Picture Placeholder 5" descr="Documents on desk">
            <a:extLst>
              <a:ext uri="{FF2B5EF4-FFF2-40B4-BE49-F238E27FC236}">
                <a16:creationId xmlns:a16="http://schemas.microsoft.com/office/drawing/2014/main" id="{E74C9341-E159-3E95-4D0E-451A5CFFC390}"/>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27569" r="27569"/>
          <a:stretch/>
        </p:blipFill>
        <p:spPr>
          <a:xfrm>
            <a:off x="0" y="0"/>
            <a:ext cx="4614863" cy="6858000"/>
          </a:xfrm>
        </p:spPr>
      </p:pic>
    </p:spTree>
    <p:extLst>
      <p:ext uri="{BB962C8B-B14F-4D97-AF65-F5344CB8AC3E}">
        <p14:creationId xmlns:p14="http://schemas.microsoft.com/office/powerpoint/2010/main" val="3639981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529585"/>
            <a:ext cx="10483431" cy="804265"/>
          </a:xfrm>
        </p:spPr>
        <p:txBody>
          <a:bodyPr/>
          <a:lstStyle/>
          <a:p>
            <a:r>
              <a:rPr lang="en-US" dirty="0"/>
              <a:t>NACHHALTIGKEIT IN DEN MITTELPUNKT STELLEN</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1347737"/>
            <a:ext cx="10483429" cy="4920143"/>
          </a:xfrm>
        </p:spPr>
        <p:txBody>
          <a:bodyPr/>
          <a:lstStyle/>
          <a:p>
            <a:pPr algn="just">
              <a:spcAft>
                <a:spcPts val="600"/>
              </a:spcAft>
            </a:pPr>
            <a:r>
              <a:rPr lang="en-GB" dirty="0"/>
              <a:t>Nachhaltigkeit bedeutet, die Bedürfnisse der Menschen, des Planeten und des Gewinns in Einklang zu bringen. </a:t>
            </a:r>
          </a:p>
          <a:p>
            <a:pPr algn="just">
              <a:spcAft>
                <a:spcPts val="600"/>
              </a:spcAft>
            </a:pPr>
            <a:r>
              <a:rPr lang="en-GB" b="1" dirty="0">
                <a:highlight>
                  <a:srgbClr val="F36C2F"/>
                </a:highlight>
              </a:rPr>
              <a:t>Menschen: </a:t>
            </a:r>
            <a:r>
              <a:rPr lang="en-GB" dirty="0"/>
              <a:t>Soziale Verantwortung umfasst faire Arbeitspraktiken, gesellschaftliches Engagement und die Förderung von Vielfalt und Integration. Sie betont das Wohlergehen von Mitarbeitern, Kunden und der breiteren Gemeinschaft.</a:t>
            </a:r>
            <a:endParaRPr lang="en-GB" b="1" dirty="0"/>
          </a:p>
          <a:p>
            <a:pPr algn="just">
              <a:spcAft>
                <a:spcPts val="600"/>
              </a:spcAft>
            </a:pPr>
            <a:r>
              <a:rPr lang="en-GB" b="1" dirty="0">
                <a:highlight>
                  <a:srgbClr val="F36C2F"/>
                </a:highlight>
              </a:rPr>
              <a:t>Planet: </a:t>
            </a:r>
            <a:r>
              <a:rPr lang="en-GB" dirty="0"/>
              <a:t>Umweltbewusstes Handeln umfasst die Reduzierung von Abfällen, die Schonung von Ressourcen und die Minimierung des ökologischen Fußabdrucks. Nachhaltige Praktiken zielen auf den Schutz und die Wiederherstellung natürlicher Ökosysteme ab.</a:t>
            </a:r>
          </a:p>
          <a:p>
            <a:pPr algn="just">
              <a:spcAft>
                <a:spcPts val="600"/>
              </a:spcAft>
            </a:pPr>
            <a:r>
              <a:rPr lang="en-GB" b="1" dirty="0">
                <a:highlight>
                  <a:srgbClr val="F36C2F"/>
                </a:highlight>
              </a:rPr>
              <a:t>Profite: </a:t>
            </a:r>
            <a:r>
              <a:rPr lang="en-GB" dirty="0"/>
              <a:t>Die wirtschaftliche Lebensfähigkeit gewährleistet, dass das Unternehmen rentabel und wettbewerbsfähig bleibt. Nachhaltige Strategien können zu Innovationen, Kosteneinsparungen und langfristigem Wachstum führen.</a:t>
            </a:r>
            <a:endParaRPr lang="en-US" dirty="0"/>
          </a:p>
        </p:txBody>
      </p:sp>
      <p:grpSp>
        <p:nvGrpSpPr>
          <p:cNvPr id="4" name="Group 3">
            <a:extLst>
              <a:ext uri="{FF2B5EF4-FFF2-40B4-BE49-F238E27FC236}">
                <a16:creationId xmlns:a16="http://schemas.microsoft.com/office/drawing/2014/main" id="{FC15542A-69FF-3371-95EA-86303AF6C36F}"/>
              </a:ext>
            </a:extLst>
          </p:cNvPr>
          <p:cNvGrpSpPr/>
          <p:nvPr/>
        </p:nvGrpSpPr>
        <p:grpSpPr>
          <a:xfrm>
            <a:off x="10887146" y="351328"/>
            <a:ext cx="901130" cy="901727"/>
            <a:chOff x="5614841" y="786428"/>
            <a:chExt cx="901130" cy="901727"/>
          </a:xfrm>
          <a:solidFill>
            <a:srgbClr val="0F486D"/>
          </a:solidFill>
        </p:grpSpPr>
        <p:grpSp>
          <p:nvGrpSpPr>
            <p:cNvPr id="5" name="Graphic 2">
              <a:extLst>
                <a:ext uri="{FF2B5EF4-FFF2-40B4-BE49-F238E27FC236}">
                  <a16:creationId xmlns:a16="http://schemas.microsoft.com/office/drawing/2014/main" id="{AE26D733-95A7-1488-CCA2-BDF7D084AADE}"/>
                </a:ext>
              </a:extLst>
            </p:cNvPr>
            <p:cNvGrpSpPr/>
            <p:nvPr/>
          </p:nvGrpSpPr>
          <p:grpSpPr>
            <a:xfrm>
              <a:off x="5715019" y="1058540"/>
              <a:ext cx="543506" cy="445337"/>
              <a:chOff x="5715019" y="1058540"/>
              <a:chExt cx="543506" cy="445337"/>
            </a:xfrm>
            <a:grpFill/>
          </p:grpSpPr>
          <p:sp>
            <p:nvSpPr>
              <p:cNvPr id="7" name="Freeform 210">
                <a:extLst>
                  <a:ext uri="{FF2B5EF4-FFF2-40B4-BE49-F238E27FC236}">
                    <a16:creationId xmlns:a16="http://schemas.microsoft.com/office/drawing/2014/main" id="{9639035D-32D6-4F60-4504-4EABA66C619E}"/>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0BA47"/>
              </a:solidFill>
              <a:ln w="9028" cap="flat">
                <a:noFill/>
                <a:prstDash val="solid"/>
                <a:miter/>
              </a:ln>
            </p:spPr>
            <p:txBody>
              <a:bodyPr rtlCol="0" anchor="ctr"/>
              <a:lstStyle/>
              <a:p>
                <a:endParaRPr lang="en-US"/>
              </a:p>
            </p:txBody>
          </p:sp>
          <p:sp>
            <p:nvSpPr>
              <p:cNvPr id="8" name="Freeform 211">
                <a:extLst>
                  <a:ext uri="{FF2B5EF4-FFF2-40B4-BE49-F238E27FC236}">
                    <a16:creationId xmlns:a16="http://schemas.microsoft.com/office/drawing/2014/main" id="{D2069294-4A9E-A845-2FE8-699D4F19ADC9}"/>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0BA47"/>
              </a:solidFill>
              <a:ln w="9028" cap="flat">
                <a:noFill/>
                <a:prstDash val="solid"/>
                <a:miter/>
              </a:ln>
            </p:spPr>
            <p:txBody>
              <a:bodyPr rtlCol="0" anchor="ctr"/>
              <a:lstStyle/>
              <a:p>
                <a:endParaRPr lang="en-US"/>
              </a:p>
            </p:txBody>
          </p:sp>
        </p:grpSp>
        <p:sp>
          <p:nvSpPr>
            <p:cNvPr id="6" name="Freeform 209">
              <a:extLst>
                <a:ext uri="{FF2B5EF4-FFF2-40B4-BE49-F238E27FC236}">
                  <a16:creationId xmlns:a16="http://schemas.microsoft.com/office/drawing/2014/main" id="{1A46FFEA-19DB-E8C3-321A-16AC4273F268}"/>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spTree>
    <p:extLst>
      <p:ext uri="{BB962C8B-B14F-4D97-AF65-F5344CB8AC3E}">
        <p14:creationId xmlns:p14="http://schemas.microsoft.com/office/powerpoint/2010/main" val="11048563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58AC65-3D0B-B6BA-9E7D-60F62BFCA44A}"/>
              </a:ext>
            </a:extLst>
          </p:cNvPr>
          <p:cNvSpPr>
            <a:spLocks noGrp="1"/>
          </p:cNvSpPr>
          <p:nvPr>
            <p:ph type="body" sz="quarter" idx="30"/>
          </p:nvPr>
        </p:nvSpPr>
        <p:spPr>
          <a:xfrm>
            <a:off x="5153183" y="236413"/>
            <a:ext cx="6110631" cy="845139"/>
          </a:xfrm>
        </p:spPr>
        <p:txBody>
          <a:bodyPr/>
          <a:lstStyle/>
          <a:p>
            <a:r>
              <a:rPr lang="en-GB" b="1" dirty="0"/>
              <a:t>Ökologische Nachhaltigkeit</a:t>
            </a:r>
          </a:p>
          <a:p>
            <a:endParaRPr lang="en-IE" dirty="0"/>
          </a:p>
        </p:txBody>
      </p:sp>
      <p:sp>
        <p:nvSpPr>
          <p:cNvPr id="4" name="Text Placeholder 3">
            <a:extLst>
              <a:ext uri="{FF2B5EF4-FFF2-40B4-BE49-F238E27FC236}">
                <a16:creationId xmlns:a16="http://schemas.microsoft.com/office/drawing/2014/main" id="{866D1600-C773-7FD6-95B9-4BAF8820D474}"/>
              </a:ext>
            </a:extLst>
          </p:cNvPr>
          <p:cNvSpPr>
            <a:spLocks noGrp="1"/>
          </p:cNvSpPr>
          <p:nvPr>
            <p:ph type="body" sz="quarter" idx="48"/>
          </p:nvPr>
        </p:nvSpPr>
        <p:spPr>
          <a:xfrm>
            <a:off x="5256505" y="1070073"/>
            <a:ext cx="6287795" cy="3466570"/>
          </a:xfrm>
        </p:spPr>
        <p:txBody>
          <a:bodyPr/>
          <a:lstStyle/>
          <a:p>
            <a:pPr algn="just">
              <a:spcAft>
                <a:spcPts val="600"/>
              </a:spcAft>
            </a:pPr>
            <a:r>
              <a:rPr lang="en-IE" sz="2000" dirty="0"/>
              <a:t>Die Einführung von Praktiken der ökologischen Nachhaltigkeit ist für Unternehmen, die ihren ökologischen Fußabdruck minimieren und ihre langfristige Rentabilität sicherstellen wollen, von grundlegender Bedeutung. </a:t>
            </a:r>
          </a:p>
          <a:p>
            <a:pPr algn="just">
              <a:spcAft>
                <a:spcPts val="600"/>
              </a:spcAft>
            </a:pPr>
            <a:r>
              <a:rPr lang="en-IE" sz="2000" dirty="0"/>
              <a:t>Durch die Integration umweltfreundlicher Praktiken in die Betriebsabläufe leisten die Unternehmen nicht nur einen positiven Beitrag zum Umweltschutz, sondern verbessern auch ihre betriebliche Effizienz und Widerstandsfähigkeit. </a:t>
            </a:r>
          </a:p>
          <a:p>
            <a:pPr algn="just">
              <a:spcAft>
                <a:spcPts val="600"/>
              </a:spcAft>
            </a:pPr>
            <a:r>
              <a:rPr lang="en-IE" sz="2000" dirty="0"/>
              <a:t>Initiativen zur ökologischen Nachhaltigkeit verringern nicht nur die mit Ressourcenknappheit und regulatorischen Änderungen verbundenen Risiken, sondern stärken auch den Ruf der Marke und die Attraktivität für umweltbewusste Verbraucher und Interessengruppen.</a:t>
            </a:r>
          </a:p>
          <a:p>
            <a:pPr algn="just">
              <a:spcAft>
                <a:spcPts val="600"/>
              </a:spcAft>
            </a:pPr>
            <a:endParaRPr lang="en-IE" sz="2000" dirty="0"/>
          </a:p>
        </p:txBody>
      </p:sp>
      <p:pic>
        <p:nvPicPr>
          <p:cNvPr id="2" name="Picture Placeholder 5">
            <a:extLst>
              <a:ext uri="{FF2B5EF4-FFF2-40B4-BE49-F238E27FC236}">
                <a16:creationId xmlns:a16="http://schemas.microsoft.com/office/drawing/2014/main" id="{7777D2DB-5BFB-2941-A1C6-DABABB1CA40F}"/>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27569" r="27569"/>
          <a:stretch/>
        </p:blipFill>
        <p:spPr>
          <a:xfrm>
            <a:off x="0" y="0"/>
            <a:ext cx="4614863" cy="6858000"/>
          </a:xfrm>
        </p:spPr>
      </p:pic>
    </p:spTree>
    <p:extLst>
      <p:ext uri="{BB962C8B-B14F-4D97-AF65-F5344CB8AC3E}">
        <p14:creationId xmlns:p14="http://schemas.microsoft.com/office/powerpoint/2010/main" val="1012612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58AC65-3D0B-B6BA-9E7D-60F62BFCA44A}"/>
              </a:ext>
            </a:extLst>
          </p:cNvPr>
          <p:cNvSpPr>
            <a:spLocks noGrp="1"/>
          </p:cNvSpPr>
          <p:nvPr>
            <p:ph type="body" sz="quarter" idx="30"/>
          </p:nvPr>
        </p:nvSpPr>
        <p:spPr>
          <a:xfrm>
            <a:off x="5153183" y="236413"/>
            <a:ext cx="6110631" cy="845139"/>
          </a:xfrm>
        </p:spPr>
        <p:txBody>
          <a:bodyPr/>
          <a:lstStyle/>
          <a:p>
            <a:r>
              <a:rPr lang="en-GB" b="1" dirty="0"/>
              <a:t>Soziale Verantwortung</a:t>
            </a:r>
            <a:endParaRPr lang="en-GB" dirty="0"/>
          </a:p>
          <a:p>
            <a:endParaRPr lang="en-IE" dirty="0"/>
          </a:p>
        </p:txBody>
      </p:sp>
      <p:sp>
        <p:nvSpPr>
          <p:cNvPr id="4" name="Text Placeholder 3">
            <a:extLst>
              <a:ext uri="{FF2B5EF4-FFF2-40B4-BE49-F238E27FC236}">
                <a16:creationId xmlns:a16="http://schemas.microsoft.com/office/drawing/2014/main" id="{866D1600-C773-7FD6-95B9-4BAF8820D474}"/>
              </a:ext>
            </a:extLst>
          </p:cNvPr>
          <p:cNvSpPr>
            <a:spLocks noGrp="1"/>
          </p:cNvSpPr>
          <p:nvPr>
            <p:ph type="body" sz="quarter" idx="48"/>
          </p:nvPr>
        </p:nvSpPr>
        <p:spPr>
          <a:xfrm>
            <a:off x="5190010" y="954570"/>
            <a:ext cx="6373340" cy="3466570"/>
          </a:xfrm>
        </p:spPr>
        <p:txBody>
          <a:bodyPr/>
          <a:lstStyle/>
          <a:p>
            <a:pPr algn="just">
              <a:spcAft>
                <a:spcPts val="600"/>
              </a:spcAft>
            </a:pPr>
            <a:r>
              <a:rPr lang="en-IE" sz="2000" dirty="0"/>
              <a:t>Von Unternehmen wird zunehmend erwartet, dass sie ihre soziale Verantwortung wahrnehmen, indem sie ethisches Verhalten, faire Arbeitsbedingungen und aktives Engagement in der Gemeinschaft in den Vordergrund stellen. </a:t>
            </a:r>
          </a:p>
          <a:p>
            <a:pPr algn="just">
              <a:spcAft>
                <a:spcPts val="600"/>
              </a:spcAft>
            </a:pPr>
            <a:r>
              <a:rPr lang="en-IE" sz="2000" dirty="0"/>
              <a:t>Durch die Förderung eines ethischen Lieferkettenmanagements und die Unterstützung lokaler Gemeinschaften verbessern Unternehmen ihren Ruf und schaffen Vertrauen bei den Interessengruppen. </a:t>
            </a:r>
          </a:p>
          <a:p>
            <a:pPr algn="just">
              <a:spcAft>
                <a:spcPts val="600"/>
              </a:spcAft>
            </a:pPr>
            <a:r>
              <a:rPr lang="en-IE" sz="2000" dirty="0"/>
              <a:t>Die Übernahme sozialer Verantwortung wirkt sich positiv auf die Gesellschaft aus, stärkt die Widerstandsfähigkeit des Unternehmens und sorgt langfristig für nachhaltiges Wachstum. Sie zieht auch Mitarbeiter und Kunden an, die ethische Praktiken schätzen und sich dem Engagement des Unternehmens für das Gemeinwohl anschließen.</a:t>
            </a:r>
          </a:p>
          <a:p>
            <a:pPr>
              <a:spcAft>
                <a:spcPts val="600"/>
              </a:spcAft>
            </a:pPr>
            <a:endParaRPr lang="en-IE" sz="2000" dirty="0"/>
          </a:p>
        </p:txBody>
      </p:sp>
      <p:pic>
        <p:nvPicPr>
          <p:cNvPr id="2" name="Picture Placeholder 5" descr="Large and small hands holding red heart">
            <a:extLst>
              <a:ext uri="{FF2B5EF4-FFF2-40B4-BE49-F238E27FC236}">
                <a16:creationId xmlns:a16="http://schemas.microsoft.com/office/drawing/2014/main" id="{3FB16DFA-CB8C-EE08-C975-6CDD16856B43}"/>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9389" r="52759"/>
          <a:stretch/>
        </p:blipFill>
        <p:spPr>
          <a:xfrm>
            <a:off x="0" y="0"/>
            <a:ext cx="4614863" cy="6858000"/>
          </a:xfrm>
        </p:spPr>
      </p:pic>
    </p:spTree>
    <p:extLst>
      <p:ext uri="{BB962C8B-B14F-4D97-AF65-F5344CB8AC3E}">
        <p14:creationId xmlns:p14="http://schemas.microsoft.com/office/powerpoint/2010/main" val="17119837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1971986"/>
            <a:ext cx="10483429" cy="4439577"/>
          </a:xfrm>
        </p:spPr>
        <p:txBody>
          <a:bodyPr/>
          <a:lstStyle/>
          <a:p>
            <a:pPr>
              <a:spcAft>
                <a:spcPts val="600"/>
              </a:spcAft>
            </a:pPr>
            <a:r>
              <a:rPr lang="en-GB" sz="2000" b="1" dirty="0">
                <a:solidFill>
                  <a:srgbClr val="0F486D"/>
                </a:solidFill>
                <a:hlinkClick r:id="rId2">
                  <a:extLst>
                    <a:ext uri="{A12FA001-AC4F-418D-AE19-62706E023703}">
                      <ahyp:hlinkClr xmlns:ahyp="http://schemas.microsoft.com/office/drawing/2018/hyperlinkcolor" val="tx"/>
                    </a:ext>
                  </a:extLst>
                </a:hlinkClick>
              </a:rPr>
              <a:t>SDG 8 (Menschenwürdige Arbeit und Wirtschaftswachstum): </a:t>
            </a:r>
            <a:r>
              <a:rPr lang="en-GB" sz="2000" dirty="0"/>
              <a:t>Förderung fairer Arbeitspraktiken und eines integrativen Wirtschaftswachstums, die für die langfristige Unternehmensplanung von entscheidender Bedeutung sind.</a:t>
            </a:r>
          </a:p>
          <a:p>
            <a:pPr>
              <a:spcAft>
                <a:spcPts val="600"/>
              </a:spcAft>
            </a:pPr>
            <a:r>
              <a:rPr lang="en-GB" sz="2000" b="1" dirty="0">
                <a:solidFill>
                  <a:srgbClr val="0F486D"/>
                </a:solidFill>
                <a:hlinkClick r:id="rId3">
                  <a:extLst>
                    <a:ext uri="{A12FA001-AC4F-418D-AE19-62706E023703}">
                      <ahyp:hlinkClr xmlns:ahyp="http://schemas.microsoft.com/office/drawing/2018/hyperlinkcolor" val="tx"/>
                    </a:ext>
                  </a:extLst>
                </a:hlinkClick>
              </a:rPr>
              <a:t>SDG 9 (Industrie, Innovation und Infrastruktur): </a:t>
            </a:r>
            <a:r>
              <a:rPr lang="en-GB" sz="2000" dirty="0"/>
              <a:t>Der Schwerpunkt liegt auf nachhaltiger Infrastrukturentwicklung und Innovation, die zu langfristigem Wirtschaftswachstum und industrieller Entwicklung beitragen.</a:t>
            </a:r>
          </a:p>
          <a:p>
            <a:pPr>
              <a:spcAft>
                <a:spcPts val="600"/>
              </a:spcAft>
            </a:pPr>
            <a:r>
              <a:rPr lang="en-GB" sz="2000" b="1" dirty="0">
                <a:solidFill>
                  <a:srgbClr val="0F486D"/>
                </a:solidFill>
                <a:hlinkClick r:id="rId4">
                  <a:extLst>
                    <a:ext uri="{A12FA001-AC4F-418D-AE19-62706E023703}">
                      <ahyp:hlinkClr xmlns:ahyp="http://schemas.microsoft.com/office/drawing/2018/hyperlinkcolor" val="tx"/>
                    </a:ext>
                  </a:extLst>
                </a:hlinkClick>
              </a:rPr>
              <a:t>SDG 10 (Ungleichheiten abbauen): </a:t>
            </a:r>
            <a:r>
              <a:rPr lang="en-GB" sz="2000" dirty="0"/>
              <a:t>Bekämpfung sozialer Ungleichheiten durch verantwortungsvolle Geschäftspraktiken, die für langfristige Nachhaltigkeit und ethisches Geschäftsgebaren unerlässlich sind.</a:t>
            </a:r>
          </a:p>
          <a:p>
            <a:pPr>
              <a:spcAft>
                <a:spcPts val="600"/>
              </a:spcAft>
            </a:pPr>
            <a:r>
              <a:rPr lang="en-GB" sz="2000" b="1" dirty="0">
                <a:solidFill>
                  <a:srgbClr val="0F486D"/>
                </a:solidFill>
                <a:hlinkClick r:id="rId5">
                  <a:extLst>
                    <a:ext uri="{A12FA001-AC4F-418D-AE19-62706E023703}">
                      <ahyp:hlinkClr xmlns:ahyp="http://schemas.microsoft.com/office/drawing/2018/hyperlinkcolor" val="tx"/>
                    </a:ext>
                  </a:extLst>
                </a:hlinkClick>
              </a:rPr>
              <a:t>SDG 12 (Verantwortungsbewusster Konsum und Produktion): </a:t>
            </a:r>
            <a:r>
              <a:rPr lang="en-GB" sz="2000" dirty="0"/>
              <a:t>Der Schwerpunkt liegt auf nachhaltigen Konsum- und Produktionsmustern, die Transparenz und Rechenschaftspflicht in die Geschäftspraktiken einbeziehen und sich an den langfristigen Zielen für nachhaltige Entwicklung orientieren.</a:t>
            </a:r>
          </a:p>
        </p:txBody>
      </p:sp>
      <p:sp>
        <p:nvSpPr>
          <p:cNvPr id="6" name="Text Placeholder 1">
            <a:extLst>
              <a:ext uri="{FF2B5EF4-FFF2-40B4-BE49-F238E27FC236}">
                <a16:creationId xmlns:a16="http://schemas.microsoft.com/office/drawing/2014/main" id="{91EEEA27-C61F-C085-B2A6-E7AB25454E72}"/>
              </a:ext>
            </a:extLst>
          </p:cNvPr>
          <p:cNvSpPr>
            <a:spLocks noGrp="1"/>
          </p:cNvSpPr>
          <p:nvPr>
            <p:ph type="body" sz="quarter" idx="30"/>
          </p:nvPr>
        </p:nvSpPr>
        <p:spPr>
          <a:xfrm>
            <a:off x="854283" y="450972"/>
            <a:ext cx="9855648" cy="804265"/>
          </a:xfrm>
        </p:spPr>
        <p:txBody>
          <a:bodyPr/>
          <a:lstStyle/>
          <a:p>
            <a:pPr algn="ctr"/>
            <a:r>
              <a:rPr lang="en-US" sz="3200" dirty="0"/>
              <a:t>AUSRICHTUNG AUF DIE ZIELE DER NACHHALTIGEN ENTWICKLUNG</a:t>
            </a:r>
          </a:p>
        </p:txBody>
      </p:sp>
      <p:pic>
        <p:nvPicPr>
          <p:cNvPr id="7" name="Picture 2">
            <a:extLst>
              <a:ext uri="{FF2B5EF4-FFF2-40B4-BE49-F238E27FC236}">
                <a16:creationId xmlns:a16="http://schemas.microsoft.com/office/drawing/2014/main" id="{80C6FD15-01DD-51FC-F959-4FA6FD7420F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366322" y="540862"/>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766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2" y="640454"/>
            <a:ext cx="10483431" cy="804265"/>
          </a:xfrm>
        </p:spPr>
        <p:txBody>
          <a:bodyPr/>
          <a:lstStyle/>
          <a:p>
            <a:pPr algn="ctr"/>
            <a:r>
              <a:rPr lang="en-US" dirty="0"/>
              <a:t>ANGLEICHUNG AN ENTRECOMP</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1770078"/>
            <a:ext cx="10483429" cy="4760556"/>
          </a:xfrm>
        </p:spPr>
        <p:txBody>
          <a:bodyPr/>
          <a:lstStyle/>
          <a:p>
            <a:r>
              <a:rPr lang="en-GB" sz="2200" b="1" dirty="0">
                <a:solidFill>
                  <a:srgbClr val="0F486D"/>
                </a:solidFill>
                <a:hlinkClick r:id="rId2">
                  <a:extLst>
                    <a:ext uri="{A12FA001-AC4F-418D-AE19-62706E023703}">
                      <ahyp:hlinkClr xmlns:ahyp="http://schemas.microsoft.com/office/drawing/2018/hyperlinkcolor" val="tx"/>
                    </a:ext>
                  </a:extLst>
                </a:hlinkClick>
              </a:rPr>
              <a:t>EntreComp 1.5 Ethisches und nachhaltiges Denken</a:t>
            </a:r>
            <a:r>
              <a:rPr lang="en-GB" sz="2200" b="1" dirty="0"/>
              <a:t>: </a:t>
            </a:r>
            <a:r>
              <a:rPr lang="en-GB" sz="2200" dirty="0"/>
              <a:t>Die Bewertung der Folgen und Auswirkungen von Ideen, Möglichkeiten und Handlungen fördert nachhaltige Managementpraktiken, die soziale Verantwortung von Unternehmen und die Eingliederung in Unternehmen und trägt so zu einem ethischen Geschäftsgebaren bei.</a:t>
            </a:r>
          </a:p>
          <a:p>
            <a:endParaRPr lang="en-GB" sz="2200" b="1" dirty="0"/>
          </a:p>
          <a:p>
            <a:r>
              <a:rPr lang="en-GB" sz="2200" b="1" dirty="0">
                <a:solidFill>
                  <a:srgbClr val="0F486D"/>
                </a:solidFill>
                <a:hlinkClick r:id="rId2">
                  <a:extLst>
                    <a:ext uri="{A12FA001-AC4F-418D-AE19-62706E023703}">
                      <ahyp:hlinkClr xmlns:ahyp="http://schemas.microsoft.com/office/drawing/2018/hyperlinkcolor" val="tx"/>
                    </a:ext>
                  </a:extLst>
                </a:hlinkClick>
              </a:rPr>
              <a:t>EntreComp 3.1 Die Initiative ergreifen</a:t>
            </a:r>
            <a:r>
              <a:rPr lang="en-GB" sz="2200" b="1" dirty="0"/>
              <a:t>: </a:t>
            </a:r>
            <a:r>
              <a:rPr lang="en-GB" sz="2200" dirty="0"/>
              <a:t>Das Erkennen von Chancen, das Treffen unabhängiger operativer Entscheidungen und die Formulierung strategischer Geschäftsentscheidungen befähigen zu nachhaltigen Praktiken innerhalb des Geschäftsbetriebs und unterstützen den Umweltschutz und verantwortungsvolles Unternehmertum.</a:t>
            </a:r>
          </a:p>
        </p:txBody>
      </p:sp>
      <p:pic>
        <p:nvPicPr>
          <p:cNvPr id="4" name="Picture 3">
            <a:extLst>
              <a:ext uri="{FF2B5EF4-FFF2-40B4-BE49-F238E27FC236}">
                <a16:creationId xmlns:a16="http://schemas.microsoft.com/office/drawing/2014/main" id="{E6EC3E4E-9E3C-8B31-6C96-805339182E77}"/>
              </a:ext>
            </a:extLst>
          </p:cNvPr>
          <p:cNvPicPr>
            <a:picLocks noChangeAspect="1"/>
          </p:cNvPicPr>
          <p:nvPr/>
        </p:nvPicPr>
        <p:blipFill>
          <a:blip r:embed="rId3"/>
          <a:stretch>
            <a:fillRect/>
          </a:stretch>
        </p:blipFill>
        <p:spPr>
          <a:xfrm>
            <a:off x="9926498" y="444797"/>
            <a:ext cx="2149845" cy="1195578"/>
          </a:xfrm>
          <a:prstGeom prst="rect">
            <a:avLst/>
          </a:prstGeom>
        </p:spPr>
      </p:pic>
    </p:spTree>
    <p:extLst>
      <p:ext uri="{BB962C8B-B14F-4D97-AF65-F5344CB8AC3E}">
        <p14:creationId xmlns:p14="http://schemas.microsoft.com/office/powerpoint/2010/main" val="1222742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3C9FEF5-00B5-4217-9726-77BED5B11F96}"/>
              </a:ext>
            </a:extLst>
          </p:cNvPr>
          <p:cNvGraphicFramePr>
            <a:graphicFrameLocks noChangeAspect="1"/>
          </p:cNvGraphicFramePr>
          <p:nvPr>
            <p:custDataLst>
              <p:tags r:id="rId1"/>
            </p:custDataLst>
            <p:extLst>
              <p:ext uri="{D42A27DB-BD31-4B8C-83A1-F6EECF244321}">
                <p14:modId xmlns:p14="http://schemas.microsoft.com/office/powerpoint/2010/main" val="6505858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5" descr="Two cute robots">
            <a:extLst>
              <a:ext uri="{FF2B5EF4-FFF2-40B4-BE49-F238E27FC236}">
                <a16:creationId xmlns:a16="http://schemas.microsoft.com/office/drawing/2014/main" id="{7B35A520-E0B9-0270-191F-2A902099D3C2}"/>
              </a:ext>
            </a:extLst>
          </p:cNvPr>
          <p:cNvPicPr>
            <a:picLocks noGrp="1" noChangeAspect="1"/>
          </p:cNvPicPr>
          <p:nvPr>
            <p:ph type="pic" sz="quarter" idx="21"/>
          </p:nvPr>
        </p:nvPicPr>
        <p:blipFill rotWithShape="1">
          <a:blip r:embed="rId5" cstate="email">
            <a:extLst>
              <a:ext uri="{28A0092B-C50C-407E-A947-70E740481C1C}">
                <a14:useLocalDpi xmlns:a14="http://schemas.microsoft.com/office/drawing/2010/main"/>
              </a:ext>
            </a:extLst>
          </a:blip>
          <a:srcRect l="29518" r="29518"/>
          <a:stretch/>
        </p:blipFill>
        <p:spPr>
          <a:xfrm>
            <a:off x="0" y="0"/>
            <a:ext cx="4994275" cy="6858000"/>
          </a:xfrm>
        </p:spPr>
      </p:pic>
      <p:sp>
        <p:nvSpPr>
          <p:cNvPr id="3" name="Text Placeholder 2">
            <a:extLst>
              <a:ext uri="{FF2B5EF4-FFF2-40B4-BE49-F238E27FC236}">
                <a16:creationId xmlns:a16="http://schemas.microsoft.com/office/drawing/2014/main" id="{A0C335A3-EE55-F05B-FD33-823DE692CF6C}"/>
              </a:ext>
            </a:extLst>
          </p:cNvPr>
          <p:cNvSpPr>
            <a:spLocks noGrp="1"/>
          </p:cNvSpPr>
          <p:nvPr>
            <p:ph type="body" sz="quarter" idx="30"/>
          </p:nvPr>
        </p:nvSpPr>
        <p:spPr>
          <a:xfrm>
            <a:off x="3767537" y="168479"/>
            <a:ext cx="6776598" cy="842867"/>
          </a:xfrm>
        </p:spPr>
        <p:txBody>
          <a:bodyPr/>
          <a:lstStyle/>
          <a:p>
            <a:r>
              <a:rPr lang="en-IE" dirty="0"/>
              <a:t>PRAKTISCHE ÜBUNG</a:t>
            </a:r>
          </a:p>
        </p:txBody>
      </p:sp>
      <p:sp>
        <p:nvSpPr>
          <p:cNvPr id="4" name="Text Placeholder 3">
            <a:extLst>
              <a:ext uri="{FF2B5EF4-FFF2-40B4-BE49-F238E27FC236}">
                <a16:creationId xmlns:a16="http://schemas.microsoft.com/office/drawing/2014/main" id="{3466DB92-AB89-C473-7ADE-095100E2CD07}"/>
              </a:ext>
            </a:extLst>
          </p:cNvPr>
          <p:cNvSpPr>
            <a:spLocks noGrp="1"/>
          </p:cNvSpPr>
          <p:nvPr>
            <p:ph type="body" sz="quarter" idx="48"/>
          </p:nvPr>
        </p:nvSpPr>
        <p:spPr>
          <a:xfrm>
            <a:off x="5083727" y="1146269"/>
            <a:ext cx="6316911" cy="5410899"/>
          </a:xfrm>
          <a:solidFill>
            <a:schemeClr val="bg1"/>
          </a:solidFill>
        </p:spPr>
        <p:txBody>
          <a:bodyPr/>
          <a:lstStyle/>
          <a:p>
            <a:pPr algn="just">
              <a:spcAft>
                <a:spcPts val="600"/>
              </a:spcAft>
            </a:pPr>
            <a:r>
              <a:rPr lang="en-GB" sz="1800" b="1" dirty="0"/>
              <a:t>Szenarioanalyse für die strategische Entscheidungsfindung:</a:t>
            </a:r>
            <a:endParaRPr lang="en-GB" sz="1800" dirty="0"/>
          </a:p>
          <a:p>
            <a:pPr algn="just">
              <a:spcAft>
                <a:spcPts val="600"/>
              </a:spcAft>
            </a:pPr>
            <a:r>
              <a:rPr lang="en-GB" sz="1800" b="1" dirty="0"/>
              <a:t>Ziel</a:t>
            </a:r>
            <a:r>
              <a:rPr lang="en-GB" sz="1800" dirty="0"/>
              <a:t>: Entwicklung von Fähigkeiten zur Antizipation künftiger Herausforderungen und Chancen.</a:t>
            </a:r>
          </a:p>
          <a:p>
            <a:pPr algn="just">
              <a:spcAft>
                <a:spcPts val="600"/>
              </a:spcAft>
            </a:pPr>
            <a:r>
              <a:rPr lang="en-GB" sz="1800" b="1" dirty="0"/>
              <a:t>Schritte:</a:t>
            </a:r>
            <a:endParaRPr lang="en-GB" sz="1800" dirty="0"/>
          </a:p>
          <a:p>
            <a:pPr marL="285750" indent="-285750">
              <a:buFont typeface="Arial" panose="020B0604020202020204" pitchFamily="34" charset="0"/>
              <a:buChar char="•"/>
            </a:pPr>
            <a:r>
              <a:rPr lang="en-GB" sz="1800" dirty="0"/>
              <a:t>Wählen Sie ein plausibles Zukunftsszenario aus, das für Ihre Branche relevant ist (z. B. technologische Umwälzungen, gesetzliche Änderungen).</a:t>
            </a:r>
          </a:p>
          <a:p>
            <a:pPr marL="285750" indent="-285750">
              <a:buFont typeface="Arial" panose="020B0604020202020204" pitchFamily="34" charset="0"/>
              <a:buChar char="•"/>
            </a:pPr>
            <a:r>
              <a:rPr lang="en-GB" sz="1800" dirty="0"/>
              <a:t>Analysieren Sie die möglichen Auswirkungen des Szenarios auf Ihren Geschäftsbetrieb, Ihre Marktposition und Ihre Nachhaltigkeitsziele.</a:t>
            </a:r>
          </a:p>
          <a:p>
            <a:pPr marL="285750" indent="-285750">
              <a:spcAft>
                <a:spcPts val="600"/>
              </a:spcAft>
              <a:buFont typeface="Arial" panose="020B0604020202020204" pitchFamily="34" charset="0"/>
              <a:buChar char="•"/>
            </a:pPr>
            <a:r>
              <a:rPr lang="en-GB" sz="1800" dirty="0"/>
              <a:t>Entwicklung strategischer Antworten und Notfallpläne, um Risiken zu mindern und Chancen zu nutzen.</a:t>
            </a:r>
          </a:p>
          <a:p>
            <a:pPr algn="just">
              <a:spcAft>
                <a:spcPts val="600"/>
              </a:spcAft>
            </a:pPr>
            <a:r>
              <a:rPr lang="en-GB" sz="1800" b="1" dirty="0"/>
              <a:t>Lernziel: </a:t>
            </a:r>
            <a:r>
              <a:rPr lang="en-GB" sz="1800" dirty="0"/>
              <a:t>Verbesserung der strategischen Voraussicht und der Entscheidungsfähigkeit unter unsicheren Bedingungen.</a:t>
            </a:r>
            <a:endParaRPr lang="en-IE" sz="1800" dirty="0"/>
          </a:p>
        </p:txBody>
      </p:sp>
    </p:spTree>
    <p:extLst>
      <p:ext uri="{BB962C8B-B14F-4D97-AF65-F5344CB8AC3E}">
        <p14:creationId xmlns:p14="http://schemas.microsoft.com/office/powerpoint/2010/main" val="1567128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17EB17-C560-2F48-F127-11489A6DF023}"/>
              </a:ext>
            </a:extLst>
          </p:cNvPr>
          <p:cNvSpPr>
            <a:spLocks noGrp="1"/>
          </p:cNvSpPr>
          <p:nvPr>
            <p:ph type="body" sz="quarter" idx="30"/>
          </p:nvPr>
        </p:nvSpPr>
        <p:spPr/>
        <p:txBody>
          <a:bodyPr/>
          <a:lstStyle/>
          <a:p>
            <a:r>
              <a:rPr lang="en-US" dirty="0"/>
              <a:t>Verfolgen Sie unsere Reise hier</a:t>
            </a:r>
          </a:p>
        </p:txBody>
      </p:sp>
      <p:grpSp>
        <p:nvGrpSpPr>
          <p:cNvPr id="42" name="Group 41">
            <a:extLst>
              <a:ext uri="{FF2B5EF4-FFF2-40B4-BE49-F238E27FC236}">
                <a16:creationId xmlns:a16="http://schemas.microsoft.com/office/drawing/2014/main" id="{4FB419A5-7108-66DE-8067-5F740F693A63}"/>
              </a:ext>
            </a:extLst>
          </p:cNvPr>
          <p:cNvGrpSpPr/>
          <p:nvPr/>
        </p:nvGrpSpPr>
        <p:grpSpPr>
          <a:xfrm>
            <a:off x="902886" y="4544736"/>
            <a:ext cx="1381201" cy="398804"/>
            <a:chOff x="10161196" y="4811882"/>
            <a:chExt cx="972657" cy="280842"/>
          </a:xfrm>
        </p:grpSpPr>
        <p:grpSp>
          <p:nvGrpSpPr>
            <p:cNvPr id="30" name="Graphic 3">
              <a:extLst>
                <a:ext uri="{FF2B5EF4-FFF2-40B4-BE49-F238E27FC236}">
                  <a16:creationId xmlns:a16="http://schemas.microsoft.com/office/drawing/2014/main" id="{7B77FC5E-2F2B-A7ED-E6A0-7A58CC3A8BE7}"/>
                </a:ext>
              </a:extLst>
            </p:cNvPr>
            <p:cNvGrpSpPr/>
            <p:nvPr/>
          </p:nvGrpSpPr>
          <p:grpSpPr>
            <a:xfrm>
              <a:off x="10507103" y="4811882"/>
              <a:ext cx="280634" cy="280634"/>
              <a:chOff x="-147782" y="2499889"/>
              <a:chExt cx="850463" cy="850463"/>
            </a:xfrm>
          </p:grpSpPr>
          <p:sp>
            <p:nvSpPr>
              <p:cNvPr id="31" name="Freeform 30">
                <a:extLst>
                  <a:ext uri="{FF2B5EF4-FFF2-40B4-BE49-F238E27FC236}">
                    <a16:creationId xmlns:a16="http://schemas.microsoft.com/office/drawing/2014/main" id="{3D62EE33-8C94-203E-E103-2C3774128312}"/>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FEF4ECC-EE55-0351-A780-87E68FC924E9}"/>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6" name="Graphic 3">
              <a:extLst>
                <a:ext uri="{FF2B5EF4-FFF2-40B4-BE49-F238E27FC236}">
                  <a16:creationId xmlns:a16="http://schemas.microsoft.com/office/drawing/2014/main" id="{5A1AFCC3-A5FE-C79B-0902-8C62AAC6ACAD}"/>
                </a:ext>
              </a:extLst>
            </p:cNvPr>
            <p:cNvGrpSpPr/>
            <p:nvPr/>
          </p:nvGrpSpPr>
          <p:grpSpPr>
            <a:xfrm>
              <a:off x="10161196" y="4811882"/>
              <a:ext cx="280634" cy="280842"/>
              <a:chOff x="-1196056" y="2499889"/>
              <a:chExt cx="850463" cy="851093"/>
            </a:xfrm>
          </p:grpSpPr>
          <p:sp>
            <p:nvSpPr>
              <p:cNvPr id="37" name="Freeform 36">
                <a:extLst>
                  <a:ext uri="{FF2B5EF4-FFF2-40B4-BE49-F238E27FC236}">
                    <a16:creationId xmlns:a16="http://schemas.microsoft.com/office/drawing/2014/main" id="{318F1BF9-28E4-D847-4861-D0DC4FD5C9D3}"/>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C5E46B2B-6939-E268-5BA7-62CC350C1E1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39" name="Freeform 38">
              <a:extLst>
                <a:ext uri="{FF2B5EF4-FFF2-40B4-BE49-F238E27FC236}">
                  <a16:creationId xmlns:a16="http://schemas.microsoft.com/office/drawing/2014/main" id="{DD88B1FF-94FA-8CB2-6FC2-0745BBA05F0C}"/>
                </a:ext>
              </a:extLst>
            </p:cNvPr>
            <p:cNvSpPr/>
            <p:nvPr/>
          </p:nvSpPr>
          <p:spPr>
            <a:xfrm>
              <a:off x="10853219" y="481188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41" name="Graphic 40" descr="World with solid fill">
              <a:extLst>
                <a:ext uri="{FF2B5EF4-FFF2-40B4-BE49-F238E27FC236}">
                  <a16:creationId xmlns:a16="http://schemas.microsoft.com/office/drawing/2014/main" id="{BACCCD9D-6F72-31D4-067A-CE32098EDA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70498" y="4829161"/>
              <a:ext cx="246077" cy="246077"/>
            </a:xfrm>
            <a:prstGeom prst="rect">
              <a:avLst/>
            </a:prstGeom>
          </p:spPr>
        </p:pic>
      </p:grpSp>
    </p:spTree>
    <p:extLst>
      <p:ext uri="{BB962C8B-B14F-4D97-AF65-F5344CB8AC3E}">
        <p14:creationId xmlns:p14="http://schemas.microsoft.com/office/powerpoint/2010/main" val="2556255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AEF1D91-CB80-6D5D-59CB-35C4C5FF5757}"/>
              </a:ext>
            </a:extLst>
          </p:cNvPr>
          <p:cNvGraphicFramePr>
            <a:graphicFrameLocks noChangeAspect="1"/>
          </p:cNvGraphicFramePr>
          <p:nvPr>
            <p:custDataLst>
              <p:tags r:id="rId1"/>
            </p:custDataLst>
            <p:extLst>
              <p:ext uri="{D42A27DB-BD31-4B8C-83A1-F6EECF244321}">
                <p14:modId xmlns:p14="http://schemas.microsoft.com/office/powerpoint/2010/main" val="1142617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Placeholder 16">
            <a:extLst>
              <a:ext uri="{FF2B5EF4-FFF2-40B4-BE49-F238E27FC236}">
                <a16:creationId xmlns:a16="http://schemas.microsoft.com/office/drawing/2014/main" id="{6BD0B0B4-F595-4746-DB98-3CACD5EACD84}"/>
              </a:ext>
            </a:extLst>
          </p:cNvPr>
          <p:cNvPicPr>
            <a:picLocks noGrp="1" noChangeAspect="1"/>
          </p:cNvPicPr>
          <p:nvPr>
            <p:ph type="pic" sz="quarter" idx="21"/>
          </p:nvPr>
        </p:nvPicPr>
        <p:blipFill>
          <a:blip r:embed="rId5" cstate="email">
            <a:extLst>
              <a:ext uri="{28A0092B-C50C-407E-A947-70E740481C1C}">
                <a14:useLocalDpi xmlns:a14="http://schemas.microsoft.com/office/drawing/2010/main"/>
              </a:ext>
            </a:extLst>
          </a:blip>
          <a:srcRect l="15217" r="15217"/>
          <a:stretch>
            <a:fillRect/>
          </a:stretch>
        </p:blipFill>
        <p:spPr>
          <a:xfrm>
            <a:off x="5675313" y="546100"/>
            <a:ext cx="5883275" cy="5640388"/>
          </a:xfrm>
        </p:spPr>
      </p:pic>
      <p:pic>
        <p:nvPicPr>
          <p:cNvPr id="5" name="Picture Placeholder 14">
            <a:extLst>
              <a:ext uri="{FF2B5EF4-FFF2-40B4-BE49-F238E27FC236}">
                <a16:creationId xmlns:a16="http://schemas.microsoft.com/office/drawing/2014/main" id="{E0CE1CBF-56B9-5047-E39A-877D859318ED}"/>
              </a:ext>
            </a:extLst>
          </p:cNvPr>
          <p:cNvPicPr>
            <a:picLocks noGrp="1" noChangeAspect="1"/>
          </p:cNvPicPr>
          <p:nvPr>
            <p:ph type="pic" sz="quarter" idx="22"/>
          </p:nvPr>
        </p:nvPicPr>
        <p:blipFill>
          <a:blip r:embed="rId6" cstate="email">
            <a:extLst>
              <a:ext uri="{28A0092B-C50C-407E-A947-70E740481C1C}">
                <a14:useLocalDpi xmlns:a14="http://schemas.microsoft.com/office/drawing/2010/main"/>
              </a:ext>
            </a:extLst>
          </a:blip>
          <a:srcRect l="3558" r="3558"/>
          <a:stretch>
            <a:fillRect/>
          </a:stretch>
        </p:blipFill>
        <p:spPr>
          <a:xfrm>
            <a:off x="773113" y="2843213"/>
            <a:ext cx="4656137" cy="3343275"/>
          </a:xfrm>
        </p:spPr>
      </p:pic>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7</a:t>
            </a:fld>
            <a:endParaRPr lang="en-US" dirty="0"/>
          </a:p>
        </p:txBody>
      </p:sp>
      <p:grpSp>
        <p:nvGrpSpPr>
          <p:cNvPr id="18" name="Group 17">
            <a:extLst>
              <a:ext uri="{FF2B5EF4-FFF2-40B4-BE49-F238E27FC236}">
                <a16:creationId xmlns:a16="http://schemas.microsoft.com/office/drawing/2014/main" id="{7740FAE1-2E8A-BBC1-A4F8-99E701F4D28E}"/>
              </a:ext>
            </a:extLst>
          </p:cNvPr>
          <p:cNvGrpSpPr/>
          <p:nvPr/>
        </p:nvGrpSpPr>
        <p:grpSpPr>
          <a:xfrm>
            <a:off x="2745248" y="4864913"/>
            <a:ext cx="4269146" cy="1993087"/>
            <a:chOff x="-1871944" y="1778846"/>
            <a:chExt cx="1736764" cy="810823"/>
          </a:xfrm>
        </p:grpSpPr>
        <p:sp>
          <p:nvSpPr>
            <p:cNvPr id="19" name="Freeform 18">
              <a:extLst>
                <a:ext uri="{FF2B5EF4-FFF2-40B4-BE49-F238E27FC236}">
                  <a16:creationId xmlns:a16="http://schemas.microsoft.com/office/drawing/2014/main" id="{A98D6365-C89B-4191-C731-580C53F51258}"/>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2987FED-3417-F6D8-8342-0819CC26E3BD}"/>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1D37FA7-DEFE-94C2-2CCE-E400C17C11FA}"/>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DA371D-6FB5-8FFF-508C-5C093EEAE4B7}"/>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31C4F72-AE0F-473A-0F62-762B04CCA75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99527BE-E83E-A017-EBD3-D52839EB7BB1}"/>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pic>
        <p:nvPicPr>
          <p:cNvPr id="2" name="Picture Placeholder 12">
            <a:extLst>
              <a:ext uri="{FF2B5EF4-FFF2-40B4-BE49-F238E27FC236}">
                <a16:creationId xmlns:a16="http://schemas.microsoft.com/office/drawing/2014/main" id="{B8A8CA9D-8BFD-09F4-0E88-416B8184663E}"/>
              </a:ext>
            </a:extLst>
          </p:cNvPr>
          <p:cNvPicPr>
            <a:picLocks noGrp="1" noChangeAspect="1"/>
          </p:cNvPicPr>
          <p:nvPr>
            <p:ph type="pic" sz="quarter" idx="23"/>
          </p:nvPr>
        </p:nvPicPr>
        <p:blipFill>
          <a:blip r:embed="rId7" cstate="email">
            <a:extLst>
              <a:ext uri="{28A0092B-C50C-407E-A947-70E740481C1C}">
                <a14:useLocalDpi xmlns:a14="http://schemas.microsoft.com/office/drawing/2010/main"/>
              </a:ext>
            </a:extLst>
          </a:blip>
          <a:srcRect t="16950" b="16950"/>
          <a:stretch>
            <a:fillRect/>
          </a:stretch>
        </p:blipFill>
        <p:spPr>
          <a:xfrm>
            <a:off x="773113" y="566738"/>
            <a:ext cx="4656137" cy="2052637"/>
          </a:xfrm>
        </p:spPr>
      </p:pic>
    </p:spTree>
    <p:extLst>
      <p:ext uri="{BB962C8B-B14F-4D97-AF65-F5344CB8AC3E}">
        <p14:creationId xmlns:p14="http://schemas.microsoft.com/office/powerpoint/2010/main" val="3474371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327C31A-6C97-29B0-DAD1-D073DEAFF370}"/>
              </a:ext>
            </a:extLst>
          </p:cNvPr>
          <p:cNvGraphicFramePr>
            <a:graphicFrameLocks noChangeAspect="1"/>
          </p:cNvGraphicFramePr>
          <p:nvPr>
            <p:custDataLst>
              <p:tags r:id="rId1"/>
            </p:custDataLst>
            <p:extLst>
              <p:ext uri="{D42A27DB-BD31-4B8C-83A1-F6EECF244321}">
                <p14:modId xmlns:p14="http://schemas.microsoft.com/office/powerpoint/2010/main" val="36991738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6" descr="Child drawing the earth">
            <a:extLst>
              <a:ext uri="{FF2B5EF4-FFF2-40B4-BE49-F238E27FC236}">
                <a16:creationId xmlns:a16="http://schemas.microsoft.com/office/drawing/2014/main" id="{D7FC303C-A117-E1C7-3F89-2707E273E533}"/>
              </a:ext>
            </a:extLst>
          </p:cNvPr>
          <p:cNvPicPr>
            <a:picLocks noGrp="1" noChangeAspect="1"/>
          </p:cNvPicPr>
          <p:nvPr>
            <p:ph type="pic" sz="quarter" idx="19"/>
          </p:nvPr>
        </p:nvPicPr>
        <p:blipFill>
          <a:blip r:embed="rId5" cstate="email">
            <a:extLst>
              <a:ext uri="{28A0092B-C50C-407E-A947-70E740481C1C}">
                <a14:useLocalDpi xmlns:a14="http://schemas.microsoft.com/office/drawing/2010/main"/>
              </a:ext>
            </a:extLst>
          </a:blip>
          <a:srcRect t="6757" b="6757"/>
          <a:stretch/>
        </p:blipFill>
        <p:spPr>
          <a:xfrm>
            <a:off x="0" y="774700"/>
            <a:ext cx="7377113" cy="424497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634200" y="1016153"/>
            <a:ext cx="3113515" cy="2850370"/>
          </a:xfrm>
        </p:spPr>
        <p:txBody>
          <a:bodyPr/>
          <a:lstStyle/>
          <a:p>
            <a:r>
              <a:rPr lang="en-US" b="1" dirty="0"/>
              <a:t>TRIPLE-BOTTOM-LINE (TBL)-ANSATZ </a:t>
            </a:r>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02</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928554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316116" y="264567"/>
            <a:ext cx="4951851" cy="1279970"/>
          </a:xfrm>
        </p:spPr>
        <p:txBody>
          <a:bodyPr/>
          <a:lstStyle/>
          <a:p>
            <a:r>
              <a:rPr lang="en-US" dirty="0"/>
              <a:t>TRIPLE-BOTTOM-LINE (TBL)-ANSATZ</a:t>
            </a:r>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4294967295"/>
          </p:nvPr>
        </p:nvSpPr>
        <p:spPr>
          <a:xfrm rot="10800000">
            <a:off x="8123238" y="2452688"/>
            <a:ext cx="4068762" cy="138112"/>
          </a:xfrm>
        </p:spPr>
        <p:txBody>
          <a:bodyPr>
            <a:normAutofit fontScale="25000" lnSpcReduction="20000"/>
          </a:bodyPr>
          <a:lstStyle/>
          <a:p>
            <a:r>
              <a:rPr lang="en-US" dirty="0"/>
              <a: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9</a:t>
            </a:fld>
            <a:endParaRPr lang="en-US" sz="1291" dirty="0"/>
          </a:p>
        </p:txBody>
      </p:sp>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BCC1460D-FC2B-752B-08C5-51FD1A60F072}"/>
              </a:ext>
            </a:extLst>
          </p:cNvPr>
          <p:cNvSpPr txBox="1"/>
          <p:nvPr/>
        </p:nvSpPr>
        <p:spPr>
          <a:xfrm>
            <a:off x="11494889" y="2974206"/>
            <a:ext cx="576060" cy="3782729"/>
          </a:xfrm>
          <a:prstGeom prst="rect">
            <a:avLst/>
          </a:prstGeom>
          <a:solidFill>
            <a:schemeClr val="bg1"/>
          </a:solidFill>
        </p:spPr>
        <p:txBody>
          <a:bodyPr wrap="square" rtlCol="0">
            <a:spAutoFit/>
          </a:bodyPr>
          <a:lstStyle/>
          <a:p>
            <a:endParaRPr lang="en-IE"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287532" y="1767017"/>
            <a:ext cx="5474540" cy="4261028"/>
          </a:xfrm>
        </p:spPr>
        <p:txBody>
          <a:bodyPr/>
          <a:lstStyle/>
          <a:p>
            <a:pPr algn="just">
              <a:spcAft>
                <a:spcPts val="600"/>
              </a:spcAft>
            </a:pPr>
            <a:r>
              <a:rPr lang="en-GB" sz="2000" dirty="0"/>
              <a:t>Dieser Abschnitt konzentriert sich auf den Triple-Bottom-Line-Ansatz (TBL), ein grundlegendes Konzept für nachhaltiges Wirtschaften. </a:t>
            </a:r>
          </a:p>
          <a:p>
            <a:pPr algn="just">
              <a:spcAft>
                <a:spcPts val="600"/>
              </a:spcAft>
            </a:pPr>
            <a:r>
              <a:rPr lang="en-GB" sz="2000" dirty="0"/>
              <a:t>Die Teilnehmer werden ein umfassendes Verständnis von TBL erlangen, indem sie untersuchen, wie wirtschaftliche, soziale und umweltbezogene Faktoren gemeinsam den Geschäftserfolg beeinflussen. </a:t>
            </a:r>
          </a:p>
          <a:p>
            <a:pPr algn="just">
              <a:spcAft>
                <a:spcPts val="600"/>
              </a:spcAft>
            </a:pPr>
            <a:r>
              <a:rPr lang="en-GB" sz="2000" dirty="0"/>
              <a:t>Betonung der umfassenderen Auswirkungen der Einführung von TBL, um die Teilnehmer zu ermutigen, die Verflechtung ihrer Entscheidungen mit wirtschaftlichem Wohlstand, gesellschaftlichen Auswirkungen und Umweltaspekten zu erkennen. </a:t>
            </a:r>
            <a:endParaRPr lang="en-US" sz="2000" dirty="0"/>
          </a:p>
        </p:txBody>
      </p:sp>
      <p:pic>
        <p:nvPicPr>
          <p:cNvPr id="3" name="Picture Placeholder 4">
            <a:extLst>
              <a:ext uri="{FF2B5EF4-FFF2-40B4-BE49-F238E27FC236}">
                <a16:creationId xmlns:a16="http://schemas.microsoft.com/office/drawing/2014/main" id="{8821C949-B3D2-32CF-2FA0-E8560F190BB2}"/>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53" b="11053"/>
          <a:stretch/>
        </p:blipFill>
        <p:spPr>
          <a:xfrm>
            <a:off x="0" y="0"/>
            <a:ext cx="5875338" cy="6858000"/>
          </a:xfrm>
        </p:spPr>
      </p:pic>
    </p:spTree>
    <p:extLst>
      <p:ext uri="{BB962C8B-B14F-4D97-AF65-F5344CB8AC3E}">
        <p14:creationId xmlns:p14="http://schemas.microsoft.com/office/powerpoint/2010/main" val="39967984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7f8f12d-b94b-436d-8303-cf6843bc2c4c}" enabled="1" method="Standard" siteId="{3d44215d-7452-42ba-bfd4-94d4f26cfd84}" contentBits="0" removed="0"/>
</clbl:labelList>
</file>

<file path=docProps/app.xml><?xml version="1.0" encoding="utf-8"?>
<Properties xmlns="http://schemas.openxmlformats.org/officeDocument/2006/extended-properties" xmlns:vt="http://schemas.openxmlformats.org/officeDocument/2006/docPropsVTypes">
  <Template>Magazine layout</Template>
  <TotalTime>0</TotalTime>
  <Words>5563</Words>
  <Application>Microsoft Office PowerPoint</Application>
  <PresentationFormat>Widescreen</PresentationFormat>
  <Paragraphs>289</Paragraphs>
  <Slides>65</Slides>
  <Notes>8</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0" baseType="lpstr">
      <vt:lpstr>Arial</vt:lpstr>
      <vt:lpstr>Calibri</vt:lpstr>
      <vt:lpstr>Montserrat</vt:lpstr>
      <vt:lpstr>Office Theme</vt:lpstr>
      <vt:lpstr>think-cell Folie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keywords>, docId:F75EBAD152443FA9AF9A562564C44FD1</cp:keywords>
  <cp:lastModifiedBy>aine hamill</cp:lastModifiedBy>
  <cp:revision>434</cp:revision>
  <dcterms:created xsi:type="dcterms:W3CDTF">2021-06-15T11:45:52Z</dcterms:created>
  <dcterms:modified xsi:type="dcterms:W3CDTF">2025-05-16T14:50:52Z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